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6.xml" ContentType="application/vnd.openxmlformats-officedocument.presentationml.slideMaster+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707" r:id="rId4"/>
    <p:sldMasterId id="2147483719" r:id="rId5"/>
    <p:sldMasterId id="2147483726" r:id="rId6"/>
  </p:sldMasterIdLst>
  <p:notesMasterIdLst>
    <p:notesMasterId r:id="rId40"/>
  </p:notesMasterIdLst>
  <p:sldIdLst>
    <p:sldId id="305" r:id="rId7"/>
    <p:sldId id="286" r:id="rId8"/>
    <p:sldId id="307" r:id="rId9"/>
    <p:sldId id="308" r:id="rId10"/>
    <p:sldId id="300" r:id="rId11"/>
    <p:sldId id="287" r:id="rId12"/>
    <p:sldId id="288" r:id="rId13"/>
    <p:sldId id="291" r:id="rId14"/>
    <p:sldId id="299" r:id="rId15"/>
    <p:sldId id="284" r:id="rId16"/>
    <p:sldId id="293" r:id="rId17"/>
    <p:sldId id="294" r:id="rId18"/>
    <p:sldId id="274" r:id="rId19"/>
    <p:sldId id="295" r:id="rId20"/>
    <p:sldId id="314" r:id="rId21"/>
    <p:sldId id="315" r:id="rId22"/>
    <p:sldId id="296" r:id="rId23"/>
    <p:sldId id="262" r:id="rId24"/>
    <p:sldId id="321" r:id="rId25"/>
    <p:sldId id="322" r:id="rId26"/>
    <p:sldId id="323" r:id="rId27"/>
    <p:sldId id="316" r:id="rId28"/>
    <p:sldId id="325" r:id="rId29"/>
    <p:sldId id="283" r:id="rId30"/>
    <p:sldId id="301" r:id="rId31"/>
    <p:sldId id="282" r:id="rId32"/>
    <p:sldId id="281" r:id="rId33"/>
    <p:sldId id="317" r:id="rId34"/>
    <p:sldId id="280" r:id="rId35"/>
    <p:sldId id="273" r:id="rId36"/>
    <p:sldId id="264" r:id="rId37"/>
    <p:sldId id="304" r:id="rId38"/>
    <p:sldId id="297"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786" y="-2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9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CD75C9-2CA6-4221-BCE9-24C0A23B11CC}" type="datetimeFigureOut">
              <a:rPr lang="en-US" smtClean="0"/>
              <a:pPr/>
              <a:t>10/4/2010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0FB27E-6C3E-4A4C-B64E-1BB0EBB3EE8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sz="1600" b="1" dirty="0">
                <a:solidFill>
                  <a:srgbClr val="0066CC"/>
                </a:solidFill>
              </a:rPr>
              <a:t> Vast experience in unconventional shale across the US</a:t>
            </a:r>
          </a:p>
          <a:p>
            <a:pPr eaLnBrk="1" hangingPunct="1">
              <a:spcBef>
                <a:spcPct val="0"/>
              </a:spcBef>
              <a:buFontTx/>
              <a:buChar char="•"/>
            </a:pPr>
            <a:r>
              <a:rPr lang="en-US" sz="1600" b="1" dirty="0">
                <a:solidFill>
                  <a:srgbClr val="0066CC"/>
                </a:solidFill>
              </a:rPr>
              <a:t>Recognized as one of the best 100 companies in America to work for in 2008 and 2009 by Fortune 100</a:t>
            </a:r>
          </a:p>
          <a:p>
            <a:pPr eaLnBrk="1" hangingPunct="1">
              <a:spcBef>
                <a:spcPct val="0"/>
              </a:spcBef>
              <a:buFontTx/>
              <a:buChar char="•"/>
            </a:pPr>
            <a:r>
              <a:rPr lang="en-US" sz="1600" b="1" dirty="0">
                <a:solidFill>
                  <a:srgbClr val="0066CC"/>
                </a:solidFill>
              </a:rPr>
              <a:t>Were awarded the 2009 Oklahoma Governor’s Pinnacle Award by the OK Safety Council for overall excellence in Safety &amp; Health.</a:t>
            </a:r>
          </a:p>
          <a:p>
            <a:pPr eaLnBrk="1" hangingPunct="1">
              <a:spcBef>
                <a:spcPct val="0"/>
              </a:spcBef>
              <a:buFontTx/>
              <a:buChar char="•"/>
            </a:pPr>
            <a:r>
              <a:rPr lang="en-US" sz="1600" b="1" dirty="0">
                <a:solidFill>
                  <a:srgbClr val="0066CC"/>
                </a:solidFill>
              </a:rPr>
              <a:t>Awarded the 2009 Compass Award by the OK Business Ethics Consortium for best practices in reinforcing ethical behavior.</a:t>
            </a:r>
          </a:p>
          <a:p>
            <a:pPr eaLnBrk="1" hangingPunct="1">
              <a:spcBef>
                <a:spcPct val="0"/>
              </a:spcBef>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FFC52260-FB28-457D-ADC6-598EFC6875A6}" type="slidenum">
              <a:rPr lang="en-US">
                <a:solidFill>
                  <a:prstClr val="black"/>
                </a:solidFill>
                <a:latin typeface="Arial" pitchFamily="34" charset="0"/>
              </a:rPr>
              <a:pPr algn="r" rtl="0" fontAlgn="base">
                <a:spcBef>
                  <a:spcPct val="0"/>
                </a:spcBef>
                <a:spcAft>
                  <a:spcPct val="0"/>
                </a:spcAft>
              </a:pPr>
              <a:t>4</a:t>
            </a:fld>
            <a:endParaRPr lang="en-US" dirty="0">
              <a:solidFill>
                <a:prstClr val="black"/>
              </a:solidFill>
              <a:latin typeface="Arial" pitchFamily="34" charset="0"/>
            </a:endParaRPr>
          </a:p>
        </p:txBody>
      </p:sp>
      <p:sp>
        <p:nvSpPr>
          <p:cNvPr id="380930" name="Slide Image Placeholder 1"/>
          <p:cNvSpPr>
            <a:spLocks noGrp="1" noRot="1" noChangeAspect="1" noTextEdit="1"/>
          </p:cNvSpPr>
          <p:nvPr>
            <p:ph type="sldImg"/>
          </p:nvPr>
        </p:nvSpPr>
        <p:spPr>
          <a:ln/>
        </p:spPr>
      </p:sp>
      <p:sp>
        <p:nvSpPr>
          <p:cNvPr id="380931" name="Notes Placeholder 2"/>
          <p:cNvSpPr>
            <a:spLocks noGrp="1"/>
          </p:cNvSpPr>
          <p:nvPr>
            <p:ph type="body" idx="1"/>
          </p:nvPr>
        </p:nvSpPr>
        <p:spPr>
          <a:xfrm>
            <a:off x="686426" y="4344030"/>
            <a:ext cx="5485158" cy="4114488"/>
          </a:xfrm>
        </p:spPr>
        <p:txBody>
          <a:bodyPr lIns="89664" tIns="44832" rIns="89664" bIns="44832"/>
          <a:lstStyle/>
          <a:p>
            <a:pPr defTabSz="448322">
              <a:lnSpc>
                <a:spcPct val="80000"/>
              </a:lnSpc>
              <a:spcBef>
                <a:spcPct val="0"/>
              </a:spcBef>
            </a:pPr>
            <a:endParaRPr lang="en-US" dirty="0"/>
          </a:p>
        </p:txBody>
      </p:sp>
      <p:sp>
        <p:nvSpPr>
          <p:cNvPr id="380932" name="Slide Number Placeholder 3"/>
          <p:cNvSpPr txBox="1">
            <a:spLocks noGrp="1"/>
          </p:cNvSpPr>
          <p:nvPr/>
        </p:nvSpPr>
        <p:spPr bwMode="auto">
          <a:xfrm>
            <a:off x="3884032" y="8684926"/>
            <a:ext cx="2972421" cy="457513"/>
          </a:xfrm>
          <a:prstGeom prst="rect">
            <a:avLst/>
          </a:prstGeom>
          <a:noFill/>
          <a:ln w="9525">
            <a:noFill/>
            <a:miter lim="800000"/>
            <a:headEnd/>
            <a:tailEnd/>
          </a:ln>
        </p:spPr>
        <p:txBody>
          <a:bodyPr lIns="89664" tIns="44832" rIns="89664" bIns="44832" anchor="b"/>
          <a:lstStyle/>
          <a:p>
            <a:pPr algn="r" defTabSz="448322" fontAlgn="base">
              <a:spcBef>
                <a:spcPct val="0"/>
              </a:spcBef>
              <a:spcAft>
                <a:spcPct val="0"/>
              </a:spcAft>
            </a:pPr>
            <a:fld id="{0504856A-C800-40DD-A284-D3DE3D397BD4}" type="slidenum">
              <a:rPr lang="en-US" sz="1200">
                <a:solidFill>
                  <a:prstClr val="black"/>
                </a:solidFill>
                <a:latin typeface="Calibri" pitchFamily="34" charset="0"/>
                <a:ea typeface="ＭＳ Ｐゴシック"/>
                <a:cs typeface="ＭＳ Ｐゴシック"/>
              </a:rPr>
              <a:pPr algn="r" defTabSz="448322" fontAlgn="base">
                <a:spcBef>
                  <a:spcPct val="0"/>
                </a:spcBef>
                <a:spcAft>
                  <a:spcPct val="0"/>
                </a:spcAft>
              </a:pPr>
              <a:t>4</a:t>
            </a:fld>
            <a:endParaRPr lang="en-US" sz="1200" dirty="0">
              <a:solidFill>
                <a:prstClr val="black"/>
              </a:solidFill>
              <a:latin typeface="Calibri" pitchFamily="34" charset="0"/>
              <a:ea typeface="ＭＳ Ｐゴシック"/>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0FB27E-6C3E-4A4C-B64E-1BB0EBB3EE89}"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D86895-B471-41D3-B2EC-30FA2493AC1F}" type="slidenum">
              <a:rPr lang="en-US" smtClean="0">
                <a:solidFill>
                  <a:srgbClr val="000000"/>
                </a:solidFill>
              </a:rPr>
              <a:pPr fontAlgn="base">
                <a:spcBef>
                  <a:spcPct val="0"/>
                </a:spcBef>
                <a:spcAft>
                  <a:spcPct val="0"/>
                </a:spcAft>
                <a:defRPr/>
              </a:pPr>
              <a:t>33</a:t>
            </a:fld>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0" name="Title 9"/>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solidFill>
                  <a:prstClr val="black"/>
                </a:solidFill>
              </a:rPr>
              <a:t>Scholarship Dinner</a:t>
            </a:r>
          </a:p>
        </p:txBody>
      </p:sp>
      <p:sp>
        <p:nvSpPr>
          <p:cNvPr id="6" name="Slide Number Placeholder 5"/>
          <p:cNvSpPr>
            <a:spLocks noGrp="1"/>
          </p:cNvSpPr>
          <p:nvPr>
            <p:ph type="sldNum" sz="quarter" idx="12"/>
          </p:nvPr>
        </p:nvSpPr>
        <p:spPr>
          <a:xfrm>
            <a:off x="6096000" y="6569075"/>
            <a:ext cx="2133600" cy="365125"/>
          </a:xfrm>
          <a:prstGeom prst="rect">
            <a:avLst/>
          </a:prstGeom>
        </p:spPr>
        <p:txBody>
          <a:bodyPr/>
          <a:lstStyle/>
          <a:p>
            <a:fld id="{00CF4AF6-3CBA-4110-B478-B42ED2451425}" type="slidenum">
              <a:rPr lang="en-US">
                <a:solidFill>
                  <a:prstClr val="black"/>
                </a:solidFill>
              </a:rPr>
              <a:pPr/>
              <a:t>‹#›</a:t>
            </a:fld>
            <a:endParaRPr lang="en-US">
              <a:solidFill>
                <a:prstClr val="black"/>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0"/>
            <a:ext cx="8229600" cy="4525963"/>
          </a:xfrm>
        </p:spPr>
        <p:txBody>
          <a:bodyPr/>
          <a:lstStyle>
            <a:lvl1pPr>
              <a:defRPr sz="1800" b="0">
                <a:latin typeface="Franklin Gothic Medium" pitchFamily="34" charset="0"/>
              </a:defRPr>
            </a:lvl1pPr>
            <a:lvl2pPr>
              <a:defRPr sz="1600" b="0">
                <a:latin typeface="Franklin Gothic Book" pitchFamily="34" charset="0"/>
              </a:defRPr>
            </a:lvl2pPr>
            <a:lvl3pPr>
              <a:defRPr sz="1400">
                <a:latin typeface="Franklin Gothic Book" pitchFamily="34" charset="0"/>
              </a:defRPr>
            </a:lvl3pPr>
            <a:lvl4pPr>
              <a:defRPr>
                <a:latin typeface="Lucida Sans" pitchFamily="34" charset="0"/>
              </a:defRPr>
            </a:lvl4pPr>
            <a:lvl5pPr>
              <a:defRPr>
                <a:latin typeface="Lucida San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0" y="0"/>
            <a:ext cx="9144000" cy="1143000"/>
          </a:xfrm>
        </p:spPr>
        <p:txBody>
          <a:bodyPr/>
          <a:lstStyle>
            <a:lvl1pPr>
              <a:defRPr sz="3200" b="1"/>
            </a:lvl1pPr>
          </a:lstStyle>
          <a:p>
            <a:r>
              <a:rPr lang="en-US" dirty="0"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66800" y="2895600"/>
            <a:ext cx="9144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66800" y="2895600"/>
            <a:ext cx="9144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edium Footer_Pictur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194462" y="1220194"/>
            <a:ext cx="5866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Medium Foot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3"/>
          <p:cNvSpPr>
            <a:spLocks noGrp="1" noChangeArrowheads="1"/>
          </p:cNvSpPr>
          <p:nvPr>
            <p:ph idx="1"/>
          </p:nvPr>
        </p:nvSpPr>
        <p:spPr>
          <a:xfrm>
            <a:off x="2603500" y="1397000"/>
            <a:ext cx="6413500" cy="4525963"/>
          </a:xfrm>
        </p:spPr>
        <p:txBody>
          <a:bodyPr/>
          <a:lstStyle>
            <a:lvl1pPr>
              <a:defRPr/>
            </a:lvl1pPr>
            <a:lvl2pPr>
              <a:defRPr/>
            </a:lvl2pPr>
          </a:lstStyle>
          <a:p>
            <a:pPr lvl="0"/>
            <a:r>
              <a:rPr lang="en-US" smtClean="0"/>
              <a:t>Click to edit Master text styles</a:t>
            </a:r>
          </a:p>
          <a:p>
            <a:pPr lvl="1"/>
            <a:r>
              <a:rPr lang="en-US" smtClean="0"/>
              <a:t>Second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Small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231775" indent="-231775">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Large Foot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Medium Foot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dium Footer_Pictur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194462" y="1220194"/>
            <a:ext cx="5866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icture Foot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143000"/>
          </a:xfrm>
        </p:spPr>
        <p:txBody>
          <a:bodyPr/>
          <a:lstStyle/>
          <a:p>
            <a:r>
              <a:rPr lang="en-US" smtClean="0"/>
              <a:t>Click to edit Master title style</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0"/>
            <a:ext cx="8229600" cy="4525963"/>
          </a:xfrm>
        </p:spPr>
        <p:txBody>
          <a:bodyPr/>
          <a:lstStyle>
            <a:lvl1pPr>
              <a:defRPr sz="1800" b="0">
                <a:latin typeface="Franklin Gothic Medium" pitchFamily="34" charset="0"/>
              </a:defRPr>
            </a:lvl1pPr>
            <a:lvl2pPr>
              <a:defRPr sz="1600" b="0">
                <a:latin typeface="Franklin Gothic Book" pitchFamily="34" charset="0"/>
              </a:defRPr>
            </a:lvl2pPr>
            <a:lvl3pPr>
              <a:defRPr sz="1400">
                <a:latin typeface="Franklin Gothic Book" pitchFamily="34" charset="0"/>
              </a:defRPr>
            </a:lvl3pPr>
            <a:lvl4pPr>
              <a:defRPr>
                <a:latin typeface="Lucida Sans" pitchFamily="34" charset="0"/>
              </a:defRPr>
            </a:lvl4pPr>
            <a:lvl5pPr>
              <a:defRPr>
                <a:latin typeface="Lucida San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0" y="0"/>
            <a:ext cx="9144000" cy="1143000"/>
          </a:xfrm>
        </p:spPr>
        <p:txBody>
          <a:bodyPr/>
          <a:lstStyle>
            <a:lvl1pPr>
              <a:defRPr sz="3200" b="1"/>
            </a:lvl1pPr>
          </a:lstStyle>
          <a:p>
            <a:r>
              <a:rPr lang="en-US" dirty="0"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Small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231775" indent="-231775">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Large Foot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cSld name="Medium Foot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edium Footer_Pictur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194462" y="1220194"/>
            <a:ext cx="5866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Picture Foot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143000"/>
          </a:xfrm>
        </p:spPr>
        <p:txBody>
          <a:body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a:p>
            <a:pPr lvl="3"/>
            <a:endParaRPr lang="en-US" dirty="0" smtClean="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0"/>
            <a:ext cx="8229600" cy="4525963"/>
          </a:xfrm>
        </p:spPr>
        <p:txBody>
          <a:bodyPr/>
          <a:lstStyle>
            <a:lvl1pPr>
              <a:defRPr sz="1800" b="0">
                <a:latin typeface="Franklin Gothic Medium" pitchFamily="34" charset="0"/>
              </a:defRPr>
            </a:lvl1pPr>
            <a:lvl2pPr>
              <a:defRPr sz="1600" b="0">
                <a:latin typeface="Franklin Gothic Book" pitchFamily="34" charset="0"/>
              </a:defRPr>
            </a:lvl2pPr>
            <a:lvl3pPr>
              <a:defRPr sz="1400">
                <a:latin typeface="Franklin Gothic Book" pitchFamily="34" charset="0"/>
              </a:defRPr>
            </a:lvl3pPr>
            <a:lvl4pPr>
              <a:defRPr>
                <a:latin typeface="Lucida Sans" pitchFamily="34" charset="0"/>
              </a:defRPr>
            </a:lvl4pPr>
            <a:lvl5pPr>
              <a:defRPr>
                <a:latin typeface="Lucida San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0" y="0"/>
            <a:ext cx="9144000" cy="1143000"/>
          </a:xfrm>
        </p:spPr>
        <p:txBody>
          <a:bodyPr/>
          <a:lstStyle>
            <a:lvl1pPr>
              <a:defRPr sz="3200" b="1"/>
            </a:lvl1pPr>
          </a:lstStyle>
          <a:p>
            <a:r>
              <a:rPr lang="en-US" dirty="0" smtClean="0"/>
              <a:t>Click to edit Master title style</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medium foot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1173163"/>
            <a:ext cx="8199437" cy="4525963"/>
          </a:xfrm>
        </p:spPr>
        <p:txBody>
          <a:bodyPr/>
          <a:lstStyle>
            <a:lvl1pPr marL="231775" indent="-231775">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Title Placeholder 1"/>
          <p:cNvSpPr>
            <a:spLocks noGrp="1"/>
          </p:cNvSpPr>
          <p:nvPr>
            <p:ph type="title"/>
          </p:nvPr>
        </p:nvSpPr>
        <p:spPr>
          <a:xfrm>
            <a:off x="250825" y="128588"/>
            <a:ext cx="8668986" cy="914400"/>
          </a:xfrm>
          <a:prstGeom prst="rect">
            <a:avLst/>
          </a:prstGeom>
        </p:spPr>
        <p:txBody>
          <a:bodyPr rtlCol="0">
            <a:normAutofit/>
          </a:bodyPr>
          <a:lstStyle/>
          <a:p>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2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4813" y="1143000"/>
            <a:ext cx="4178300" cy="4738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735513" y="1143000"/>
            <a:ext cx="4179887" cy="4738688"/>
          </a:xfrm>
        </p:spPr>
        <p:txBody>
          <a:bodyPr/>
          <a:lstStyle/>
          <a:p>
            <a:pPr lvl="0"/>
            <a:endParaRPr lang="en-US" noProof="0" dirty="0" smtClean="0"/>
          </a:p>
        </p:txBody>
      </p:sp>
      <p:sp>
        <p:nvSpPr>
          <p:cNvPr id="5" name="Rectangle 1047"/>
          <p:cNvSpPr>
            <a:spLocks noGrp="1" noChangeArrowheads="1"/>
          </p:cNvSpPr>
          <p:nvPr>
            <p:ph type="sldNum" sz="quarter" idx="10"/>
          </p:nvPr>
        </p:nvSpPr>
        <p:spPr>
          <a:xfrm>
            <a:off x="50800" y="6561138"/>
            <a:ext cx="2133600" cy="296862"/>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fontAlgn="base">
              <a:spcBef>
                <a:spcPct val="0"/>
              </a:spcBef>
              <a:spcAft>
                <a:spcPct val="0"/>
              </a:spcAft>
              <a:defRPr/>
            </a:pPr>
            <a:fld id="{DADDD244-EA4F-4833-ABD3-DB4AE5333DF7}" type="slidenum">
              <a:rPr lang="en-US">
                <a:solidFill>
                  <a:prstClr val="black"/>
                </a:solidFill>
              </a:rPr>
              <a:pPr fontAlgn="base">
                <a:spcBef>
                  <a:spcPct val="0"/>
                </a:spcBef>
                <a:spcAft>
                  <a:spcPct val="0"/>
                </a:spcAft>
                <a:defRPr/>
              </a:pPr>
              <a:t>‹#›</a:t>
            </a:fld>
            <a:endParaRPr lang="en-US">
              <a:solidFill>
                <a:prstClr val="black"/>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3"/>
          <p:cNvSpPr>
            <a:spLocks noGrp="1" noChangeArrowheads="1"/>
          </p:cNvSpPr>
          <p:nvPr>
            <p:ph idx="1"/>
          </p:nvPr>
        </p:nvSpPr>
        <p:spPr>
          <a:xfrm>
            <a:off x="2603500" y="1397000"/>
            <a:ext cx="6413500" cy="4525963"/>
          </a:xfrm>
        </p:spPr>
        <p:txBody>
          <a:bodyPr/>
          <a:lstStyle>
            <a:lvl1pPr>
              <a:defRPr/>
            </a:lvl1pPr>
            <a:lvl2pPr>
              <a:defRPr/>
            </a:lvl2pPr>
          </a:lstStyle>
          <a:p>
            <a:pPr lvl="0"/>
            <a:r>
              <a:rPr lang="en-US" smtClean="0"/>
              <a:t>Click to edit Master text styles</a:t>
            </a:r>
          </a:p>
          <a:p>
            <a:pPr lvl="1"/>
            <a:r>
              <a:rPr lang="en-US" smtClean="0"/>
              <a:t>Second level</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0"/>
            <a:ext cx="8229600" cy="4525963"/>
          </a:xfrm>
        </p:spPr>
        <p:txBody>
          <a:bodyPr/>
          <a:lstStyle>
            <a:lvl1pPr>
              <a:defRPr sz="1800" b="0">
                <a:latin typeface="Franklin Gothic Medium" pitchFamily="34" charset="0"/>
              </a:defRPr>
            </a:lvl1pPr>
            <a:lvl2pPr>
              <a:defRPr sz="1600" b="0">
                <a:latin typeface="Franklin Gothic Book" pitchFamily="34" charset="0"/>
              </a:defRPr>
            </a:lvl2pPr>
            <a:lvl3pPr>
              <a:defRPr sz="1400">
                <a:latin typeface="Franklin Gothic Book" pitchFamily="34" charset="0"/>
              </a:defRPr>
            </a:lvl3pPr>
            <a:lvl4pPr>
              <a:defRPr>
                <a:latin typeface="Lucida Sans" pitchFamily="34" charset="0"/>
              </a:defRPr>
            </a:lvl4pPr>
            <a:lvl5pPr>
              <a:defRPr>
                <a:latin typeface="Lucida San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0" y="0"/>
            <a:ext cx="9144000" cy="1143000"/>
          </a:xfrm>
        </p:spPr>
        <p:txBody>
          <a:bodyPr/>
          <a:lstStyle>
            <a:lvl1pPr>
              <a:defRPr sz="3200" b="1"/>
            </a:lvl1pPr>
          </a:lstStyle>
          <a:p>
            <a:r>
              <a:rPr lang="en-US" dirty="0" smtClean="0"/>
              <a:t>Click to edit Master title style</a:t>
            </a:r>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0"/>
            <a:ext cx="8229600" cy="4525963"/>
          </a:xfrm>
        </p:spPr>
        <p:txBody>
          <a:bodyPr/>
          <a:lstStyle>
            <a:lvl1pPr>
              <a:defRPr sz="1800" b="0">
                <a:latin typeface="Franklin Gothic Medium" pitchFamily="34" charset="0"/>
              </a:defRPr>
            </a:lvl1pPr>
            <a:lvl2pPr>
              <a:defRPr sz="1600" b="0">
                <a:latin typeface="Franklin Gothic Book" pitchFamily="34" charset="0"/>
              </a:defRPr>
            </a:lvl2pPr>
            <a:lvl3pPr>
              <a:defRPr sz="1400">
                <a:latin typeface="Franklin Gothic Book" pitchFamily="34" charset="0"/>
              </a:defRPr>
            </a:lvl3pPr>
            <a:lvl4pPr>
              <a:defRPr>
                <a:latin typeface="Lucida Sans" pitchFamily="34" charset="0"/>
              </a:defRPr>
            </a:lvl4pPr>
            <a:lvl5pPr>
              <a:defRPr>
                <a:latin typeface="Lucida San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0" y="0"/>
            <a:ext cx="9144000" cy="1143000"/>
          </a:xfrm>
        </p:spPr>
        <p:txBody>
          <a:bodyPr/>
          <a:lstStyle>
            <a:lvl1pPr>
              <a:defRPr sz="3200" b="1"/>
            </a:lvl1pPr>
          </a:lstStyle>
          <a:p>
            <a:r>
              <a:rPr lang="en-US" dirty="0" smtClean="0"/>
              <a:t>Click to edit Master title style</a:t>
            </a:r>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cSld name="Medium Footer">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Small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231775" indent="-231775">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Large Footer">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cSld name="Medium Footer">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edium Footer_Picture Slid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194462" y="1220194"/>
            <a:ext cx="5866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Picture Footer">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143000"/>
          </a:xfrm>
        </p:spPr>
        <p:txBody>
          <a:bodyPr/>
          <a:lstStyle/>
          <a:p>
            <a:r>
              <a:rPr lang="en-US" smtClean="0"/>
              <a:t>Click to edit Master title style</a:t>
            </a:r>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4.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4.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3.jpeg"/><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5.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image" Target="../media/image3.jpe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4.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52.xml"/><Relationship Id="rId7"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10" Type="http://schemas.openxmlformats.org/officeDocument/2006/relationships/image" Target="../media/image5.png"/><Relationship Id="rId4" Type="http://schemas.openxmlformats.org/officeDocument/2006/relationships/slideLayout" Target="../slideLayouts/slideLayout53.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5.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09184"/>
            <a:ext cx="9144000" cy="9144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177112"/>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TextBox 11"/>
          <p:cNvSpPr txBox="1"/>
          <p:nvPr/>
        </p:nvSpPr>
        <p:spPr>
          <a:xfrm>
            <a:off x="7881584" y="6566848"/>
            <a:ext cx="1676400" cy="307777"/>
          </a:xfrm>
          <a:prstGeom prst="rect">
            <a:avLst/>
          </a:prstGeom>
          <a:noFill/>
        </p:spPr>
        <p:txBody>
          <a:bodyPr wrap="square" rtlCol="0">
            <a:spAutoFit/>
          </a:bodyPr>
          <a:lstStyle/>
          <a:p>
            <a:fld id="{1E75A36E-F61F-44FE-868A-4CA5AD272975}" type="slidenum">
              <a:rPr lang="en-US" sz="1400">
                <a:solidFill>
                  <a:prstClr val="white"/>
                </a:solidFill>
              </a:rPr>
              <a:pPr/>
              <a:t>‹#›</a:t>
            </a:fld>
            <a:endParaRPr lang="en-US" sz="1400"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90" r:id="rId17"/>
  </p:sldLayoutIdLst>
  <p:hf sldNum="0" hdr="0" dt="0"/>
  <p:txStyles>
    <p:titleStyle>
      <a:lvl1pPr algn="l" defTabSz="914400" rtl="0" eaLnBrk="1" latinLnBrk="0" hangingPunct="1">
        <a:lnSpc>
          <a:spcPct val="73000"/>
        </a:lnSpc>
        <a:spcBef>
          <a:spcPct val="0"/>
        </a:spcBef>
        <a:buNone/>
        <a:defRPr sz="3600" kern="1200" baseline="0">
          <a:solidFill>
            <a:srgbClr val="0066CC"/>
          </a:solidFill>
          <a:latin typeface="Franklin Gothic Medium" pitchFamily="34" charset="0"/>
          <a:ea typeface="+mj-ea"/>
          <a:cs typeface="+mj-cs"/>
        </a:defRPr>
      </a:lvl1pPr>
    </p:titleStyle>
    <p:bodyStyle>
      <a:lvl1pPr marL="171450" indent="-171450" algn="l" defTabSz="914400" rtl="0" eaLnBrk="1" latinLnBrk="0" hangingPunct="1">
        <a:spcBef>
          <a:spcPct val="20000"/>
        </a:spcBef>
        <a:buClr>
          <a:srgbClr val="083481"/>
        </a:buClr>
        <a:buSzPct val="105000"/>
        <a:buFont typeface="Franklin Gothic Medium" pitchFamily="34" charset="0"/>
        <a:buChar char="●"/>
        <a:defRPr sz="1700" kern="1200">
          <a:solidFill>
            <a:srgbClr val="0066CC"/>
          </a:solidFill>
          <a:latin typeface="Franklin Gothic Medium" pitchFamily="34" charset="0"/>
          <a:ea typeface="+mn-ea"/>
          <a:cs typeface="+mn-cs"/>
        </a:defRPr>
      </a:lvl1pPr>
      <a:lvl2pPr marL="742950" indent="-285750" algn="l" defTabSz="914400" rtl="0" eaLnBrk="1" latinLnBrk="0" hangingPunct="1">
        <a:spcBef>
          <a:spcPct val="20000"/>
        </a:spcBef>
        <a:buFont typeface="Arial" pitchFamily="34" charset="0"/>
        <a:buChar char="–"/>
        <a:defRPr sz="1500" kern="1200">
          <a:solidFill>
            <a:schemeClr val="tx1"/>
          </a:solidFill>
          <a:latin typeface="Franklin Gothic Book" pitchFamily="34" charset="0"/>
          <a:ea typeface="+mn-ea"/>
          <a:cs typeface="+mn-cs"/>
        </a:defRPr>
      </a:lvl2pPr>
      <a:lvl3pPr marL="1143000" indent="-228600" algn="l" defTabSz="914400" rtl="0" eaLnBrk="1" latinLnBrk="0" hangingPunct="1">
        <a:spcBef>
          <a:spcPct val="20000"/>
        </a:spcBef>
        <a:buClr>
          <a:srgbClr val="8CBE3F"/>
        </a:buClr>
        <a:buFont typeface="Wingdings" pitchFamily="2" charset="2"/>
        <a:buChar char="Ø"/>
        <a:defRPr sz="1400" kern="1200">
          <a:solidFill>
            <a:schemeClr val="tx1"/>
          </a:solidFill>
          <a:latin typeface="Franklin Gothic Book" pitchFamily="34" charset="0"/>
          <a:ea typeface="+mn-ea"/>
          <a:cs typeface="+mn-cs"/>
        </a:defRPr>
      </a:lvl3pPr>
      <a:lvl4pPr marL="1600200" indent="-228600" algn="l" defTabSz="914400" rtl="0" eaLnBrk="1" latinLnBrk="0" hangingPunct="1">
        <a:spcBef>
          <a:spcPct val="20000"/>
        </a:spcBef>
        <a:buClr>
          <a:srgbClr val="0066CC"/>
        </a:buClr>
        <a:buFont typeface="Arial" pitchFamily="34" charset="0"/>
        <a:buChar char="»"/>
        <a:defRPr sz="1400" kern="1200">
          <a:solidFill>
            <a:schemeClr val="tx1"/>
          </a:solidFill>
          <a:latin typeface="Franklin Gothic Book" pitchFamily="34" charset="0"/>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109538"/>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smtClean="0"/>
          </a:p>
        </p:txBody>
      </p:sp>
      <p:sp>
        <p:nvSpPr>
          <p:cNvPr id="2051" name="Text Placeholder 2"/>
          <p:cNvSpPr>
            <a:spLocks noGrp="1"/>
          </p:cNvSpPr>
          <p:nvPr>
            <p:ph type="body" idx="1"/>
          </p:nvPr>
        </p:nvSpPr>
        <p:spPr bwMode="auto">
          <a:xfrm>
            <a:off x="457200" y="114935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extBox 11"/>
          <p:cNvSpPr txBox="1"/>
          <p:nvPr/>
        </p:nvSpPr>
        <p:spPr>
          <a:xfrm>
            <a:off x="8605838" y="6567488"/>
            <a:ext cx="1676400" cy="306387"/>
          </a:xfrm>
          <a:prstGeom prst="rect">
            <a:avLst/>
          </a:prstGeom>
          <a:noFill/>
        </p:spPr>
        <p:txBody>
          <a:bodyPr>
            <a:spAutoFit/>
          </a:bodyPr>
          <a:lstStyle/>
          <a:p>
            <a:pPr>
              <a:defRPr/>
            </a:pPr>
            <a:fld id="{99551BD0-9653-444C-B97F-C8474B277019}" type="slidenum">
              <a:rPr lang="en-US" sz="1400">
                <a:solidFill>
                  <a:prstClr val="white"/>
                </a:solidFill>
              </a:rPr>
              <a:pPr>
                <a:defRPr/>
              </a:pPr>
              <a:t>‹#›</a:t>
            </a:fld>
            <a:endParaRPr lang="en-US" sz="1400"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iming>
    <p:tnLst>
      <p:par>
        <p:cTn id="1" dur="indefinite" restart="never" nodeType="tmRoot"/>
      </p:par>
    </p:tnLst>
  </p:timing>
  <p:hf sldNum="0" hdr="0" dt="0"/>
  <p:txStyles>
    <p:titleStyle>
      <a:lvl1pPr algn="l" rtl="0" eaLnBrk="0" fontAlgn="base" hangingPunct="0">
        <a:lnSpc>
          <a:spcPct val="75000"/>
        </a:lnSpc>
        <a:spcBef>
          <a:spcPct val="0"/>
        </a:spcBef>
        <a:spcAft>
          <a:spcPct val="0"/>
        </a:spcAft>
        <a:defRPr sz="3600" kern="1200">
          <a:solidFill>
            <a:srgbClr val="0066CC"/>
          </a:solidFill>
          <a:latin typeface="Franklin Gothic Medium" pitchFamily="34" charset="0"/>
          <a:ea typeface="+mj-ea"/>
          <a:cs typeface="+mj-cs"/>
        </a:defRPr>
      </a:lvl1pPr>
      <a:lvl2pPr algn="l" rtl="0" eaLnBrk="0" fontAlgn="base" hangingPunct="0">
        <a:lnSpc>
          <a:spcPct val="75000"/>
        </a:lnSpc>
        <a:spcBef>
          <a:spcPct val="0"/>
        </a:spcBef>
        <a:spcAft>
          <a:spcPct val="0"/>
        </a:spcAft>
        <a:defRPr sz="3600">
          <a:solidFill>
            <a:srgbClr val="0066CC"/>
          </a:solidFill>
          <a:latin typeface="Franklin Gothic Medium" pitchFamily="34" charset="0"/>
        </a:defRPr>
      </a:lvl2pPr>
      <a:lvl3pPr algn="l" rtl="0" eaLnBrk="0" fontAlgn="base" hangingPunct="0">
        <a:lnSpc>
          <a:spcPct val="75000"/>
        </a:lnSpc>
        <a:spcBef>
          <a:spcPct val="0"/>
        </a:spcBef>
        <a:spcAft>
          <a:spcPct val="0"/>
        </a:spcAft>
        <a:defRPr sz="3600">
          <a:solidFill>
            <a:srgbClr val="0066CC"/>
          </a:solidFill>
          <a:latin typeface="Franklin Gothic Medium" pitchFamily="34" charset="0"/>
        </a:defRPr>
      </a:lvl3pPr>
      <a:lvl4pPr algn="l" rtl="0" eaLnBrk="0" fontAlgn="base" hangingPunct="0">
        <a:lnSpc>
          <a:spcPct val="75000"/>
        </a:lnSpc>
        <a:spcBef>
          <a:spcPct val="0"/>
        </a:spcBef>
        <a:spcAft>
          <a:spcPct val="0"/>
        </a:spcAft>
        <a:defRPr sz="3600">
          <a:solidFill>
            <a:srgbClr val="0066CC"/>
          </a:solidFill>
          <a:latin typeface="Franklin Gothic Medium" pitchFamily="34" charset="0"/>
        </a:defRPr>
      </a:lvl4pPr>
      <a:lvl5pPr algn="l" rtl="0" eaLnBrk="0" fontAlgn="base" hangingPunct="0">
        <a:lnSpc>
          <a:spcPct val="75000"/>
        </a:lnSpc>
        <a:spcBef>
          <a:spcPct val="0"/>
        </a:spcBef>
        <a:spcAft>
          <a:spcPct val="0"/>
        </a:spcAft>
        <a:defRPr sz="3600">
          <a:solidFill>
            <a:srgbClr val="0066CC"/>
          </a:solidFill>
          <a:latin typeface="Franklin Gothic Medium" pitchFamily="34" charset="0"/>
        </a:defRPr>
      </a:lvl5pPr>
      <a:lvl6pPr marL="457200" algn="l" rtl="0" fontAlgn="base">
        <a:lnSpc>
          <a:spcPct val="75000"/>
        </a:lnSpc>
        <a:spcBef>
          <a:spcPct val="0"/>
        </a:spcBef>
        <a:spcAft>
          <a:spcPct val="0"/>
        </a:spcAft>
        <a:defRPr sz="3600">
          <a:solidFill>
            <a:srgbClr val="0066CC"/>
          </a:solidFill>
          <a:latin typeface="Franklin Gothic Medium" pitchFamily="34" charset="0"/>
        </a:defRPr>
      </a:lvl6pPr>
      <a:lvl7pPr marL="914400" algn="l" rtl="0" fontAlgn="base">
        <a:lnSpc>
          <a:spcPct val="75000"/>
        </a:lnSpc>
        <a:spcBef>
          <a:spcPct val="0"/>
        </a:spcBef>
        <a:spcAft>
          <a:spcPct val="0"/>
        </a:spcAft>
        <a:defRPr sz="3600">
          <a:solidFill>
            <a:srgbClr val="0066CC"/>
          </a:solidFill>
          <a:latin typeface="Franklin Gothic Medium" pitchFamily="34" charset="0"/>
        </a:defRPr>
      </a:lvl7pPr>
      <a:lvl8pPr marL="1371600" algn="l" rtl="0" fontAlgn="base">
        <a:lnSpc>
          <a:spcPct val="75000"/>
        </a:lnSpc>
        <a:spcBef>
          <a:spcPct val="0"/>
        </a:spcBef>
        <a:spcAft>
          <a:spcPct val="0"/>
        </a:spcAft>
        <a:defRPr sz="3600">
          <a:solidFill>
            <a:srgbClr val="0066CC"/>
          </a:solidFill>
          <a:latin typeface="Franklin Gothic Medium" pitchFamily="34" charset="0"/>
        </a:defRPr>
      </a:lvl8pPr>
      <a:lvl9pPr marL="1828800" algn="l" rtl="0" fontAlgn="base">
        <a:lnSpc>
          <a:spcPct val="75000"/>
        </a:lnSpc>
        <a:spcBef>
          <a:spcPct val="0"/>
        </a:spcBef>
        <a:spcAft>
          <a:spcPct val="0"/>
        </a:spcAft>
        <a:defRPr sz="3600">
          <a:solidFill>
            <a:srgbClr val="0066CC"/>
          </a:solidFill>
          <a:latin typeface="Franklin Gothic Medium" pitchFamily="34" charset="0"/>
        </a:defRPr>
      </a:lvl9pPr>
    </p:titleStyle>
    <p:bodyStyle>
      <a:lvl1pPr marL="231775" indent="-231775" algn="l" rtl="0" eaLnBrk="0" fontAlgn="base" hangingPunct="0">
        <a:spcBef>
          <a:spcPct val="20000"/>
        </a:spcBef>
        <a:spcAft>
          <a:spcPct val="0"/>
        </a:spcAft>
        <a:buClr>
          <a:srgbClr val="083481"/>
        </a:buClr>
        <a:buSzPct val="100000"/>
        <a:buBlip>
          <a:blip r:embed="rId15"/>
        </a:buBlip>
        <a:defRPr sz="1700" kern="1200">
          <a:solidFill>
            <a:srgbClr val="0066CC"/>
          </a:solidFill>
          <a:latin typeface="Franklin Gothic Medium" pitchFamily="34" charset="0"/>
          <a:ea typeface="+mn-ea"/>
          <a:cs typeface="+mn-cs"/>
        </a:defRPr>
      </a:lvl1pPr>
      <a:lvl2pPr marL="742950" indent="-285750" algn="l" rtl="0" eaLnBrk="0" fontAlgn="base" hangingPunct="0">
        <a:spcBef>
          <a:spcPct val="20000"/>
        </a:spcBef>
        <a:spcAft>
          <a:spcPct val="0"/>
        </a:spcAft>
        <a:buBlip>
          <a:blip r:embed="rId16"/>
        </a:buBlip>
        <a:defRPr sz="1500" kern="1200">
          <a:solidFill>
            <a:schemeClr val="tx1"/>
          </a:solidFill>
          <a:latin typeface="Franklin Gothic Book" pitchFamily="34" charset="0"/>
          <a:ea typeface="+mn-ea"/>
          <a:cs typeface="+mn-cs"/>
        </a:defRPr>
      </a:lvl2pPr>
      <a:lvl3pPr marL="1143000" indent="-228600" algn="l" rtl="0" eaLnBrk="0" fontAlgn="base" hangingPunct="0">
        <a:spcBef>
          <a:spcPct val="20000"/>
        </a:spcBef>
        <a:spcAft>
          <a:spcPct val="0"/>
        </a:spcAft>
        <a:buFont typeface="Franklin Gothic Book" pitchFamily="34" charset="0"/>
        <a:buChar char="―"/>
        <a:defRPr sz="1400" kern="1200">
          <a:solidFill>
            <a:schemeClr val="tx1"/>
          </a:solidFill>
          <a:latin typeface="Franklin Gothic Book" pitchFamily="34" charset="0"/>
          <a:ea typeface="+mn-ea"/>
          <a:cs typeface="+mn-cs"/>
        </a:defRPr>
      </a:lvl3pPr>
      <a:lvl4pPr marL="1600200" indent="-228600" algn="l" rtl="0" eaLnBrk="0" fontAlgn="base" hangingPunct="0">
        <a:spcBef>
          <a:spcPct val="20000"/>
        </a:spcBef>
        <a:spcAft>
          <a:spcPct val="0"/>
        </a:spcAft>
        <a:buClr>
          <a:srgbClr val="0066CC"/>
        </a:buClr>
        <a:buFont typeface="Arial" pitchFamily="34" charset="0"/>
        <a:buChar char="»"/>
        <a:defRPr sz="1400" kern="1200">
          <a:solidFill>
            <a:schemeClr val="tx1"/>
          </a:solidFill>
          <a:latin typeface="Franklin Gothic Book" pitchFamily="34" charset="0"/>
          <a:ea typeface="+mn-ea"/>
          <a:cs typeface="+mn-cs"/>
        </a:defRPr>
      </a:lvl4pPr>
      <a:lvl5pPr marL="2057400" indent="-228600" algn="l" rtl="0" eaLnBrk="0" fontAlgn="base" hangingPunct="0">
        <a:spcBef>
          <a:spcPct val="20000"/>
        </a:spcBef>
        <a:spcAft>
          <a:spcPct val="0"/>
        </a:spcAft>
        <a:buFont typeface="Arial" pitchFamily="34" charset="0"/>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109538"/>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smtClean="0"/>
          </a:p>
        </p:txBody>
      </p:sp>
      <p:sp>
        <p:nvSpPr>
          <p:cNvPr id="2051" name="Text Placeholder 2"/>
          <p:cNvSpPr>
            <a:spLocks noGrp="1"/>
          </p:cNvSpPr>
          <p:nvPr>
            <p:ph type="body" idx="1"/>
          </p:nvPr>
        </p:nvSpPr>
        <p:spPr bwMode="auto">
          <a:xfrm>
            <a:off x="457200" y="114935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extBox 11"/>
          <p:cNvSpPr txBox="1"/>
          <p:nvPr/>
        </p:nvSpPr>
        <p:spPr>
          <a:xfrm>
            <a:off x="8605838" y="6567488"/>
            <a:ext cx="1676400" cy="306387"/>
          </a:xfrm>
          <a:prstGeom prst="rect">
            <a:avLst/>
          </a:prstGeom>
          <a:noFill/>
        </p:spPr>
        <p:txBody>
          <a:bodyPr>
            <a:spAutoFit/>
          </a:bodyPr>
          <a:lstStyle/>
          <a:p>
            <a:pPr fontAlgn="base">
              <a:spcBef>
                <a:spcPct val="0"/>
              </a:spcBef>
              <a:spcAft>
                <a:spcPct val="0"/>
              </a:spcAft>
              <a:defRPr/>
            </a:pPr>
            <a:fld id="{F8D89719-FFD1-405F-8F96-26272539BE24}" type="slidenum">
              <a:rPr lang="en-US" sz="1400">
                <a:solidFill>
                  <a:srgbClr val="FFFFFF"/>
                </a:solidFill>
              </a:rPr>
              <a:pPr fontAlgn="base">
                <a:spcBef>
                  <a:spcPct val="0"/>
                </a:spcBef>
                <a:spcAft>
                  <a:spcPct val="0"/>
                </a:spcAft>
                <a:defRPr/>
              </a:pPr>
              <a:t>‹#›</a:t>
            </a:fld>
            <a:endParaRPr lang="en-US" sz="1400">
              <a:solidFill>
                <a:srgbClr val="FFFFFF"/>
              </a:solidFill>
            </a:endParaRPr>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iming>
    <p:tnLst>
      <p:par>
        <p:cTn id="1" dur="indefinite" restart="never" nodeType="tmRoot"/>
      </p:par>
    </p:tnLst>
  </p:timing>
  <p:hf sldNum="0" hdr="0" dt="0"/>
  <p:txStyles>
    <p:titleStyle>
      <a:lvl1pPr algn="l" rtl="0" eaLnBrk="0" fontAlgn="base" hangingPunct="0">
        <a:lnSpc>
          <a:spcPct val="75000"/>
        </a:lnSpc>
        <a:spcBef>
          <a:spcPct val="0"/>
        </a:spcBef>
        <a:spcAft>
          <a:spcPct val="0"/>
        </a:spcAft>
        <a:defRPr sz="3600" kern="1200">
          <a:solidFill>
            <a:srgbClr val="0066CC"/>
          </a:solidFill>
          <a:latin typeface="Franklin Gothic Medium" pitchFamily="34" charset="0"/>
          <a:ea typeface="+mj-ea"/>
          <a:cs typeface="+mj-cs"/>
        </a:defRPr>
      </a:lvl1pPr>
      <a:lvl2pPr algn="l" rtl="0" eaLnBrk="0" fontAlgn="base" hangingPunct="0">
        <a:lnSpc>
          <a:spcPct val="75000"/>
        </a:lnSpc>
        <a:spcBef>
          <a:spcPct val="0"/>
        </a:spcBef>
        <a:spcAft>
          <a:spcPct val="0"/>
        </a:spcAft>
        <a:defRPr sz="3600">
          <a:solidFill>
            <a:srgbClr val="0066CC"/>
          </a:solidFill>
          <a:latin typeface="Franklin Gothic Medium" pitchFamily="34" charset="0"/>
        </a:defRPr>
      </a:lvl2pPr>
      <a:lvl3pPr algn="l" rtl="0" eaLnBrk="0" fontAlgn="base" hangingPunct="0">
        <a:lnSpc>
          <a:spcPct val="75000"/>
        </a:lnSpc>
        <a:spcBef>
          <a:spcPct val="0"/>
        </a:spcBef>
        <a:spcAft>
          <a:spcPct val="0"/>
        </a:spcAft>
        <a:defRPr sz="3600">
          <a:solidFill>
            <a:srgbClr val="0066CC"/>
          </a:solidFill>
          <a:latin typeface="Franklin Gothic Medium" pitchFamily="34" charset="0"/>
        </a:defRPr>
      </a:lvl3pPr>
      <a:lvl4pPr algn="l" rtl="0" eaLnBrk="0" fontAlgn="base" hangingPunct="0">
        <a:lnSpc>
          <a:spcPct val="75000"/>
        </a:lnSpc>
        <a:spcBef>
          <a:spcPct val="0"/>
        </a:spcBef>
        <a:spcAft>
          <a:spcPct val="0"/>
        </a:spcAft>
        <a:defRPr sz="3600">
          <a:solidFill>
            <a:srgbClr val="0066CC"/>
          </a:solidFill>
          <a:latin typeface="Franklin Gothic Medium" pitchFamily="34" charset="0"/>
        </a:defRPr>
      </a:lvl4pPr>
      <a:lvl5pPr algn="l" rtl="0" eaLnBrk="0" fontAlgn="base" hangingPunct="0">
        <a:lnSpc>
          <a:spcPct val="75000"/>
        </a:lnSpc>
        <a:spcBef>
          <a:spcPct val="0"/>
        </a:spcBef>
        <a:spcAft>
          <a:spcPct val="0"/>
        </a:spcAft>
        <a:defRPr sz="3600">
          <a:solidFill>
            <a:srgbClr val="0066CC"/>
          </a:solidFill>
          <a:latin typeface="Franklin Gothic Medium" pitchFamily="34" charset="0"/>
        </a:defRPr>
      </a:lvl5pPr>
      <a:lvl6pPr marL="457200" algn="l" rtl="0" fontAlgn="base">
        <a:lnSpc>
          <a:spcPct val="75000"/>
        </a:lnSpc>
        <a:spcBef>
          <a:spcPct val="0"/>
        </a:spcBef>
        <a:spcAft>
          <a:spcPct val="0"/>
        </a:spcAft>
        <a:defRPr sz="3600">
          <a:solidFill>
            <a:srgbClr val="0066CC"/>
          </a:solidFill>
          <a:latin typeface="Franklin Gothic Medium" pitchFamily="34" charset="0"/>
        </a:defRPr>
      </a:lvl6pPr>
      <a:lvl7pPr marL="914400" algn="l" rtl="0" fontAlgn="base">
        <a:lnSpc>
          <a:spcPct val="75000"/>
        </a:lnSpc>
        <a:spcBef>
          <a:spcPct val="0"/>
        </a:spcBef>
        <a:spcAft>
          <a:spcPct val="0"/>
        </a:spcAft>
        <a:defRPr sz="3600">
          <a:solidFill>
            <a:srgbClr val="0066CC"/>
          </a:solidFill>
          <a:latin typeface="Franklin Gothic Medium" pitchFamily="34" charset="0"/>
        </a:defRPr>
      </a:lvl7pPr>
      <a:lvl8pPr marL="1371600" algn="l" rtl="0" fontAlgn="base">
        <a:lnSpc>
          <a:spcPct val="75000"/>
        </a:lnSpc>
        <a:spcBef>
          <a:spcPct val="0"/>
        </a:spcBef>
        <a:spcAft>
          <a:spcPct val="0"/>
        </a:spcAft>
        <a:defRPr sz="3600">
          <a:solidFill>
            <a:srgbClr val="0066CC"/>
          </a:solidFill>
          <a:latin typeface="Franklin Gothic Medium" pitchFamily="34" charset="0"/>
        </a:defRPr>
      </a:lvl8pPr>
      <a:lvl9pPr marL="1828800" algn="l" rtl="0" fontAlgn="base">
        <a:lnSpc>
          <a:spcPct val="75000"/>
        </a:lnSpc>
        <a:spcBef>
          <a:spcPct val="0"/>
        </a:spcBef>
        <a:spcAft>
          <a:spcPct val="0"/>
        </a:spcAft>
        <a:defRPr sz="3600">
          <a:solidFill>
            <a:srgbClr val="0066CC"/>
          </a:solidFill>
          <a:latin typeface="Franklin Gothic Medium" pitchFamily="34" charset="0"/>
        </a:defRPr>
      </a:lvl9pPr>
    </p:titleStyle>
    <p:bodyStyle>
      <a:lvl1pPr marL="231775" indent="-231775" algn="l" rtl="0" eaLnBrk="0" fontAlgn="base" hangingPunct="0">
        <a:spcBef>
          <a:spcPct val="20000"/>
        </a:spcBef>
        <a:spcAft>
          <a:spcPct val="0"/>
        </a:spcAft>
        <a:buClr>
          <a:srgbClr val="083481"/>
        </a:buClr>
        <a:buSzPct val="100000"/>
        <a:buBlip>
          <a:blip r:embed="rId18"/>
        </a:buBlip>
        <a:defRPr sz="1700" kern="1200">
          <a:solidFill>
            <a:srgbClr val="0066CC"/>
          </a:solidFill>
          <a:latin typeface="Franklin Gothic Medium" pitchFamily="34" charset="0"/>
          <a:ea typeface="+mn-ea"/>
          <a:cs typeface="+mn-cs"/>
        </a:defRPr>
      </a:lvl1pPr>
      <a:lvl2pPr marL="742950" indent="-285750" algn="l" rtl="0" eaLnBrk="0" fontAlgn="base" hangingPunct="0">
        <a:spcBef>
          <a:spcPct val="20000"/>
        </a:spcBef>
        <a:spcAft>
          <a:spcPct val="0"/>
        </a:spcAft>
        <a:buBlip>
          <a:blip r:embed="rId19"/>
        </a:buBlip>
        <a:defRPr sz="1500" kern="1200">
          <a:solidFill>
            <a:schemeClr val="tx1"/>
          </a:solidFill>
          <a:latin typeface="Franklin Gothic Book" pitchFamily="34" charset="0"/>
          <a:ea typeface="+mn-ea"/>
          <a:cs typeface="+mn-cs"/>
        </a:defRPr>
      </a:lvl2pPr>
      <a:lvl3pPr marL="1143000" indent="-228600" algn="l" rtl="0" eaLnBrk="0" fontAlgn="base" hangingPunct="0">
        <a:spcBef>
          <a:spcPct val="20000"/>
        </a:spcBef>
        <a:spcAft>
          <a:spcPct val="0"/>
        </a:spcAft>
        <a:buFont typeface="Franklin Gothic Book" pitchFamily="34" charset="0"/>
        <a:buChar char="―"/>
        <a:defRPr sz="1400" kern="1200">
          <a:solidFill>
            <a:schemeClr val="tx1"/>
          </a:solidFill>
          <a:latin typeface="Franklin Gothic Book" pitchFamily="34" charset="0"/>
          <a:ea typeface="+mn-ea"/>
          <a:cs typeface="+mn-cs"/>
        </a:defRPr>
      </a:lvl3pPr>
      <a:lvl4pPr marL="1600200" indent="-228600" algn="l" rtl="0" eaLnBrk="0" fontAlgn="base" hangingPunct="0">
        <a:spcBef>
          <a:spcPct val="20000"/>
        </a:spcBef>
        <a:spcAft>
          <a:spcPct val="0"/>
        </a:spcAft>
        <a:buClr>
          <a:srgbClr val="0066CC"/>
        </a:buClr>
        <a:buFont typeface="Arial" charset="0"/>
        <a:buChar char="»"/>
        <a:defRPr sz="1400" kern="1200">
          <a:solidFill>
            <a:schemeClr val="tx1"/>
          </a:solidFill>
          <a:latin typeface="Franklin Gothic Book" pitchFamily="34" charset="0"/>
          <a:ea typeface="+mn-ea"/>
          <a:cs typeface="+mn-cs"/>
        </a:defRPr>
      </a:lvl4pPr>
      <a:lvl5pPr marL="2057400" indent="-228600" algn="l" rtl="0" eaLnBrk="0" fontAlgn="base" hangingPunct="0">
        <a:spcBef>
          <a:spcPct val="20000"/>
        </a:spcBef>
        <a:spcAft>
          <a:spcPct val="0"/>
        </a:spcAft>
        <a:buFont typeface="Arial" charset="0"/>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09184"/>
            <a:ext cx="9144000" cy="9144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149816"/>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TextBox 11"/>
          <p:cNvSpPr txBox="1"/>
          <p:nvPr userDrawn="1"/>
        </p:nvSpPr>
        <p:spPr>
          <a:xfrm>
            <a:off x="7881584" y="6566848"/>
            <a:ext cx="1676400" cy="307777"/>
          </a:xfrm>
          <a:prstGeom prst="rect">
            <a:avLst/>
          </a:prstGeom>
          <a:noFill/>
        </p:spPr>
        <p:txBody>
          <a:bodyPr wrap="square" rtlCol="0">
            <a:spAutoFit/>
          </a:bodyPr>
          <a:lstStyle/>
          <a:p>
            <a:fld id="{1E75A36E-F61F-44FE-868A-4CA5AD272975}" type="slidenum">
              <a:rPr lang="en-US" sz="1400">
                <a:solidFill>
                  <a:prstClr val="white"/>
                </a:solidFill>
              </a:rPr>
              <a:pPr/>
              <a:t>‹#›</a:t>
            </a:fld>
            <a:endParaRPr lang="en-US" sz="1400"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Lst>
  <p:timing>
    <p:tnLst>
      <p:par>
        <p:cTn id="1" dur="indefinite" restart="never" nodeType="tmRoot"/>
      </p:par>
    </p:tnLst>
  </p:timing>
  <p:hf sldNum="0" hdr="0" dt="0"/>
  <p:txStyles>
    <p:titleStyle>
      <a:lvl1pPr algn="l" defTabSz="914400" rtl="0" eaLnBrk="1" latinLnBrk="0" hangingPunct="1">
        <a:lnSpc>
          <a:spcPct val="75000"/>
        </a:lnSpc>
        <a:spcBef>
          <a:spcPct val="0"/>
        </a:spcBef>
        <a:buNone/>
        <a:defRPr sz="3600" kern="1200" baseline="0">
          <a:solidFill>
            <a:srgbClr val="0066CC"/>
          </a:solidFill>
          <a:latin typeface="Franklin Gothic Medium" pitchFamily="34" charset="0"/>
          <a:ea typeface="+mj-ea"/>
          <a:cs typeface="+mj-cs"/>
        </a:defRPr>
      </a:lvl1pPr>
    </p:titleStyle>
    <p:bodyStyle>
      <a:lvl1pPr marL="171450" indent="-171450" algn="l" defTabSz="914400" rtl="0" eaLnBrk="1" latinLnBrk="0" hangingPunct="1">
        <a:spcBef>
          <a:spcPct val="20000"/>
        </a:spcBef>
        <a:buClr>
          <a:srgbClr val="083481"/>
        </a:buClr>
        <a:buSzPct val="105000"/>
        <a:buFontTx/>
        <a:buBlip>
          <a:blip r:embed="rId8"/>
        </a:buBlip>
        <a:defRPr sz="1700" kern="1200">
          <a:solidFill>
            <a:srgbClr val="0066CC"/>
          </a:solidFill>
          <a:latin typeface="Franklin Gothic Medium" pitchFamily="34" charset="0"/>
          <a:ea typeface="+mn-ea"/>
          <a:cs typeface="+mn-cs"/>
        </a:defRPr>
      </a:lvl1pPr>
      <a:lvl2pPr marL="742950" indent="-285750" algn="l" defTabSz="914400" rtl="0" eaLnBrk="1" latinLnBrk="0" hangingPunct="1">
        <a:spcBef>
          <a:spcPct val="20000"/>
        </a:spcBef>
        <a:buFontTx/>
        <a:buBlip>
          <a:blip r:embed="rId9"/>
        </a:buBlip>
        <a:defRPr sz="1500" kern="1200">
          <a:solidFill>
            <a:schemeClr val="tx1"/>
          </a:solidFill>
          <a:latin typeface="Franklin Gothic Book" pitchFamily="34" charset="0"/>
          <a:ea typeface="+mn-ea"/>
          <a:cs typeface="+mn-cs"/>
        </a:defRPr>
      </a:lvl2pPr>
      <a:lvl3pPr marL="1143000" indent="-228600" algn="l" defTabSz="914400" rtl="0" eaLnBrk="1" latinLnBrk="0" hangingPunct="1">
        <a:spcBef>
          <a:spcPct val="20000"/>
        </a:spcBef>
        <a:buClrTx/>
        <a:buFont typeface="Franklin Gothic Book" pitchFamily="34" charset="0"/>
        <a:buChar char="―"/>
        <a:defRPr sz="1400" kern="1200">
          <a:solidFill>
            <a:schemeClr val="tx1"/>
          </a:solidFill>
          <a:latin typeface="Franklin Gothic Book" pitchFamily="34" charset="0"/>
          <a:ea typeface="+mn-ea"/>
          <a:cs typeface="+mn-cs"/>
        </a:defRPr>
      </a:lvl3pPr>
      <a:lvl4pPr marL="1600200" indent="-228600" algn="l" defTabSz="914400" rtl="0" eaLnBrk="1" latinLnBrk="0" hangingPunct="1">
        <a:spcBef>
          <a:spcPct val="20000"/>
        </a:spcBef>
        <a:buClr>
          <a:srgbClr val="0066CC"/>
        </a:buClr>
        <a:buFont typeface="Arial" pitchFamily="34" charset="0"/>
        <a:buChar char="»"/>
        <a:defRPr sz="1400" kern="1200">
          <a:solidFill>
            <a:schemeClr val="tx1"/>
          </a:solidFill>
          <a:latin typeface="Franklin Gothic Book" pitchFamily="34" charset="0"/>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09184"/>
            <a:ext cx="9144000" cy="9144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149816"/>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TextBox 11"/>
          <p:cNvSpPr txBox="1"/>
          <p:nvPr userDrawn="1"/>
        </p:nvSpPr>
        <p:spPr>
          <a:xfrm>
            <a:off x="7881584" y="6566848"/>
            <a:ext cx="1676400" cy="307777"/>
          </a:xfrm>
          <a:prstGeom prst="rect">
            <a:avLst/>
          </a:prstGeom>
          <a:noFill/>
        </p:spPr>
        <p:txBody>
          <a:bodyPr wrap="square" rtlCol="0">
            <a:spAutoFit/>
          </a:bodyPr>
          <a:lstStyle/>
          <a:p>
            <a:fld id="{1E75A36E-F61F-44FE-868A-4CA5AD272975}" type="slidenum">
              <a:rPr lang="en-US" sz="1400">
                <a:solidFill>
                  <a:prstClr val="white"/>
                </a:solidFill>
              </a:rPr>
              <a:pPr/>
              <a:t>‹#›</a:t>
            </a:fld>
            <a:endParaRPr lang="en-US" sz="1400"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Lst>
  <p:timing>
    <p:tnLst>
      <p:par>
        <p:cTn id="1" dur="indefinite" restart="never" nodeType="tmRoot"/>
      </p:par>
    </p:tnLst>
  </p:timing>
  <p:hf sldNum="0" hdr="0" dt="0"/>
  <p:txStyles>
    <p:titleStyle>
      <a:lvl1pPr algn="l" defTabSz="914400" rtl="0" eaLnBrk="1" latinLnBrk="0" hangingPunct="1">
        <a:lnSpc>
          <a:spcPct val="75000"/>
        </a:lnSpc>
        <a:spcBef>
          <a:spcPct val="0"/>
        </a:spcBef>
        <a:buNone/>
        <a:defRPr sz="3600" kern="1200" baseline="0">
          <a:solidFill>
            <a:srgbClr val="0066CC"/>
          </a:solidFill>
          <a:latin typeface="Franklin Gothic Medium" pitchFamily="34" charset="0"/>
          <a:ea typeface="+mj-ea"/>
          <a:cs typeface="+mj-cs"/>
        </a:defRPr>
      </a:lvl1pPr>
    </p:titleStyle>
    <p:bodyStyle>
      <a:lvl1pPr marL="171450" indent="-171450" algn="l" defTabSz="914400" rtl="0" eaLnBrk="1" latinLnBrk="0" hangingPunct="1">
        <a:spcBef>
          <a:spcPct val="20000"/>
        </a:spcBef>
        <a:buClr>
          <a:srgbClr val="083481"/>
        </a:buClr>
        <a:buSzPct val="105000"/>
        <a:buFontTx/>
        <a:buBlip>
          <a:blip r:embed="rId9"/>
        </a:buBlip>
        <a:defRPr sz="1700" kern="1200">
          <a:solidFill>
            <a:srgbClr val="0066CC"/>
          </a:solidFill>
          <a:latin typeface="Franklin Gothic Medium" pitchFamily="34" charset="0"/>
          <a:ea typeface="+mn-ea"/>
          <a:cs typeface="+mn-cs"/>
        </a:defRPr>
      </a:lvl1pPr>
      <a:lvl2pPr marL="742950" indent="-285750" algn="l" defTabSz="914400" rtl="0" eaLnBrk="1" latinLnBrk="0" hangingPunct="1">
        <a:spcBef>
          <a:spcPct val="20000"/>
        </a:spcBef>
        <a:buFontTx/>
        <a:buBlip>
          <a:blip r:embed="rId10"/>
        </a:buBlip>
        <a:defRPr sz="1500" kern="1200">
          <a:solidFill>
            <a:schemeClr val="tx1"/>
          </a:solidFill>
          <a:latin typeface="Franklin Gothic Book" pitchFamily="34" charset="0"/>
          <a:ea typeface="+mn-ea"/>
          <a:cs typeface="+mn-cs"/>
        </a:defRPr>
      </a:lvl2pPr>
      <a:lvl3pPr marL="1143000" indent="-228600" algn="l" defTabSz="914400" rtl="0" eaLnBrk="1" latinLnBrk="0" hangingPunct="1">
        <a:spcBef>
          <a:spcPct val="20000"/>
        </a:spcBef>
        <a:buClrTx/>
        <a:buFont typeface="Franklin Gothic Book" pitchFamily="34" charset="0"/>
        <a:buChar char="―"/>
        <a:defRPr sz="1400" kern="1200">
          <a:solidFill>
            <a:schemeClr val="tx1"/>
          </a:solidFill>
          <a:latin typeface="Franklin Gothic Book" pitchFamily="34" charset="0"/>
          <a:ea typeface="+mn-ea"/>
          <a:cs typeface="+mn-cs"/>
        </a:defRPr>
      </a:lvl3pPr>
      <a:lvl4pPr marL="1600200" indent="-228600" algn="l" defTabSz="914400" rtl="0" eaLnBrk="1" latinLnBrk="0" hangingPunct="1">
        <a:spcBef>
          <a:spcPct val="20000"/>
        </a:spcBef>
        <a:buClr>
          <a:srgbClr val="0066CC"/>
        </a:buClr>
        <a:buFont typeface="Arial" pitchFamily="34" charset="0"/>
        <a:buChar char="»"/>
        <a:defRPr sz="1400" kern="1200">
          <a:solidFill>
            <a:schemeClr val="tx1"/>
          </a:solidFill>
          <a:latin typeface="Franklin Gothic Book" pitchFamily="34" charset="0"/>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09184"/>
            <a:ext cx="9144000" cy="9144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149816"/>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TextBox 11"/>
          <p:cNvSpPr txBox="1"/>
          <p:nvPr/>
        </p:nvSpPr>
        <p:spPr>
          <a:xfrm>
            <a:off x="8605959" y="6566848"/>
            <a:ext cx="1676400" cy="307777"/>
          </a:xfrm>
          <a:prstGeom prst="rect">
            <a:avLst/>
          </a:prstGeom>
          <a:noFill/>
        </p:spPr>
        <p:txBody>
          <a:bodyPr wrap="square" rtlCol="0">
            <a:spAutoFit/>
          </a:bodyPr>
          <a:lstStyle/>
          <a:p>
            <a:fld id="{1E75A36E-F61F-44FE-868A-4CA5AD272975}" type="slidenum">
              <a:rPr lang="en-US" sz="1400">
                <a:solidFill>
                  <a:prstClr val="white"/>
                </a:solidFill>
              </a:rPr>
              <a:pPr/>
              <a:t>‹#›</a:t>
            </a:fld>
            <a:endParaRPr lang="en-US" sz="1400"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iming>
    <p:tnLst>
      <p:par>
        <p:cTn id="1" dur="indefinite" restart="never" nodeType="tmRoot"/>
      </p:par>
    </p:tnLst>
  </p:timing>
  <p:hf sldNum="0" hdr="0" dt="0"/>
  <p:txStyles>
    <p:titleStyle>
      <a:lvl1pPr algn="l" defTabSz="914400" rtl="0" eaLnBrk="1" latinLnBrk="0" hangingPunct="1">
        <a:lnSpc>
          <a:spcPct val="75000"/>
        </a:lnSpc>
        <a:spcBef>
          <a:spcPct val="0"/>
        </a:spcBef>
        <a:buNone/>
        <a:defRPr sz="3600" kern="1200" baseline="0">
          <a:solidFill>
            <a:srgbClr val="0066CC"/>
          </a:solidFill>
          <a:latin typeface="Franklin Gothic Medium" pitchFamily="34" charset="0"/>
          <a:ea typeface="+mj-ea"/>
          <a:cs typeface="+mj-cs"/>
        </a:defRPr>
      </a:lvl1pPr>
    </p:titleStyle>
    <p:bodyStyle>
      <a:lvl1pPr marL="231775" indent="-231775" algn="l" defTabSz="914400" rtl="0" eaLnBrk="1" latinLnBrk="0" hangingPunct="1">
        <a:spcBef>
          <a:spcPct val="20000"/>
        </a:spcBef>
        <a:buClr>
          <a:srgbClr val="083481"/>
        </a:buClr>
        <a:buSzPct val="100000"/>
        <a:buFontTx/>
        <a:buBlip>
          <a:blip r:embed="rId14"/>
        </a:buBlip>
        <a:defRPr sz="1700" kern="1200">
          <a:solidFill>
            <a:srgbClr val="0066CC"/>
          </a:solidFill>
          <a:latin typeface="Franklin Gothic Medium" pitchFamily="34" charset="0"/>
          <a:ea typeface="+mn-ea"/>
          <a:cs typeface="+mn-cs"/>
        </a:defRPr>
      </a:lvl1pPr>
      <a:lvl2pPr marL="742950" indent="-285750" algn="l" defTabSz="914400" rtl="0" eaLnBrk="1" latinLnBrk="0" hangingPunct="1">
        <a:spcBef>
          <a:spcPct val="20000"/>
        </a:spcBef>
        <a:buFontTx/>
        <a:buBlip>
          <a:blip r:embed="rId15"/>
        </a:buBlip>
        <a:defRPr sz="1500" kern="1200">
          <a:solidFill>
            <a:schemeClr val="tx1"/>
          </a:solidFill>
          <a:latin typeface="Franklin Gothic Book" pitchFamily="34" charset="0"/>
          <a:ea typeface="+mn-ea"/>
          <a:cs typeface="+mn-cs"/>
        </a:defRPr>
      </a:lvl2pPr>
      <a:lvl3pPr marL="1143000" indent="-228600" algn="l" defTabSz="914400" rtl="0" eaLnBrk="1" latinLnBrk="0" hangingPunct="1">
        <a:spcBef>
          <a:spcPct val="20000"/>
        </a:spcBef>
        <a:buClrTx/>
        <a:buFont typeface="Franklin Gothic Book" pitchFamily="34" charset="0"/>
        <a:buChar char="―"/>
        <a:defRPr sz="1400" kern="1200">
          <a:solidFill>
            <a:schemeClr val="tx1"/>
          </a:solidFill>
          <a:latin typeface="Franklin Gothic Book" pitchFamily="34" charset="0"/>
          <a:ea typeface="+mn-ea"/>
          <a:cs typeface="+mn-cs"/>
        </a:defRPr>
      </a:lvl3pPr>
      <a:lvl4pPr marL="1600200" indent="-228600" algn="l" defTabSz="914400" rtl="0" eaLnBrk="1" latinLnBrk="0" hangingPunct="1">
        <a:spcBef>
          <a:spcPct val="20000"/>
        </a:spcBef>
        <a:buClr>
          <a:srgbClr val="0066CC"/>
        </a:buClr>
        <a:buFont typeface="Arial" pitchFamily="34" charset="0"/>
        <a:buChar char="»"/>
        <a:defRPr sz="1400" kern="1200">
          <a:solidFill>
            <a:schemeClr val="tx1"/>
          </a:solidFill>
          <a:latin typeface="Franklin Gothic Book" pitchFamily="34" charset="0"/>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jpe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hyperlink" Target="http://images.google.com/imgres?imgurl=http://www.tofocus.info/images/flags/iran-flag.gif&amp;imgrefurl=http://www.tofocus.info/flag-of-Iran.php&amp;h=343&amp;w=600&amp;sz=18&amp;hl=en&amp;start=1&amp;usg=___dyh04RQlfBsdk1SnFdbua4dpck=&amp;tbnid=QfvIWn6_wbA3rM:&amp;tbnh=77&amp;tbnw=135&amp;prev=/images?q=iran+flag&amp;gbv=2&amp;hl=en"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0.jpeg"/><Relationship Id="rId5" Type="http://schemas.openxmlformats.org/officeDocument/2006/relationships/hyperlink" Target="http://images.google.com/imgres?imgurl=http://www.33ff.com/flags/XL_flags/Colombia_flag.gif&amp;imgrefurl=http://www.33ff.com/flags/banderasmundo/bandera_Colombia.html&amp;h=240&amp;w=360&amp;sz=3&amp;hl=en&amp;start=2&amp;usg=__A5_2AyZpRUBT0EZJka0whprZvXs=&amp;tbnid=kSH_VQBbsRbeOM:&amp;tbnh=81&amp;tbnw=121&amp;prev=/images?q=colombia+flag&amp;gbv=2&amp;hl=en&amp;sa=G" TargetMode="External"/><Relationship Id="rId10" Type="http://schemas.openxmlformats.org/officeDocument/2006/relationships/hyperlink" Target="http://images.google.com/imgres?imgurl=http://www.mapsofindia.com/maps/india/india-flag.jpg&amp;imgrefurl=http://www.mapsofindia.com/maps/india/national-flag.htm&amp;h=300&amp;w=449&amp;sz=16&amp;hl=en&amp;start=1&amp;usg=__E2Nn2gZsfjn_G3VET6DPmH0P3ZU=&amp;tbnid=f6QYQupJaZjlNM:&amp;tbnh=85&amp;tbnw=127&amp;prev=/images?q=India+flag&amp;gbv=2&amp;hl=en&amp;sa=G" TargetMode="External"/><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39.jpeg"/><Relationship Id="rId3" Type="http://schemas.openxmlformats.org/officeDocument/2006/relationships/notesSlide" Target="../notesSlides/notesSlide4.xml"/><Relationship Id="rId7" Type="http://schemas.openxmlformats.org/officeDocument/2006/relationships/image" Target="../media/image35.jpeg"/><Relationship Id="rId12" Type="http://schemas.openxmlformats.org/officeDocument/2006/relationships/image" Target="../media/image38.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hyperlink" Target="http://images.google.com/imgres?imgurl=http://www.blogcdn.com/green.autoblog.com/media/2007/10/hybris2.jpg&amp;imgrefurl=http://green.autoblog.com/2007/10/10/renault-truckss-hybrys-an-urban-hybrid-refuse-collector/&amp;usg=__fPE-2x1TNGAzgLnVpJlu291Aooo=&amp;h=300&amp;w=400&amp;sz=32&amp;hl=en&amp;start=72&amp;um=1&amp;tbnid=8Opq4rFqXfF3kM:&amp;tbnh=93&amp;tbnw=124&amp;prev=/images?q=natural+gas+truck&amp;ndsp=20&amp;hl=en&amp;rls=com.microsoft:*&amp;sa=N&amp;start=60&amp;um=1" TargetMode="External"/><Relationship Id="rId11" Type="http://schemas.openxmlformats.org/officeDocument/2006/relationships/hyperlink" Target="http://images.google.com/imgres?imgurl=http://info.detnews.com/pix/autos/reviews/08fordf2500401.jpg&amp;imgrefurl=http://iluvmyford.blogspot.com/2007/09/2008-ford-f250-from-bottom-roughing-up.html&amp;usg=__eGtAs27mRcsn0VXHiEk4tdBwgo4=&amp;h=305&amp;w=499&amp;sz=25&amp;hl=en&amp;start=16&amp;um=1&amp;tbnid=ZoKOIAFRUzq7yM:&amp;tbnh=79&amp;tbnw=130&amp;prev=/images?q=Ford+F250&amp;ndsp=20&amp;hl=en&amp;rls=com.microsoft:*&amp;sa=N&amp;um=1" TargetMode="External"/><Relationship Id="rId5" Type="http://schemas.openxmlformats.org/officeDocument/2006/relationships/image" Target="../media/image34.png"/><Relationship Id="rId10" Type="http://schemas.openxmlformats.org/officeDocument/2006/relationships/image" Target="../media/image37.jpeg"/><Relationship Id="rId4" Type="http://schemas.openxmlformats.org/officeDocument/2006/relationships/oleObject" Target="../embeddings/oleObject1.bin"/><Relationship Id="rId9" Type="http://schemas.openxmlformats.org/officeDocument/2006/relationships/hyperlink" Target="http://images.google.com/imgres?imgurl=http://cdn-www.greencar.com/images/trends-natural-gas-buses/cng-metroliner.jpg&amp;imgrefurl=http://www.greencar.com/articles/trends-natural-gas-buses.php&amp;usg=__wpp4v1Ago3kTsbg-cd1sOThdTxE=&amp;h=261&amp;w=456&amp;sz=152&amp;hl=en&amp;start=6&amp;um=1&amp;tbnid=8uVXi7sNQPtfmM:&amp;tbnh=73&amp;tbnw=128&amp;prev=/images?q=modern+natural+gas+transit+bus&amp;ndsp=20&amp;hl=en&amp;rls=com.microsoft:*&amp;sa=N&amp;um=1"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e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48.jpeg"/><Relationship Id="rId2" Type="http://schemas.openxmlformats.org/officeDocument/2006/relationships/slideLayout" Target="../slideLayouts/slideLayout36.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194" name="Title 2"/>
          <p:cNvSpPr>
            <a:spLocks noGrp="1"/>
          </p:cNvSpPr>
          <p:nvPr>
            <p:ph type="title"/>
          </p:nvPr>
        </p:nvSpPr>
        <p:spPr>
          <a:xfrm>
            <a:off x="0" y="381000"/>
            <a:ext cx="7696200" cy="2474025"/>
          </a:xfrm>
        </p:spPr>
        <p:txBody>
          <a:bodyPr>
            <a:normAutofit fontScale="90000"/>
          </a:bodyPr>
          <a:lstStyle/>
          <a:p>
            <a:r>
              <a:rPr lang="en-US" sz="2400" dirty="0" smtClean="0">
                <a:solidFill>
                  <a:srgbClr val="0066FF"/>
                </a:solidFill>
              </a:rPr>
              <a:t/>
            </a:r>
            <a:br>
              <a:rPr lang="en-US" sz="2400" dirty="0" smtClean="0">
                <a:solidFill>
                  <a:srgbClr val="0066FF"/>
                </a:solidFill>
              </a:rPr>
            </a:br>
            <a:r>
              <a:rPr lang="en-US" sz="4400" b="1" dirty="0" smtClean="0"/>
              <a:t>Natural Gas Vehicles:</a:t>
            </a:r>
            <a:br>
              <a:rPr lang="en-US" sz="4400" b="1" dirty="0" smtClean="0"/>
            </a:br>
            <a:r>
              <a:rPr lang="en-US" b="1" dirty="0" smtClean="0">
                <a:solidFill>
                  <a:srgbClr val="87CB3D"/>
                </a:solidFill>
              </a:rPr>
              <a:t>An American Energy, Economic, and Environmental Answer</a:t>
            </a:r>
            <a:r>
              <a:rPr lang="en-US" sz="4000" dirty="0" smtClean="0">
                <a:solidFill>
                  <a:srgbClr val="0070C0"/>
                </a:solidFill>
              </a:rPr>
              <a:t/>
            </a:r>
            <a:br>
              <a:rPr lang="en-US" sz="4000" dirty="0" smtClean="0">
                <a:solidFill>
                  <a:srgbClr val="0070C0"/>
                </a:solidFill>
              </a:rPr>
            </a:br>
            <a:r>
              <a:rPr lang="en-US" sz="4000" dirty="0" smtClean="0">
                <a:solidFill>
                  <a:srgbClr val="0070C0"/>
                </a:solidFill>
              </a:rPr>
              <a:t>LDEQ</a:t>
            </a:r>
            <a:r>
              <a:rPr lang="en-US" b="1" dirty="0" smtClean="0">
                <a:solidFill>
                  <a:srgbClr val="87CB3D"/>
                </a:solidFill>
              </a:rPr>
              <a:t/>
            </a:r>
            <a:br>
              <a:rPr lang="en-US" b="1" dirty="0" smtClean="0">
                <a:solidFill>
                  <a:srgbClr val="87CB3D"/>
                </a:solidFill>
              </a:rPr>
            </a:br>
            <a:r>
              <a:rPr lang="en-US" sz="2700" b="1" dirty="0" smtClean="0">
                <a:latin typeface="Franklin Gothic Book" pitchFamily="34" charset="0"/>
              </a:rPr>
              <a:t>September 30, 2010</a:t>
            </a:r>
            <a:br>
              <a:rPr lang="en-US" sz="2700" b="1" dirty="0" smtClean="0">
                <a:latin typeface="Franklin Gothic Book" pitchFamily="34" charset="0"/>
              </a:rPr>
            </a:br>
            <a:r>
              <a:rPr lang="en-US" sz="2000" b="1" dirty="0" smtClean="0">
                <a:solidFill>
                  <a:schemeClr val="tx1"/>
                </a:solidFill>
                <a:latin typeface="Franklin Gothic Book" pitchFamily="34" charset="0"/>
              </a:rPr>
              <a:t/>
            </a:r>
            <a:br>
              <a:rPr lang="en-US" sz="2000" b="1" dirty="0" smtClean="0">
                <a:solidFill>
                  <a:schemeClr val="tx1"/>
                </a:solidFill>
                <a:latin typeface="Franklin Gothic Book" pitchFamily="34" charset="0"/>
              </a:rPr>
            </a:br>
            <a:r>
              <a:rPr lang="en-US" sz="2800" b="1" dirty="0" smtClean="0">
                <a:solidFill>
                  <a:schemeClr val="tx1"/>
                </a:solidFill>
                <a:latin typeface="Franklin Gothic Book" pitchFamily="34" charset="0"/>
              </a:rPr>
              <a:t>  </a:t>
            </a:r>
            <a:r>
              <a:rPr lang="en-US" b="1" dirty="0" smtClean="0">
                <a:solidFill>
                  <a:srgbClr val="0070C0"/>
                </a:solidFill>
                <a:latin typeface="Franklin Gothic Book" pitchFamily="34" charset="0"/>
              </a:rPr>
              <a:t/>
            </a:r>
            <a:br>
              <a:rPr lang="en-US" b="1" dirty="0" smtClean="0">
                <a:solidFill>
                  <a:srgbClr val="0070C0"/>
                </a:solidFill>
                <a:latin typeface="Franklin Gothic Book" pitchFamily="34" charset="0"/>
              </a:rPr>
            </a:br>
            <a:r>
              <a:rPr lang="en-US" b="1" dirty="0" smtClean="0">
                <a:solidFill>
                  <a:srgbClr val="0070C0"/>
                </a:solidFill>
                <a:latin typeface="Franklin Gothic Book" pitchFamily="34" charset="0"/>
              </a:rPr>
              <a:t/>
            </a:r>
            <a:br>
              <a:rPr lang="en-US" b="1" dirty="0" smtClean="0">
                <a:solidFill>
                  <a:srgbClr val="0070C0"/>
                </a:solidFill>
                <a:latin typeface="Franklin Gothic Book" pitchFamily="34" charset="0"/>
              </a:rPr>
            </a:br>
            <a:endParaRPr lang="en-US" dirty="0" smtClean="0">
              <a:solidFill>
                <a:srgbClr val="0070C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a:xfrm>
            <a:off x="0" y="109538"/>
            <a:ext cx="9144000" cy="914400"/>
          </a:xfrm>
        </p:spPr>
        <p:txBody>
          <a:bodyPr/>
          <a:lstStyle/>
          <a:p>
            <a:pPr eaLnBrk="1" hangingPunct="1"/>
            <a:r>
              <a:rPr lang="en-US" smtClean="0"/>
              <a:t>The People Behind the Economics</a:t>
            </a:r>
          </a:p>
        </p:txBody>
      </p:sp>
      <p:sp>
        <p:nvSpPr>
          <p:cNvPr id="5" name="Content Placeholder 3"/>
          <p:cNvSpPr txBox="1">
            <a:spLocks/>
          </p:cNvSpPr>
          <p:nvPr/>
        </p:nvSpPr>
        <p:spPr bwMode="auto">
          <a:xfrm>
            <a:off x="3371850" y="1171575"/>
            <a:ext cx="5638800" cy="4829175"/>
          </a:xfrm>
          <a:prstGeom prst="rect">
            <a:avLst/>
          </a:prstGeom>
          <a:noFill/>
          <a:ln w="9525">
            <a:noFill/>
            <a:miter lim="800000"/>
            <a:headEnd/>
            <a:tailEnd/>
          </a:ln>
        </p:spPr>
        <p:txBody>
          <a:bodyPr/>
          <a:lstStyle/>
          <a:p>
            <a:pPr marL="231775" indent="-231775">
              <a:spcBef>
                <a:spcPct val="20000"/>
              </a:spcBef>
              <a:buClr>
                <a:srgbClr val="083481"/>
              </a:buClr>
              <a:buSzPct val="100000"/>
              <a:buFontTx/>
              <a:buBlip>
                <a:blip r:embed="rId2"/>
              </a:buBlip>
              <a:defRPr/>
            </a:pPr>
            <a:r>
              <a:rPr lang="en-US" dirty="0">
                <a:solidFill>
                  <a:srgbClr val="0066CC"/>
                </a:solidFill>
                <a:latin typeface="Franklin Gothic Medium" pitchFamily="34" charset="0"/>
              </a:rPr>
              <a:t>Chesapeake currently conducts business with</a:t>
            </a:r>
            <a:r>
              <a:rPr lang="en-US" i="1" dirty="0">
                <a:solidFill>
                  <a:srgbClr val="0066CC"/>
                </a:solidFill>
                <a:latin typeface="Franklin Gothic Medium" pitchFamily="34" charset="0"/>
              </a:rPr>
              <a:t> over 250 local Louisiana companies </a:t>
            </a:r>
            <a:r>
              <a:rPr lang="en-US" dirty="0">
                <a:solidFill>
                  <a:srgbClr val="0066CC"/>
                </a:solidFill>
                <a:latin typeface="Franklin Gothic Medium" pitchFamily="34" charset="0"/>
              </a:rPr>
              <a:t>for our operations in the Haynesville</a:t>
            </a:r>
            <a:br>
              <a:rPr lang="en-US" dirty="0">
                <a:solidFill>
                  <a:srgbClr val="0066CC"/>
                </a:solidFill>
                <a:latin typeface="Franklin Gothic Medium" pitchFamily="34" charset="0"/>
              </a:rPr>
            </a:br>
            <a:endParaRPr lang="en-US" sz="1050" dirty="0">
              <a:solidFill>
                <a:srgbClr val="0066CC"/>
              </a:solidFill>
              <a:latin typeface="Franklin Gothic Medium" pitchFamily="34" charset="0"/>
            </a:endParaRPr>
          </a:p>
          <a:p>
            <a:pPr marL="231775" indent="-231775">
              <a:spcBef>
                <a:spcPts val="400"/>
              </a:spcBef>
              <a:buClr>
                <a:srgbClr val="083481"/>
              </a:buClr>
              <a:buSzPct val="100000"/>
              <a:buFontTx/>
              <a:buBlip>
                <a:blip r:embed="rId2"/>
              </a:buBlip>
              <a:defRPr/>
            </a:pPr>
            <a:r>
              <a:rPr lang="en-US" dirty="0">
                <a:solidFill>
                  <a:srgbClr val="0066CC"/>
                </a:solidFill>
                <a:latin typeface="Franklin Gothic Medium" pitchFamily="34" charset="0"/>
              </a:rPr>
              <a:t>Industry’s Economic Impact in 2009</a:t>
            </a:r>
          </a:p>
          <a:p>
            <a:pPr marL="742950" lvl="1" indent="-285750">
              <a:spcBef>
                <a:spcPts val="600"/>
              </a:spcBef>
              <a:spcAft>
                <a:spcPts val="600"/>
              </a:spcAft>
              <a:buFontTx/>
              <a:buBlip>
                <a:blip r:embed="rId3"/>
              </a:buBlip>
              <a:defRPr/>
            </a:pPr>
            <a:r>
              <a:rPr lang="en-US" sz="1600" dirty="0">
                <a:latin typeface="Franklin Gothic Book" pitchFamily="34" charset="0"/>
              </a:rPr>
              <a:t>Generated approximately </a:t>
            </a:r>
            <a:r>
              <a:rPr lang="en-US" sz="1600" b="1" dirty="0">
                <a:latin typeface="Franklin Gothic Book" pitchFamily="34" charset="0"/>
              </a:rPr>
              <a:t>$10.6 billion in new business sales within the state of Louisiana </a:t>
            </a:r>
            <a:r>
              <a:rPr lang="en-US" sz="1600" i="1" dirty="0">
                <a:latin typeface="Franklin Gothic Book" pitchFamily="34" charset="0"/>
              </a:rPr>
              <a:t>($2.4 billion in 2008)</a:t>
            </a:r>
            <a:r>
              <a:rPr lang="en-US" sz="1600" dirty="0">
                <a:latin typeface="Franklin Gothic Book" pitchFamily="34" charset="0"/>
              </a:rPr>
              <a:t>.</a:t>
            </a:r>
            <a:endParaRPr lang="en-US" sz="2400" dirty="0">
              <a:latin typeface="Franklin Gothic Book" pitchFamily="34" charset="0"/>
            </a:endParaRPr>
          </a:p>
          <a:p>
            <a:pPr marL="742950" lvl="1" indent="-285750">
              <a:spcBef>
                <a:spcPts val="600"/>
              </a:spcBef>
              <a:spcAft>
                <a:spcPts val="600"/>
              </a:spcAft>
              <a:buFontTx/>
              <a:buBlip>
                <a:blip r:embed="rId3"/>
              </a:buBlip>
              <a:defRPr/>
            </a:pPr>
            <a:r>
              <a:rPr lang="en-US" sz="1600" dirty="0">
                <a:latin typeface="Franklin Gothic Book" pitchFamily="34" charset="0"/>
              </a:rPr>
              <a:t>Created </a:t>
            </a:r>
            <a:r>
              <a:rPr lang="en-US" sz="1600" b="1" dirty="0">
                <a:latin typeface="Franklin Gothic Book" pitchFamily="34" charset="0"/>
              </a:rPr>
              <a:t>nearly $5.7 billion in household earnings </a:t>
            </a:r>
            <a:r>
              <a:rPr lang="en-US" sz="1600" i="1" dirty="0">
                <a:latin typeface="Franklin Gothic Book" pitchFamily="34" charset="0"/>
              </a:rPr>
              <a:t>($3.9 billion in 2008)</a:t>
            </a:r>
            <a:r>
              <a:rPr lang="en-US" sz="1600" b="1" dirty="0">
                <a:latin typeface="Franklin Gothic Book" pitchFamily="34" charset="0"/>
              </a:rPr>
              <a:t>.</a:t>
            </a:r>
            <a:endParaRPr lang="en-US" sz="2400" dirty="0">
              <a:latin typeface="Franklin Gothic Book" pitchFamily="34" charset="0"/>
            </a:endParaRPr>
          </a:p>
          <a:p>
            <a:pPr marL="742950" lvl="1" indent="-285750">
              <a:spcBef>
                <a:spcPts val="600"/>
              </a:spcBef>
              <a:spcAft>
                <a:spcPts val="600"/>
              </a:spcAft>
              <a:buFontTx/>
              <a:buBlip>
                <a:blip r:embed="rId3"/>
              </a:buBlip>
              <a:defRPr/>
            </a:pPr>
            <a:r>
              <a:rPr lang="en-US" sz="1600" dirty="0">
                <a:latin typeface="Franklin Gothic Book" pitchFamily="34" charset="0"/>
              </a:rPr>
              <a:t>Accounted for </a:t>
            </a:r>
            <a:r>
              <a:rPr lang="en-US" sz="1600" b="1" dirty="0">
                <a:latin typeface="Franklin Gothic Book" pitchFamily="34" charset="0"/>
              </a:rPr>
              <a:t>57,637 jobs </a:t>
            </a:r>
            <a:r>
              <a:rPr lang="en-US" sz="1600" dirty="0">
                <a:latin typeface="Franklin Gothic Book" pitchFamily="34" charset="0"/>
              </a:rPr>
              <a:t>within the state. </a:t>
            </a:r>
            <a:r>
              <a:rPr lang="en-US" sz="1600" b="1" dirty="0">
                <a:latin typeface="Franklin Gothic Book" pitchFamily="34" charset="0"/>
              </a:rPr>
              <a:t>Lease payments totaled $957 million </a:t>
            </a:r>
            <a:r>
              <a:rPr lang="en-US" sz="1600" dirty="0">
                <a:latin typeface="Franklin Gothic Book" pitchFamily="34" charset="0"/>
              </a:rPr>
              <a:t>in 2009</a:t>
            </a:r>
            <a:r>
              <a:rPr lang="en-US" sz="1600" b="1" dirty="0">
                <a:latin typeface="Franklin Gothic Book" pitchFamily="34" charset="0"/>
              </a:rPr>
              <a:t>; direct drilling expenditures totaled $4.4 billion and total direct spending was $7 billion </a:t>
            </a:r>
            <a:r>
              <a:rPr lang="en-US" sz="1600" i="1" dirty="0">
                <a:latin typeface="Franklin Gothic Book" pitchFamily="34" charset="0"/>
              </a:rPr>
              <a:t>(32,742 jobs in 2008)</a:t>
            </a:r>
            <a:r>
              <a:rPr lang="en-US" sz="1600" b="1" dirty="0">
                <a:latin typeface="Franklin Gothic Book" pitchFamily="34" charset="0"/>
              </a:rPr>
              <a:t>.</a:t>
            </a:r>
            <a:endParaRPr lang="en-US" sz="2400" dirty="0">
              <a:latin typeface="Franklin Gothic Book" pitchFamily="34" charset="0"/>
            </a:endParaRPr>
          </a:p>
          <a:p>
            <a:pPr marL="742950" lvl="1" indent="-285750">
              <a:spcBef>
                <a:spcPts val="600"/>
              </a:spcBef>
              <a:spcAft>
                <a:spcPts val="600"/>
              </a:spcAft>
              <a:buFontTx/>
              <a:buBlip>
                <a:blip r:embed="rId3"/>
              </a:buBlip>
              <a:defRPr/>
            </a:pPr>
            <a:r>
              <a:rPr lang="en-US" sz="1600" dirty="0">
                <a:latin typeface="Franklin Gothic Book" pitchFamily="34" charset="0"/>
              </a:rPr>
              <a:t>Increased </a:t>
            </a:r>
            <a:r>
              <a:rPr lang="en-US" sz="1600" b="1" dirty="0">
                <a:latin typeface="Franklin Gothic Book" pitchFamily="34" charset="0"/>
              </a:rPr>
              <a:t>state and local tax revenues by at least $912 million </a:t>
            </a:r>
            <a:r>
              <a:rPr lang="en-US" sz="1600" dirty="0">
                <a:latin typeface="Franklin Gothic Book" pitchFamily="34" charset="0"/>
              </a:rPr>
              <a:t>due to the extraction activities in the Haynesville Shale </a:t>
            </a:r>
            <a:r>
              <a:rPr lang="en-US" sz="1600" i="1" dirty="0">
                <a:latin typeface="Franklin Gothic Book" pitchFamily="34" charset="0"/>
              </a:rPr>
              <a:t>($153 million in 2008)</a:t>
            </a:r>
            <a:r>
              <a:rPr lang="en-US" sz="1600" dirty="0">
                <a:latin typeface="Franklin Gothic Book" pitchFamily="34" charset="0"/>
              </a:rPr>
              <a:t>.</a:t>
            </a:r>
          </a:p>
          <a:p>
            <a:pPr marL="1143000" lvl="2" indent="-228600">
              <a:spcBef>
                <a:spcPct val="20000"/>
              </a:spcBef>
              <a:buFont typeface="Franklin Gothic Book" pitchFamily="34" charset="0"/>
              <a:buChar char="―"/>
              <a:defRPr/>
            </a:pPr>
            <a:endParaRPr lang="en-US" sz="1700" dirty="0">
              <a:latin typeface="Franklin Gothic Book" pitchFamily="34" charset="0"/>
            </a:endParaRPr>
          </a:p>
        </p:txBody>
      </p:sp>
      <p:grpSp>
        <p:nvGrpSpPr>
          <p:cNvPr id="2" name="Group 11"/>
          <p:cNvGrpSpPr>
            <a:grpSpLocks/>
          </p:cNvGrpSpPr>
          <p:nvPr/>
        </p:nvGrpSpPr>
        <p:grpSpPr bwMode="auto">
          <a:xfrm>
            <a:off x="0" y="1114425"/>
            <a:ext cx="4086225" cy="4933950"/>
            <a:chOff x="0" y="1114425"/>
            <a:chExt cx="3505200" cy="4686300"/>
          </a:xfrm>
        </p:grpSpPr>
        <p:sp>
          <p:nvSpPr>
            <p:cNvPr id="11" name="Rectangle 10"/>
            <p:cNvSpPr/>
            <p:nvPr/>
          </p:nvSpPr>
          <p:spPr>
            <a:xfrm>
              <a:off x="1237851" y="5438849"/>
              <a:ext cx="2267349" cy="361876"/>
            </a:xfrm>
            <a:prstGeom prst="rect">
              <a:avLst/>
            </a:prstGeom>
            <a:solidFill>
              <a:srgbClr val="8F85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b="1" dirty="0">
                  <a:solidFill>
                    <a:srgbClr val="EBF2E2"/>
                  </a:solidFill>
                </a:rPr>
                <a:t>ROYALTY OWNER</a:t>
              </a:r>
            </a:p>
            <a:p>
              <a:pPr algn="r">
                <a:defRPr/>
              </a:pPr>
              <a:r>
                <a:rPr lang="en-US" sz="1200" b="1" dirty="0">
                  <a:solidFill>
                    <a:srgbClr val="EBF2E2"/>
                  </a:solidFill>
                </a:rPr>
                <a:t>GRADY MORRIS</a:t>
              </a:r>
            </a:p>
          </p:txBody>
        </p:sp>
        <p:pic>
          <p:nvPicPr>
            <p:cNvPr id="16390" name="Picture 3"/>
            <p:cNvPicPr>
              <a:picLocks noChangeAspect="1" noChangeArrowheads="1"/>
            </p:cNvPicPr>
            <p:nvPr/>
          </p:nvPicPr>
          <p:blipFill>
            <a:blip r:embed="rId4" cstate="print"/>
            <a:srcRect l="83511" t="24953" r="9375" b="58952"/>
            <a:stretch>
              <a:fillRect/>
            </a:stretch>
          </p:blipFill>
          <p:spPr bwMode="auto">
            <a:xfrm>
              <a:off x="0" y="4181475"/>
              <a:ext cx="2276475" cy="1609725"/>
            </a:xfrm>
            <a:prstGeom prst="rect">
              <a:avLst/>
            </a:prstGeom>
            <a:noFill/>
            <a:ln w="9525">
              <a:noFill/>
              <a:miter lim="800000"/>
              <a:headEnd/>
              <a:tailEnd/>
            </a:ln>
          </p:spPr>
        </p:pic>
        <p:pic>
          <p:nvPicPr>
            <p:cNvPr id="16391" name="Picture 6"/>
            <p:cNvPicPr>
              <a:picLocks noChangeAspect="1" noChangeArrowheads="1"/>
            </p:cNvPicPr>
            <p:nvPr/>
          </p:nvPicPr>
          <p:blipFill>
            <a:blip r:embed="rId5" cstate="print"/>
            <a:srcRect l="78090" t="61905" r="16830" b="26761"/>
            <a:stretch>
              <a:fillRect/>
            </a:stretch>
          </p:blipFill>
          <p:spPr bwMode="auto">
            <a:xfrm>
              <a:off x="0" y="1114425"/>
              <a:ext cx="1735087" cy="1209675"/>
            </a:xfrm>
            <a:prstGeom prst="rect">
              <a:avLst/>
            </a:prstGeom>
            <a:noFill/>
            <a:ln w="9525">
              <a:noFill/>
              <a:miter lim="800000"/>
              <a:headEnd/>
              <a:tailEnd/>
            </a:ln>
          </p:spPr>
        </p:pic>
        <p:pic>
          <p:nvPicPr>
            <p:cNvPr id="16392" name="Picture 4"/>
            <p:cNvPicPr>
              <a:picLocks noChangeAspect="1" noChangeArrowheads="1"/>
            </p:cNvPicPr>
            <p:nvPr/>
          </p:nvPicPr>
          <p:blipFill>
            <a:blip r:embed="rId5" cstate="print"/>
            <a:srcRect l="67529" t="61810" r="25223" b="35428"/>
            <a:stretch>
              <a:fillRect/>
            </a:stretch>
          </p:blipFill>
          <p:spPr bwMode="auto">
            <a:xfrm>
              <a:off x="0" y="2085975"/>
              <a:ext cx="2159379" cy="257175"/>
            </a:xfrm>
            <a:prstGeom prst="rect">
              <a:avLst/>
            </a:prstGeom>
            <a:noFill/>
            <a:ln w="9525">
              <a:noFill/>
              <a:miter lim="800000"/>
              <a:headEnd/>
              <a:tailEnd/>
            </a:ln>
          </p:spPr>
        </p:pic>
        <p:pic>
          <p:nvPicPr>
            <p:cNvPr id="16393" name="Picture 2"/>
            <p:cNvPicPr>
              <a:picLocks noChangeAspect="1" noChangeArrowheads="1"/>
            </p:cNvPicPr>
            <p:nvPr/>
          </p:nvPicPr>
          <p:blipFill>
            <a:blip r:embed="rId6" cstate="print"/>
            <a:srcRect l="90923" t="20857" r="2351" b="75333"/>
            <a:stretch>
              <a:fillRect/>
            </a:stretch>
          </p:blipFill>
          <p:spPr bwMode="auto">
            <a:xfrm>
              <a:off x="0" y="3114675"/>
              <a:ext cx="2152650" cy="381000"/>
            </a:xfrm>
            <a:prstGeom prst="rect">
              <a:avLst/>
            </a:prstGeom>
            <a:noFill/>
            <a:ln w="9525">
              <a:noFill/>
              <a:miter lim="800000"/>
              <a:headEnd/>
              <a:tailEnd/>
            </a:ln>
          </p:spPr>
        </p:pic>
        <p:pic>
          <p:nvPicPr>
            <p:cNvPr id="16394" name="Picture 2"/>
            <p:cNvPicPr>
              <a:picLocks noChangeAspect="1" noChangeArrowheads="1"/>
            </p:cNvPicPr>
            <p:nvPr/>
          </p:nvPicPr>
          <p:blipFill>
            <a:blip r:embed="rId6" cstate="print"/>
            <a:srcRect l="90923" t="40953" r="5536" b="40572"/>
            <a:stretch>
              <a:fillRect/>
            </a:stretch>
          </p:blipFill>
          <p:spPr bwMode="auto">
            <a:xfrm>
              <a:off x="1676400" y="2343150"/>
              <a:ext cx="1133475" cy="1847850"/>
            </a:xfrm>
            <a:prstGeom prst="rect">
              <a:avLst/>
            </a:prstGeom>
            <a:noFill/>
            <a:ln w="9525">
              <a:noFill/>
              <a:miter lim="800000"/>
              <a:headEnd/>
              <a:tailEnd/>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a:bodyPr>
          <a:lstStyle/>
          <a:p>
            <a:pPr>
              <a:defRPr/>
            </a:pPr>
            <a:r>
              <a:rPr lang="en-US" dirty="0" smtClean="0">
                <a:latin typeface="+mj-lt"/>
              </a:rPr>
              <a:t>Compressed Natural Gas (CNG) - </a:t>
            </a:r>
            <a:br>
              <a:rPr lang="en-US" dirty="0" smtClean="0">
                <a:latin typeface="+mj-lt"/>
              </a:rPr>
            </a:br>
            <a:r>
              <a:rPr lang="en-US" dirty="0" smtClean="0">
                <a:latin typeface="+mj-lt"/>
              </a:rPr>
              <a:t>The Energy Answer!</a:t>
            </a:r>
          </a:p>
        </p:txBody>
      </p:sp>
      <p:sp>
        <p:nvSpPr>
          <p:cNvPr id="16387" name="Content Placeholder 2"/>
          <p:cNvSpPr>
            <a:spLocks noGrp="1"/>
          </p:cNvSpPr>
          <p:nvPr>
            <p:ph idx="1"/>
          </p:nvPr>
        </p:nvSpPr>
        <p:spPr>
          <a:xfrm>
            <a:off x="317500" y="1066800"/>
            <a:ext cx="8826500" cy="990600"/>
          </a:xfrm>
        </p:spPr>
        <p:txBody>
          <a:bodyPr/>
          <a:lstStyle/>
          <a:p>
            <a:pPr>
              <a:buFont typeface="Arial" pitchFamily="34" charset="0"/>
              <a:buChar char="•"/>
              <a:defRPr/>
            </a:pPr>
            <a:r>
              <a:rPr lang="en-US" sz="1800" dirty="0" smtClean="0">
                <a:latin typeface="+mj-lt"/>
              </a:rPr>
              <a:t>CLEAN</a:t>
            </a:r>
          </a:p>
          <a:p>
            <a:pPr lvl="1">
              <a:buSzPct val="105000"/>
              <a:buFont typeface="Franklin Gothic Book" pitchFamily="34" charset="0"/>
              <a:buChar char="–"/>
              <a:defRPr/>
            </a:pPr>
            <a:r>
              <a:rPr lang="en-US" sz="1600" dirty="0" smtClean="0">
                <a:latin typeface="+mn-lt"/>
              </a:rPr>
              <a:t>Produces 93-95% less overall toxics and reduces greenhouse emissions by 20-30% compared to gasoline and diesel vehicles.</a:t>
            </a:r>
          </a:p>
          <a:p>
            <a:r>
              <a:rPr lang="en-US" sz="1800" dirty="0" smtClean="0"/>
              <a:t>According to the </a:t>
            </a:r>
            <a:r>
              <a:rPr lang="en-US" sz="1800" b="1" dirty="0" smtClean="0"/>
              <a:t>EPA</a:t>
            </a:r>
            <a:r>
              <a:rPr lang="en-US" sz="1800" dirty="0" smtClean="0"/>
              <a:t>, natural gas is the c</a:t>
            </a:r>
            <a:r>
              <a:rPr lang="en-US" sz="1800" b="1" dirty="0" smtClean="0"/>
              <a:t>leanest-burning </a:t>
            </a:r>
            <a:r>
              <a:rPr lang="en-US" sz="1800" dirty="0" smtClean="0"/>
              <a:t>alternative transportation fuel commercially available today. A study performed on behalf of the California Energy Commission confirms the EPA’s findings.</a:t>
            </a:r>
            <a:endParaRPr lang="en-US" sz="4000" dirty="0" smtClean="0">
              <a:latin typeface="+mn-lt"/>
            </a:endParaRPr>
          </a:p>
          <a:p>
            <a:pPr lvl="1">
              <a:buSzPct val="105000"/>
              <a:buFont typeface="Franklin Gothic Book" pitchFamily="34" charset="0"/>
              <a:buChar char="–"/>
              <a:defRPr/>
            </a:pPr>
            <a:endParaRPr lang="en-US" sz="1800" dirty="0" smtClean="0">
              <a:latin typeface="+mn-lt"/>
            </a:endParaRPr>
          </a:p>
          <a:p>
            <a:pPr lvl="1">
              <a:buSzPct val="105000"/>
              <a:buFont typeface="Franklin Gothic Book" pitchFamily="34" charset="0"/>
              <a:buChar char="–"/>
              <a:defRPr/>
            </a:pPr>
            <a:endParaRPr lang="en-US" sz="1800" dirty="0" smtClean="0">
              <a:latin typeface="+mn-lt"/>
            </a:endParaRPr>
          </a:p>
          <a:p>
            <a:pPr lvl="1">
              <a:buSzPct val="105000"/>
              <a:buFont typeface="Franklin Gothic Book" pitchFamily="34" charset="0"/>
              <a:buChar char="–"/>
              <a:defRPr/>
            </a:pPr>
            <a:endParaRPr lang="en-US" sz="1800" dirty="0" smtClean="0">
              <a:latin typeface="+mn-lt"/>
            </a:endParaRPr>
          </a:p>
          <a:p>
            <a:pPr>
              <a:spcBef>
                <a:spcPts val="600"/>
              </a:spcBef>
              <a:spcAft>
                <a:spcPts val="600"/>
              </a:spcAft>
              <a:buBlip>
                <a:blip r:embed="rId3"/>
              </a:buBlip>
            </a:pPr>
            <a:r>
              <a:rPr lang="en-US" sz="2000" b="1" dirty="0" smtClean="0">
                <a:solidFill>
                  <a:schemeClr val="tx2"/>
                </a:solidFill>
              </a:rPr>
              <a:t>71%</a:t>
            </a:r>
            <a:r>
              <a:rPr lang="en-US" sz="2000" dirty="0" smtClean="0">
                <a:solidFill>
                  <a:schemeClr val="tx2"/>
                </a:solidFill>
              </a:rPr>
              <a:t>: </a:t>
            </a:r>
            <a:r>
              <a:rPr lang="en-US" dirty="0" smtClean="0">
                <a:solidFill>
                  <a:srgbClr val="0066CC"/>
                </a:solidFill>
                <a:latin typeface="Franklin Gothic Medium" pitchFamily="34" charset="0"/>
              </a:rPr>
              <a:t>Share of U.S. Oil Consumption for Transportation </a:t>
            </a:r>
          </a:p>
          <a:p>
            <a:pPr lvl="1">
              <a:buSzPct val="105000"/>
              <a:buFont typeface="Franklin Gothic Book" pitchFamily="34" charset="0"/>
              <a:buChar char="–"/>
              <a:defRPr/>
            </a:pPr>
            <a:endParaRPr lang="en-US" sz="1800" dirty="0" smtClean="0">
              <a:latin typeface="+mn-lt"/>
            </a:endParaRPr>
          </a:p>
          <a:p>
            <a:pPr lvl="1">
              <a:buSzPct val="105000"/>
              <a:buFont typeface="Franklin Gothic Book" pitchFamily="34" charset="0"/>
              <a:buChar char="–"/>
              <a:defRPr/>
            </a:pPr>
            <a:endParaRPr lang="en-US" sz="1800" dirty="0" smtClean="0">
              <a:latin typeface="+mn-lt"/>
            </a:endParaRPr>
          </a:p>
        </p:txBody>
      </p:sp>
      <p:sp>
        <p:nvSpPr>
          <p:cNvPr id="4" name="Content Placeholder 2"/>
          <p:cNvSpPr txBox="1">
            <a:spLocks/>
          </p:cNvSpPr>
          <p:nvPr/>
        </p:nvSpPr>
        <p:spPr>
          <a:xfrm>
            <a:off x="0" y="2819400"/>
            <a:ext cx="8826500" cy="838200"/>
          </a:xfrm>
          <a:prstGeom prst="rect">
            <a:avLst/>
          </a:prstGeom>
        </p:spPr>
        <p:txBody>
          <a:bodyPr vert="horz" lIns="91440" tIns="45720" rIns="91440" bIns="45720" rtlCol="0">
            <a:noAutofit/>
          </a:bodyPr>
          <a:lstStyle/>
          <a:p>
            <a:pPr marL="171450" marR="0" lvl="0" indent="-171450" algn="l" defTabSz="914400" rtl="0" eaLnBrk="1" fontAlgn="auto" latinLnBrk="0" hangingPunct="1">
              <a:lnSpc>
                <a:spcPct val="100000"/>
              </a:lnSpc>
              <a:spcBef>
                <a:spcPct val="20000"/>
              </a:spcBef>
              <a:spcAft>
                <a:spcPts val="0"/>
              </a:spcAft>
              <a:buClr>
                <a:srgbClr val="083481"/>
              </a:buClr>
              <a:buSzPct val="105000"/>
              <a:buFont typeface="Arial" pitchFamily="34" charset="0"/>
              <a:buChar char="•"/>
              <a:tabLst/>
              <a:defRPr/>
            </a:pPr>
            <a:r>
              <a:rPr kumimoji="0" lang="en-US" sz="1800" b="1" i="0" u="none" strike="noStrike" kern="1200" cap="none" spc="0" normalizeH="0" baseline="0" noProof="0" dirty="0" smtClean="0">
                <a:ln>
                  <a:noFill/>
                </a:ln>
                <a:solidFill>
                  <a:srgbClr val="0066CC"/>
                </a:solidFill>
                <a:effectLst/>
                <a:uLnTx/>
                <a:uFillTx/>
                <a:latin typeface="+mj-lt"/>
                <a:ea typeface="+mn-ea"/>
                <a:cs typeface="+mn-cs"/>
              </a:rPr>
              <a:t>AMERICAN</a:t>
            </a:r>
          </a:p>
          <a:p>
            <a:pPr marL="742950" marR="0" lvl="1" indent="-285750" algn="l" defTabSz="914400" rtl="0" eaLnBrk="1" fontAlgn="auto" latinLnBrk="0" hangingPunct="1">
              <a:lnSpc>
                <a:spcPct val="100000"/>
              </a:lnSpc>
              <a:spcBef>
                <a:spcPct val="20000"/>
              </a:spcBef>
              <a:spcAft>
                <a:spcPts val="0"/>
              </a:spcAft>
              <a:buClrTx/>
              <a:buSzPct val="105000"/>
              <a:buFont typeface="Franklin Gothic Medium" pitchFamily="34" charset="0"/>
              <a:buChar char="–"/>
              <a:tabLst/>
              <a:defRPr/>
            </a:pPr>
            <a:r>
              <a:rPr kumimoji="0" lang="en-US" sz="1600" i="0" u="none" strike="noStrike" kern="1200" cap="none" spc="0" normalizeH="0" baseline="0" noProof="0" dirty="0" smtClean="0">
                <a:ln>
                  <a:noFill/>
                </a:ln>
                <a:solidFill>
                  <a:schemeClr val="tx1"/>
                </a:solidFill>
                <a:effectLst/>
                <a:uLnTx/>
                <a:uFillTx/>
                <a:latin typeface="+mn-lt"/>
                <a:ea typeface="+mn-ea"/>
                <a:cs typeface="+mn-cs"/>
              </a:rPr>
              <a:t>98% of the natural gas use is produced in North America.  We purchase 70% of our oil </a:t>
            </a:r>
            <a:br>
              <a:rPr kumimoji="0" lang="en-US" sz="1600" i="0" u="none" strike="noStrike" kern="1200" cap="none" spc="0" normalizeH="0" baseline="0" noProof="0" dirty="0" smtClean="0">
                <a:ln>
                  <a:noFill/>
                </a:ln>
                <a:solidFill>
                  <a:schemeClr val="tx1"/>
                </a:solidFill>
                <a:effectLst/>
                <a:uLnTx/>
                <a:uFillTx/>
                <a:latin typeface="+mn-lt"/>
                <a:ea typeface="+mn-ea"/>
                <a:cs typeface="+mn-cs"/>
              </a:rPr>
            </a:br>
            <a:r>
              <a:rPr kumimoji="0" lang="en-US" sz="1600" i="0" u="none" strike="noStrike" kern="1200" cap="none" spc="0" normalizeH="0" baseline="0" noProof="0" dirty="0" smtClean="0">
                <a:ln>
                  <a:noFill/>
                </a:ln>
                <a:solidFill>
                  <a:schemeClr val="tx1"/>
                </a:solidFill>
                <a:effectLst/>
                <a:uLnTx/>
                <a:uFillTx/>
                <a:latin typeface="+mn-lt"/>
                <a:ea typeface="+mn-ea"/>
                <a:cs typeface="+mn-cs"/>
              </a:rPr>
              <a:t>from foreign nations</a:t>
            </a:r>
            <a:r>
              <a:rPr kumimoji="0" lang="en-US" sz="1600" b="1" i="0" u="none" strike="noStrike" kern="1200" cap="none" spc="0" normalizeH="0" baseline="0" noProof="0" dirty="0" smtClean="0">
                <a:ln>
                  <a:noFill/>
                </a:ln>
                <a:solidFill>
                  <a:schemeClr val="tx1"/>
                </a:solidFill>
                <a:effectLst/>
                <a:uLnTx/>
                <a:uFillTx/>
                <a:latin typeface="+mn-lt"/>
                <a:ea typeface="+mn-ea"/>
                <a:cs typeface="+mn-cs"/>
              </a:rPr>
              <a:t>.</a:t>
            </a:r>
            <a:endParaRPr kumimoji="0" lang="en-US" sz="1800"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Content Placeholder 2"/>
          <p:cNvSpPr txBox="1">
            <a:spLocks/>
          </p:cNvSpPr>
          <p:nvPr/>
        </p:nvSpPr>
        <p:spPr>
          <a:xfrm>
            <a:off x="317500" y="4419600"/>
            <a:ext cx="8826500" cy="914400"/>
          </a:xfrm>
          <a:prstGeom prst="rect">
            <a:avLst/>
          </a:prstGeom>
        </p:spPr>
        <p:txBody>
          <a:bodyPr vert="horz" lIns="91440" tIns="45720" rIns="91440" bIns="45720" rtlCol="0">
            <a:noAutofit/>
          </a:bodyPr>
          <a:lstStyle/>
          <a:p>
            <a:pPr marL="171450" marR="0" lvl="0" indent="-171450" algn="l" defTabSz="914400" rtl="0" eaLnBrk="1" fontAlgn="auto" latinLnBrk="0" hangingPunct="1">
              <a:lnSpc>
                <a:spcPct val="100000"/>
              </a:lnSpc>
              <a:spcBef>
                <a:spcPct val="20000"/>
              </a:spcBef>
              <a:spcAft>
                <a:spcPts val="0"/>
              </a:spcAft>
              <a:buClr>
                <a:srgbClr val="083481"/>
              </a:buClr>
              <a:buSzPct val="105000"/>
              <a:buFont typeface="Arial" pitchFamily="34" charset="0"/>
              <a:buChar char="•"/>
              <a:tabLst/>
              <a:defRPr/>
            </a:pPr>
            <a:r>
              <a:rPr kumimoji="0" lang="en-US" sz="1800" b="0" i="0" u="none" strike="noStrike" kern="1200" cap="none" spc="0" normalizeH="0" baseline="0" noProof="0" dirty="0" smtClean="0">
                <a:ln>
                  <a:noFill/>
                </a:ln>
                <a:solidFill>
                  <a:srgbClr val="0066CC"/>
                </a:solidFill>
                <a:effectLst/>
                <a:uLnTx/>
                <a:uFillTx/>
                <a:latin typeface="+mj-lt"/>
                <a:ea typeface="+mn-ea"/>
                <a:cs typeface="+mn-cs"/>
              </a:rPr>
              <a:t>ABUNDANT</a:t>
            </a:r>
          </a:p>
          <a:p>
            <a:pPr marL="742950" marR="0" lvl="1" indent="-285750" algn="l" defTabSz="914400" rtl="0" eaLnBrk="1" fontAlgn="auto" latinLnBrk="0" hangingPunct="1">
              <a:lnSpc>
                <a:spcPct val="100000"/>
              </a:lnSpc>
              <a:spcBef>
                <a:spcPct val="20000"/>
              </a:spcBef>
              <a:spcAft>
                <a:spcPts val="0"/>
              </a:spcAft>
              <a:buClrTx/>
              <a:buSzPct val="105000"/>
              <a:buFont typeface="Franklin Gothic Book"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Natural gas reserves continue to be discovered and increase each year.  The U.S. has enough natural gas to last for 120 years and beyond.</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317500" y="5257800"/>
            <a:ext cx="8826500" cy="609600"/>
          </a:xfrm>
          <a:prstGeom prst="rect">
            <a:avLst/>
          </a:prstGeom>
        </p:spPr>
        <p:txBody>
          <a:bodyPr vert="horz" lIns="91440" tIns="45720" rIns="91440" bIns="45720" rtlCol="0">
            <a:noAutofit/>
          </a:bodyPr>
          <a:lstStyle/>
          <a:p>
            <a:pPr marL="171450" marR="0" lvl="0" indent="-171450" algn="l" defTabSz="914400" rtl="0" eaLnBrk="1" fontAlgn="auto" latinLnBrk="0" hangingPunct="1">
              <a:lnSpc>
                <a:spcPct val="100000"/>
              </a:lnSpc>
              <a:spcBef>
                <a:spcPct val="20000"/>
              </a:spcBef>
              <a:spcAft>
                <a:spcPts val="0"/>
              </a:spcAft>
              <a:buClr>
                <a:srgbClr val="083481"/>
              </a:buClr>
              <a:buSzPct val="105000"/>
              <a:buFont typeface="Arial" pitchFamily="34" charset="0"/>
              <a:buChar char="•"/>
              <a:tabLst/>
              <a:defRPr/>
            </a:pPr>
            <a:r>
              <a:rPr kumimoji="0" lang="en-US" sz="1800" b="0" i="0" u="none" strike="noStrike" kern="1200" cap="none" spc="0" normalizeH="0" baseline="0" noProof="0" dirty="0" smtClean="0">
                <a:ln>
                  <a:noFill/>
                </a:ln>
                <a:solidFill>
                  <a:srgbClr val="0066CC"/>
                </a:solidFill>
                <a:effectLst/>
                <a:uLnTx/>
                <a:uFillTx/>
                <a:latin typeface="+mj-lt"/>
                <a:ea typeface="+mn-ea"/>
                <a:cs typeface="+mn-cs"/>
              </a:rPr>
              <a:t>AFFORDABLE</a:t>
            </a:r>
          </a:p>
          <a:p>
            <a:pPr marL="742950" marR="0" lvl="1" indent="-285750" algn="l" defTabSz="914400" rtl="0" eaLnBrk="1" fontAlgn="auto" latinLnBrk="0" hangingPunct="1">
              <a:lnSpc>
                <a:spcPct val="100000"/>
              </a:lnSpc>
              <a:spcBef>
                <a:spcPct val="20000"/>
              </a:spcBef>
              <a:spcAft>
                <a:spcPts val="0"/>
              </a:spcAft>
              <a:buClrTx/>
              <a:buSzPct val="105000"/>
              <a:buFont typeface="Franklin Gothic Book"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CNG costs on average are over 40%</a:t>
            </a:r>
            <a:r>
              <a:rPr kumimoji="0" lang="en-US" sz="1600" b="0" i="0" u="none" strike="noStrike" kern="1200" cap="none" spc="0" normalizeH="0" noProof="0" dirty="0" smtClean="0">
                <a:ln>
                  <a:noFill/>
                </a:ln>
                <a:solidFill>
                  <a:schemeClr val="tx1"/>
                </a:solidFill>
                <a:effectLst/>
                <a:uLnTx/>
                <a:uFillTx/>
                <a:latin typeface="+mn-lt"/>
                <a:ea typeface="+mn-ea"/>
                <a:cs typeface="+mn-cs"/>
              </a:rPr>
              <a:t> </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less than conventional gasoline at the pump.</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87">
                                            <p:txEl>
                                              <p:pRg st="1" end="1"/>
                                            </p:txEl>
                                          </p:spTgt>
                                        </p:tgtEl>
                                        <p:attrNameLst>
                                          <p:attrName>style.visibility</p:attrName>
                                        </p:attrNameLst>
                                      </p:cBhvr>
                                      <p:to>
                                        <p:strVal val="visible"/>
                                      </p:to>
                                    </p:set>
                                    <p:animEffect transition="in" filter="fade">
                                      <p:cBhvr>
                                        <p:cTn id="10" dur="500"/>
                                        <p:tgtEl>
                                          <p:spTgt spid="1638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animEffect transition="in" filter="fade">
                                      <p:cBhvr>
                                        <p:cTn id="15" dur="500"/>
                                        <p:tgtEl>
                                          <p:spTgt spid="1638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387">
                                            <p:txEl>
                                              <p:pRg st="6" end="6"/>
                                            </p:txEl>
                                          </p:spTgt>
                                        </p:tgtEl>
                                        <p:attrNameLst>
                                          <p:attrName>style.visibility</p:attrName>
                                        </p:attrNameLst>
                                      </p:cBhvr>
                                      <p:to>
                                        <p:strVal val="visible"/>
                                      </p:to>
                                    </p:set>
                                    <p:animEffect transition="in" filter="fade">
                                      <p:cBhvr>
                                        <p:cTn id="20" dur="500"/>
                                        <p:tgtEl>
                                          <p:spTgt spid="16387">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1"/>
          <p:cNvSpPr>
            <a:spLocks noGrp="1"/>
          </p:cNvSpPr>
          <p:nvPr>
            <p:ph idx="1"/>
          </p:nvPr>
        </p:nvSpPr>
        <p:spPr>
          <a:xfrm>
            <a:off x="152400" y="1371600"/>
            <a:ext cx="8609013" cy="1371600"/>
          </a:xfrm>
        </p:spPr>
        <p:txBody>
          <a:bodyPr/>
          <a:lstStyle/>
          <a:p>
            <a:pPr>
              <a:buSzPct val="80000"/>
              <a:buFont typeface="Arial" pitchFamily="34" charset="0"/>
              <a:buNone/>
            </a:pPr>
            <a:r>
              <a:rPr lang="en-US" sz="2800" smtClean="0"/>
              <a:t>NATIONAL SECURITY</a:t>
            </a:r>
          </a:p>
          <a:p>
            <a:pPr>
              <a:buSzPct val="80000"/>
            </a:pPr>
            <a:r>
              <a:rPr lang="en-US" smtClean="0"/>
              <a:t>The U.S. controls 4% of the world’s oil reserves yet we consume 25% of  the total global production</a:t>
            </a:r>
          </a:p>
          <a:p>
            <a:pPr lvl="1">
              <a:buSzPct val="80000"/>
            </a:pPr>
            <a:r>
              <a:rPr lang="en-US" smtClean="0">
                <a:latin typeface="Franklin Gothic Medium" pitchFamily="34" charset="0"/>
              </a:rPr>
              <a:t>American producers control all of our needed natural gas reserves.</a:t>
            </a:r>
            <a:r>
              <a:rPr lang="en-US" sz="1800" smtClean="0">
                <a:latin typeface="Franklin Gothic Medium" pitchFamily="34" charset="0"/>
              </a:rPr>
              <a:t>          </a:t>
            </a:r>
          </a:p>
          <a:p>
            <a:pPr>
              <a:buFont typeface="Arial" pitchFamily="34" charset="0"/>
              <a:buNone/>
            </a:pPr>
            <a:r>
              <a:rPr lang="en-US" smtClean="0"/>
              <a:t>             </a:t>
            </a:r>
          </a:p>
          <a:p>
            <a:pPr>
              <a:buFont typeface="Arial" pitchFamily="34" charset="0"/>
              <a:buNone/>
            </a:pPr>
            <a:endParaRPr lang="en-US" sz="2000" smtClean="0"/>
          </a:p>
        </p:txBody>
      </p:sp>
      <p:sp>
        <p:nvSpPr>
          <p:cNvPr id="13315" name="Title 2"/>
          <p:cNvSpPr>
            <a:spLocks noGrp="1"/>
          </p:cNvSpPr>
          <p:nvPr>
            <p:ph type="title"/>
          </p:nvPr>
        </p:nvSpPr>
        <p:spPr/>
        <p:txBody>
          <a:bodyPr/>
          <a:lstStyle/>
          <a:p>
            <a:r>
              <a:rPr lang="en-US" sz="3600" b="0" smtClean="0"/>
              <a:t>Compressed Natural Gas (CNG) –</a:t>
            </a:r>
            <a:br>
              <a:rPr lang="en-US" sz="3600" b="0" smtClean="0"/>
            </a:br>
            <a:r>
              <a:rPr lang="en-US" sz="3600" b="0" smtClean="0"/>
              <a:t>The Energy Answer!</a:t>
            </a:r>
          </a:p>
        </p:txBody>
      </p:sp>
      <p:sp>
        <p:nvSpPr>
          <p:cNvPr id="4" name="Content Placeholder 1"/>
          <p:cNvSpPr txBox="1">
            <a:spLocks/>
          </p:cNvSpPr>
          <p:nvPr/>
        </p:nvSpPr>
        <p:spPr bwMode="auto">
          <a:xfrm>
            <a:off x="152400" y="2819400"/>
            <a:ext cx="8609013" cy="1447800"/>
          </a:xfrm>
          <a:prstGeom prst="rect">
            <a:avLst/>
          </a:prstGeom>
          <a:noFill/>
          <a:ln w="9525">
            <a:noFill/>
            <a:miter lim="800000"/>
            <a:headEnd/>
            <a:tailEnd/>
          </a:ln>
        </p:spPr>
        <p:txBody>
          <a:bodyPr/>
          <a:lstStyle/>
          <a:p>
            <a:pPr marL="171450" indent="-171450">
              <a:spcBef>
                <a:spcPct val="20000"/>
              </a:spcBef>
              <a:buClr>
                <a:srgbClr val="083481"/>
              </a:buClr>
              <a:buSzPct val="80000"/>
              <a:buFont typeface="Arial" pitchFamily="34" charset="0"/>
              <a:buNone/>
            </a:pPr>
            <a:r>
              <a:rPr lang="en-US" sz="2800" dirty="0">
                <a:solidFill>
                  <a:srgbClr val="0066CC"/>
                </a:solidFill>
                <a:latin typeface="Franklin Gothic Medium" pitchFamily="34" charset="0"/>
              </a:rPr>
              <a:t>ENVIRONMENTAL</a:t>
            </a:r>
            <a:r>
              <a:rPr lang="en-US" dirty="0">
                <a:solidFill>
                  <a:srgbClr val="0066CC"/>
                </a:solidFill>
                <a:latin typeface="Franklin Gothic Medium" pitchFamily="34" charset="0"/>
              </a:rPr>
              <a:t> </a:t>
            </a:r>
          </a:p>
          <a:p>
            <a:pPr marL="171450" indent="-171450">
              <a:spcBef>
                <a:spcPct val="20000"/>
              </a:spcBef>
              <a:buClr>
                <a:srgbClr val="083481"/>
              </a:buClr>
              <a:buSzPct val="80000"/>
              <a:buFont typeface="Franklin Gothic Medium" pitchFamily="34" charset="0"/>
              <a:buChar char="●"/>
            </a:pPr>
            <a:r>
              <a:rPr lang="en-US" dirty="0">
                <a:solidFill>
                  <a:srgbClr val="0066CC"/>
                </a:solidFill>
                <a:latin typeface="Franklin Gothic Medium" pitchFamily="34" charset="0"/>
              </a:rPr>
              <a:t>40 – 70% of emissions are from the transportation sector</a:t>
            </a:r>
          </a:p>
          <a:p>
            <a:pPr marL="742950" lvl="1" indent="-285750">
              <a:spcBef>
                <a:spcPct val="20000"/>
              </a:spcBef>
              <a:buSzPct val="80000"/>
              <a:buFont typeface="Arial" pitchFamily="34" charset="0"/>
              <a:buChar char="–"/>
            </a:pPr>
            <a:r>
              <a:rPr lang="en-US" sz="1600" dirty="0">
                <a:latin typeface="Franklin Gothic Medium" pitchFamily="34" charset="0"/>
              </a:rPr>
              <a:t>Non-attainment will adversely affect economic stability.</a:t>
            </a:r>
          </a:p>
          <a:p>
            <a:pPr marL="742950" lvl="1" indent="-285750">
              <a:spcBef>
                <a:spcPct val="20000"/>
              </a:spcBef>
              <a:buSzPct val="80000"/>
              <a:buFont typeface="Arial" pitchFamily="34" charset="0"/>
              <a:buChar char="–"/>
            </a:pPr>
            <a:r>
              <a:rPr lang="en-US" sz="1600" dirty="0">
                <a:latin typeface="Franklin Gothic Medium" pitchFamily="34" charset="0"/>
              </a:rPr>
              <a:t>Health problems created by transportation pollution will increase medical </a:t>
            </a:r>
            <a:r>
              <a:rPr lang="en-US" sz="1600" dirty="0" smtClean="0">
                <a:latin typeface="Franklin Gothic Medium" pitchFamily="34" charset="0"/>
              </a:rPr>
              <a:t>costs</a:t>
            </a:r>
          </a:p>
          <a:p>
            <a:pPr marL="742950" lvl="1" indent="-285750">
              <a:spcBef>
                <a:spcPct val="20000"/>
              </a:spcBef>
              <a:buSzPct val="80000"/>
              <a:buFont typeface="Arial" pitchFamily="34" charset="0"/>
              <a:buChar char="–"/>
            </a:pPr>
            <a:endParaRPr lang="en-US" sz="1600" dirty="0" smtClean="0">
              <a:latin typeface="Franklin Gothic Medium" pitchFamily="34" charset="0"/>
            </a:endParaRPr>
          </a:p>
          <a:p>
            <a:pPr marL="742950" lvl="1" indent="-285750">
              <a:spcBef>
                <a:spcPct val="20000"/>
              </a:spcBef>
              <a:buSzPct val="80000"/>
              <a:buFont typeface="Arial" pitchFamily="34" charset="0"/>
              <a:buChar char="–"/>
            </a:pPr>
            <a:endParaRPr lang="en-US" sz="1600" dirty="0" smtClean="0">
              <a:latin typeface="Franklin Gothic Medium" pitchFamily="34" charset="0"/>
            </a:endParaRPr>
          </a:p>
          <a:p>
            <a:pPr marL="742950" lvl="1" indent="-285750">
              <a:spcBef>
                <a:spcPct val="20000"/>
              </a:spcBef>
              <a:buSzPct val="80000"/>
              <a:buFont typeface="Arial" pitchFamily="34" charset="0"/>
              <a:buChar char="–"/>
            </a:pPr>
            <a:endParaRPr lang="en-US" sz="1600" dirty="0" smtClean="0">
              <a:latin typeface="Franklin Gothic Medium" pitchFamily="34" charset="0"/>
            </a:endParaRPr>
          </a:p>
          <a:p>
            <a:pPr marL="742950" lvl="1" indent="-285750">
              <a:spcBef>
                <a:spcPct val="20000"/>
              </a:spcBef>
              <a:buSzPct val="80000"/>
              <a:buFont typeface="Arial" pitchFamily="34" charset="0"/>
              <a:buChar char="–"/>
            </a:pPr>
            <a:r>
              <a:rPr lang="en-US" sz="1600" dirty="0" smtClean="0">
                <a:latin typeface="Franklin Gothic Medium" pitchFamily="34" charset="0"/>
              </a:rPr>
              <a:t>.</a:t>
            </a:r>
            <a:r>
              <a:rPr lang="en-US" dirty="0" smtClean="0">
                <a:solidFill>
                  <a:srgbClr val="0066CC"/>
                </a:solidFill>
                <a:latin typeface="Franklin Gothic Medium" pitchFamily="34" charset="0"/>
              </a:rPr>
              <a:t>          </a:t>
            </a:r>
            <a:endParaRPr lang="en-US" dirty="0">
              <a:solidFill>
                <a:srgbClr val="0066CC"/>
              </a:solidFill>
              <a:latin typeface="Franklin Gothic Medium" pitchFamily="34" charset="0"/>
            </a:endParaRPr>
          </a:p>
          <a:p>
            <a:pPr marL="171450" indent="-171450">
              <a:spcBef>
                <a:spcPct val="20000"/>
              </a:spcBef>
              <a:buClr>
                <a:srgbClr val="083481"/>
              </a:buClr>
              <a:buSzPct val="105000"/>
              <a:buFont typeface="Arial" pitchFamily="34" charset="0"/>
              <a:buNone/>
            </a:pPr>
            <a:r>
              <a:rPr lang="en-US" dirty="0">
                <a:solidFill>
                  <a:srgbClr val="0066CC"/>
                </a:solidFill>
                <a:latin typeface="Franklin Gothic Medium" pitchFamily="34" charset="0"/>
              </a:rPr>
              <a:t>             </a:t>
            </a:r>
          </a:p>
          <a:p>
            <a:pPr marL="171450" indent="-171450">
              <a:spcBef>
                <a:spcPct val="20000"/>
              </a:spcBef>
              <a:buClr>
                <a:srgbClr val="083481"/>
              </a:buClr>
              <a:buSzPct val="105000"/>
              <a:buFont typeface="Arial" pitchFamily="34" charset="0"/>
              <a:buNone/>
            </a:pPr>
            <a:endParaRPr lang="en-US" sz="2000" dirty="0">
              <a:solidFill>
                <a:srgbClr val="0066CC"/>
              </a:solidFill>
              <a:latin typeface="Franklin Gothic Medium" pitchFamily="34" charset="0"/>
            </a:endParaRPr>
          </a:p>
        </p:txBody>
      </p:sp>
      <p:sp>
        <p:nvSpPr>
          <p:cNvPr id="5" name="Content Placeholder 1"/>
          <p:cNvSpPr txBox="1">
            <a:spLocks/>
          </p:cNvSpPr>
          <p:nvPr/>
        </p:nvSpPr>
        <p:spPr bwMode="auto">
          <a:xfrm>
            <a:off x="152400" y="4419600"/>
            <a:ext cx="8609013" cy="838200"/>
          </a:xfrm>
          <a:prstGeom prst="rect">
            <a:avLst/>
          </a:prstGeom>
          <a:noFill/>
          <a:ln w="9525">
            <a:noFill/>
            <a:miter lim="800000"/>
            <a:headEnd/>
            <a:tailEnd/>
          </a:ln>
        </p:spPr>
        <p:txBody>
          <a:bodyPr/>
          <a:lstStyle/>
          <a:p>
            <a:r>
              <a:rPr lang="en-US" dirty="0" smtClean="0"/>
              <a:t>In 2005, the </a:t>
            </a:r>
            <a:r>
              <a:rPr lang="en-US" b="1" dirty="0" smtClean="0"/>
              <a:t>vehicle sector </a:t>
            </a:r>
            <a:r>
              <a:rPr lang="en-US" dirty="0" smtClean="0"/>
              <a:t>produced </a:t>
            </a:r>
            <a:r>
              <a:rPr lang="en-US" b="1" dirty="0" smtClean="0"/>
              <a:t>$56 billion in health </a:t>
            </a:r>
            <a:r>
              <a:rPr lang="en-US" dirty="0" smtClean="0"/>
              <a:t>and other non-climate-change damages</a:t>
            </a:r>
          </a:p>
          <a:p>
            <a:r>
              <a:rPr lang="en-US" dirty="0" smtClean="0"/>
              <a:t>$</a:t>
            </a:r>
            <a:r>
              <a:rPr lang="en-US" b="1" dirty="0" smtClean="0"/>
              <a:t>36 billion from light-duty </a:t>
            </a:r>
            <a:r>
              <a:rPr lang="en-US" dirty="0" smtClean="0"/>
              <a:t>vehicles and </a:t>
            </a:r>
            <a:r>
              <a:rPr lang="en-US" b="1" dirty="0" smtClean="0"/>
              <a:t>$20 billion from heavy-duty </a:t>
            </a:r>
            <a:r>
              <a:rPr lang="en-US" dirty="0" smtClean="0"/>
              <a:t>vehicles.</a:t>
            </a:r>
            <a:endParaRPr lang="en-US" dirty="0">
              <a:solidFill>
                <a:srgbClr val="0066CC"/>
              </a:solidFill>
              <a:latin typeface="Franklin Gothic Medium"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fade">
                                      <p:cBhvr>
                                        <p:cTn id="7" dur="500"/>
                                        <p:tgtEl>
                                          <p:spTgt spid="51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2">
                                            <p:txEl>
                                              <p:pRg st="1" end="1"/>
                                            </p:txEl>
                                          </p:spTgt>
                                        </p:tgtEl>
                                        <p:attrNameLst>
                                          <p:attrName>style.visibility</p:attrName>
                                        </p:attrNameLst>
                                      </p:cBhvr>
                                      <p:to>
                                        <p:strVal val="visible"/>
                                      </p:to>
                                    </p:set>
                                    <p:animEffect transition="in" filter="fade">
                                      <p:cBhvr>
                                        <p:cTn id="10" dur="500"/>
                                        <p:tgtEl>
                                          <p:spTgt spid="512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22">
                                            <p:txEl>
                                              <p:pRg st="2" end="2"/>
                                            </p:txEl>
                                          </p:spTgt>
                                        </p:tgtEl>
                                        <p:attrNameLst>
                                          <p:attrName>style.visibility</p:attrName>
                                        </p:attrNameLst>
                                      </p:cBhvr>
                                      <p:to>
                                        <p:strVal val="visible"/>
                                      </p:to>
                                    </p:set>
                                    <p:animEffect transition="in" filter="fade">
                                      <p:cBhvr>
                                        <p:cTn id="13" dur="500"/>
                                        <p:tgtEl>
                                          <p:spTgt spid="512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19200"/>
            <a:ext cx="8229600" cy="4525963"/>
          </a:xfrm>
        </p:spPr>
        <p:txBody>
          <a:bodyPr/>
          <a:lstStyle/>
          <a:p>
            <a:pPr marL="342900" indent="-342900">
              <a:buNone/>
            </a:pPr>
            <a:r>
              <a:rPr lang="en-US" sz="2000" dirty="0" smtClean="0"/>
              <a:t>Converting </a:t>
            </a:r>
            <a:r>
              <a:rPr lang="en-US" sz="2000" b="1" dirty="0" smtClean="0"/>
              <a:t>one refuse truck </a:t>
            </a:r>
            <a:r>
              <a:rPr lang="en-US" sz="2000" dirty="0" smtClean="0"/>
              <a:t>from diesel to natural gas is the</a:t>
            </a:r>
          </a:p>
          <a:p>
            <a:pPr marL="342900" indent="-342900">
              <a:buNone/>
            </a:pPr>
            <a:r>
              <a:rPr lang="en-US" sz="2000" dirty="0" smtClean="0"/>
              <a:t>        equivalent of taking </a:t>
            </a:r>
            <a:r>
              <a:rPr lang="en-US" sz="2000" b="1" dirty="0" smtClean="0"/>
              <a:t>325 cars off the road</a:t>
            </a:r>
            <a:r>
              <a:rPr lang="en-US" sz="2000" dirty="0" smtClean="0"/>
              <a:t> in terms of pollution</a:t>
            </a:r>
          </a:p>
          <a:p>
            <a:pPr marL="342900" indent="-342900">
              <a:buNone/>
            </a:pPr>
            <a:r>
              <a:rPr lang="en-US" sz="2000" dirty="0" smtClean="0"/>
              <a:t>         reduction</a:t>
            </a:r>
          </a:p>
          <a:p>
            <a:pPr marL="342900" indent="-342900">
              <a:buNone/>
            </a:pPr>
            <a:endParaRPr lang="en-US" sz="2000" dirty="0" smtClean="0"/>
          </a:p>
          <a:p>
            <a:pPr marL="342900" indent="-342900">
              <a:buNone/>
            </a:pPr>
            <a:r>
              <a:rPr lang="en-US" sz="2000" b="1" dirty="0" smtClean="0"/>
              <a:t>Today’s buses </a:t>
            </a:r>
            <a:r>
              <a:rPr lang="en-US" sz="2000" dirty="0" smtClean="0"/>
              <a:t>have 2010-compliant, </a:t>
            </a:r>
            <a:r>
              <a:rPr lang="en-US" sz="2000" b="1" dirty="0" smtClean="0"/>
              <a:t>low-emission</a:t>
            </a:r>
            <a:r>
              <a:rPr lang="en-US" sz="2000" dirty="0" smtClean="0"/>
              <a:t> natural gas</a:t>
            </a:r>
          </a:p>
          <a:p>
            <a:pPr marL="342900" indent="-342900">
              <a:buNone/>
            </a:pPr>
            <a:r>
              <a:rPr lang="en-US" sz="2000" dirty="0" smtClean="0"/>
              <a:t>         engines, which produce only </a:t>
            </a:r>
            <a:r>
              <a:rPr lang="en-US" sz="2000" b="1" dirty="0" smtClean="0"/>
              <a:t>one-sixth the smog-inducing NOX </a:t>
            </a:r>
            <a:r>
              <a:rPr lang="en-US" sz="2000" dirty="0" smtClean="0"/>
              <a:t>that</a:t>
            </a:r>
          </a:p>
          <a:p>
            <a:pPr marL="342900" indent="-342900">
              <a:buNone/>
            </a:pPr>
            <a:r>
              <a:rPr lang="en-US" sz="2000" dirty="0" smtClean="0"/>
              <a:t>         the latest </a:t>
            </a:r>
            <a:r>
              <a:rPr lang="en-US" sz="2000" b="1" dirty="0" smtClean="0"/>
              <a:t>“clean diesel” buses produce. </a:t>
            </a:r>
          </a:p>
          <a:p>
            <a:pPr marL="342900" indent="-342900">
              <a:buNone/>
            </a:pPr>
            <a:endParaRPr lang="en-US" sz="2000" b="1" dirty="0" smtClean="0"/>
          </a:p>
          <a:p>
            <a:pPr marL="342900" indent="-342900">
              <a:buNone/>
            </a:pPr>
            <a:r>
              <a:rPr lang="en-US" sz="2000" dirty="0" smtClean="0"/>
              <a:t>Natural gas buses demonstrate </a:t>
            </a:r>
            <a:r>
              <a:rPr lang="en-US" sz="2000" b="1" dirty="0" smtClean="0"/>
              <a:t>diesel-like performance</a:t>
            </a:r>
            <a:r>
              <a:rPr lang="en-US" sz="2000" dirty="0" smtClean="0"/>
              <a:t>, with a</a:t>
            </a:r>
          </a:p>
          <a:p>
            <a:pPr marL="342900" indent="-342900">
              <a:buNone/>
            </a:pPr>
            <a:r>
              <a:rPr lang="en-US" sz="2000" dirty="0" smtClean="0"/>
              <a:t>         </a:t>
            </a:r>
            <a:r>
              <a:rPr lang="en-US" sz="2000" b="1" dirty="0" smtClean="0"/>
              <a:t>90% reduction in noise. </a:t>
            </a:r>
          </a:p>
          <a:p>
            <a:pPr marL="342900" indent="-342900">
              <a:buNone/>
            </a:pPr>
            <a:r>
              <a:rPr lang="en-US" sz="2000" dirty="0" smtClean="0"/>
              <a:t>They emit significantly fewer pollutants  than diesel---86% less particulate matter and 38% to 58% less NOX. </a:t>
            </a:r>
          </a:p>
        </p:txBody>
      </p:sp>
      <p:sp>
        <p:nvSpPr>
          <p:cNvPr id="3" name="Title 2"/>
          <p:cNvSpPr>
            <a:spLocks noGrp="1"/>
          </p:cNvSpPr>
          <p:nvPr>
            <p:ph type="title"/>
          </p:nvPr>
        </p:nvSpPr>
        <p:spPr/>
        <p:txBody>
          <a:bodyPr/>
          <a:lstStyle/>
          <a:p>
            <a:r>
              <a:rPr lang="en-US" dirty="0" smtClean="0"/>
              <a:t>Clean</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mtClean="0"/>
              <a:t>Compressed Natural Gas (CNG) – </a:t>
            </a:r>
            <a:br>
              <a:rPr lang="en-US" smtClean="0"/>
            </a:br>
            <a:r>
              <a:rPr lang="en-US" smtClean="0"/>
              <a:t>The Energy Answer!</a:t>
            </a:r>
          </a:p>
        </p:txBody>
      </p:sp>
      <p:graphicFrame>
        <p:nvGraphicFramePr>
          <p:cNvPr id="226308" name="Group 4"/>
          <p:cNvGraphicFramePr>
            <a:graphicFrameLocks noGrp="1"/>
          </p:cNvGraphicFramePr>
          <p:nvPr/>
        </p:nvGraphicFramePr>
        <p:xfrm>
          <a:off x="685800" y="1676400"/>
          <a:ext cx="7797800" cy="4208464"/>
        </p:xfrm>
        <a:graphic>
          <a:graphicData uri="http://schemas.openxmlformats.org/drawingml/2006/table">
            <a:tbl>
              <a:tblPr/>
              <a:tblGrid>
                <a:gridCol w="666750"/>
                <a:gridCol w="1797050"/>
                <a:gridCol w="1020763"/>
                <a:gridCol w="2290762"/>
                <a:gridCol w="1135063"/>
                <a:gridCol w="887412"/>
              </a:tblGrid>
              <a:tr h="449263">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3333FF"/>
                          </a:solidFill>
                          <a:effectLst/>
                          <a:latin typeface="Arial" pitchFamily="34" charset="0"/>
                          <a:cs typeface="Arial" pitchFamily="34" charset="0"/>
                        </a:rPr>
                        <a:t>1</a:t>
                      </a:r>
                      <a:endParaRPr kumimoji="0" lang="en-US" sz="2000" b="0" i="0" u="none" strike="noStrike" cap="none" normalizeH="0" baseline="0" smtClean="0">
                        <a:ln>
                          <a:noFill/>
                        </a:ln>
                        <a:solidFill>
                          <a:srgbClr val="3333FF"/>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Argentina</a:t>
                      </a:r>
                      <a:endParaRPr kumimoji="0" lang="en-US" sz="20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l" defTabSz="914400" rtl="0" eaLnBrk="1" fontAlgn="b" latinLnBrk="0" hangingPunct="1">
                        <a:lnSpc>
                          <a:spcPct val="95000"/>
                        </a:lnSpc>
                        <a:spcBef>
                          <a:spcPct val="0"/>
                        </a:spcBef>
                        <a:spcAft>
                          <a:spcPct val="0"/>
                        </a:spcAft>
                        <a:buClrTx/>
                        <a:buSzPct val="125000"/>
                        <a:buFontTx/>
                        <a:buNone/>
                        <a:tabLst/>
                      </a:pPr>
                      <a:r>
                        <a:rPr kumimoji="0" lang="en-US" sz="1600" b="1" i="0" u="none" strike="noStrike" cap="none" normalizeH="0" baseline="0" smtClean="0">
                          <a:ln>
                            <a:noFill/>
                          </a:ln>
                          <a:solidFill>
                            <a:srgbClr val="0066CC"/>
                          </a:solidFill>
                          <a:effectLst/>
                          <a:latin typeface="Arial" pitchFamily="34" charset="0"/>
                          <a:cs typeface="Arial" pitchFamily="34" charset="0"/>
                        </a:rPr>
                        <a:t> </a:t>
                      </a:r>
                      <a:endParaRPr kumimoji="0" lang="en-US" sz="18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1,650,000 </a:t>
                      </a:r>
                      <a:r>
                        <a:rPr kumimoji="0" lang="en-US" sz="2000" b="1" i="0" u="none" strike="noStrike" cap="none" normalizeH="0" baseline="0" smtClean="0">
                          <a:ln>
                            <a:noFill/>
                          </a:ln>
                          <a:solidFill>
                            <a:srgbClr val="339933"/>
                          </a:solidFill>
                          <a:effectLst/>
                          <a:latin typeface="Arial" pitchFamily="34" charset="0"/>
                          <a:cs typeface="Arial" pitchFamily="34" charset="0"/>
                        </a:rPr>
                        <a:t>(12%)</a:t>
                      </a:r>
                      <a:endParaRPr kumimoji="0" lang="en-US" sz="2000" b="0" i="0" u="none" strike="noStrike" cap="none" normalizeH="0" baseline="0" smtClean="0">
                        <a:ln>
                          <a:noFill/>
                        </a:ln>
                        <a:solidFill>
                          <a:srgbClr val="339933"/>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1,400</a:t>
                      </a:r>
                      <a:endParaRPr kumimoji="0" lang="en-US" sz="20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0" i="0" u="none" strike="noStrike" cap="none" normalizeH="0" baseline="0" smtClean="0">
                          <a:ln>
                            <a:noFill/>
                          </a:ln>
                          <a:solidFill>
                            <a:srgbClr val="0066CC"/>
                          </a:solidFill>
                          <a:effectLst/>
                          <a:latin typeface="Arial" pitchFamily="34" charset="0"/>
                        </a:rPr>
                        <a:t>1,180</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414338">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3333FF"/>
                          </a:solidFill>
                          <a:effectLst/>
                          <a:latin typeface="Arial" pitchFamily="34" charset="0"/>
                          <a:cs typeface="Arial" pitchFamily="34" charset="0"/>
                        </a:rPr>
                        <a:t>2</a:t>
                      </a:r>
                      <a:endParaRPr kumimoji="0" lang="en-US" sz="2000" b="0" i="0" u="none" strike="noStrike" cap="none" normalizeH="0" baseline="0" smtClean="0">
                        <a:ln>
                          <a:noFill/>
                        </a:ln>
                        <a:solidFill>
                          <a:srgbClr val="3333FF"/>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Pakistan</a:t>
                      </a:r>
                      <a:endParaRPr kumimoji="0" lang="en-US" sz="20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l" defTabSz="914400" rtl="0" eaLnBrk="1" fontAlgn="b" latinLnBrk="0" hangingPunct="1">
                        <a:lnSpc>
                          <a:spcPct val="95000"/>
                        </a:lnSpc>
                        <a:spcBef>
                          <a:spcPct val="0"/>
                        </a:spcBef>
                        <a:spcAft>
                          <a:spcPct val="0"/>
                        </a:spcAft>
                        <a:buClrTx/>
                        <a:buSzPct val="125000"/>
                        <a:buFontTx/>
                        <a:buNone/>
                        <a:tabLst/>
                      </a:pPr>
                      <a:r>
                        <a:rPr kumimoji="0" lang="en-US" sz="1600" b="1" i="0" u="none" strike="noStrike" cap="none" normalizeH="0" baseline="0" smtClean="0">
                          <a:ln>
                            <a:noFill/>
                          </a:ln>
                          <a:solidFill>
                            <a:srgbClr val="0066CC"/>
                          </a:solidFill>
                          <a:effectLst/>
                          <a:latin typeface="Arial" pitchFamily="34" charset="0"/>
                          <a:cs typeface="Arial" pitchFamily="34" charset="0"/>
                        </a:rPr>
                        <a:t> </a:t>
                      </a:r>
                      <a:endParaRPr kumimoji="0" lang="en-US" sz="18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1,550,000 </a:t>
                      </a:r>
                      <a:r>
                        <a:rPr kumimoji="0" lang="en-US" sz="2000" b="1" i="0" u="none" strike="noStrike" cap="none" normalizeH="0" baseline="0" smtClean="0">
                          <a:ln>
                            <a:noFill/>
                          </a:ln>
                          <a:solidFill>
                            <a:srgbClr val="339933"/>
                          </a:solidFill>
                          <a:effectLst/>
                          <a:latin typeface="Arial" pitchFamily="34" charset="0"/>
                          <a:cs typeface="Arial" pitchFamily="34" charset="0"/>
                        </a:rPr>
                        <a:t>(54%)</a:t>
                      </a:r>
                      <a:endParaRPr kumimoji="0" lang="en-US" sz="2000" b="0" i="0" u="none" strike="noStrike" cap="none" normalizeH="0" baseline="0" smtClean="0">
                        <a:ln>
                          <a:noFill/>
                        </a:ln>
                        <a:solidFill>
                          <a:srgbClr val="339933"/>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1,606</a:t>
                      </a:r>
                      <a:endParaRPr kumimoji="0" lang="en-US" sz="20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0" i="0" u="none" strike="noStrike" cap="none" normalizeH="0" baseline="0" smtClean="0">
                          <a:ln>
                            <a:noFill/>
                          </a:ln>
                          <a:solidFill>
                            <a:srgbClr val="0066CC"/>
                          </a:solidFill>
                          <a:effectLst/>
                          <a:latin typeface="Arial" pitchFamily="34" charset="0"/>
                        </a:rPr>
                        <a:t>965</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425450">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3333FF"/>
                          </a:solidFill>
                          <a:effectLst/>
                          <a:latin typeface="Arial" pitchFamily="34" charset="0"/>
                          <a:cs typeface="Arial" pitchFamily="34" charset="0"/>
                        </a:rPr>
                        <a:t>3</a:t>
                      </a:r>
                      <a:endParaRPr kumimoji="0" lang="en-US" sz="2000" b="0" i="0" u="none" strike="noStrike" cap="none" normalizeH="0" baseline="0" smtClean="0">
                        <a:ln>
                          <a:noFill/>
                        </a:ln>
                        <a:solidFill>
                          <a:srgbClr val="3333FF"/>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Brazil</a:t>
                      </a:r>
                      <a:endParaRPr kumimoji="0" lang="en-US" sz="20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l" defTabSz="914400" rtl="0" eaLnBrk="1" fontAlgn="b" latinLnBrk="0" hangingPunct="1">
                        <a:lnSpc>
                          <a:spcPct val="95000"/>
                        </a:lnSpc>
                        <a:spcBef>
                          <a:spcPct val="0"/>
                        </a:spcBef>
                        <a:spcAft>
                          <a:spcPct val="0"/>
                        </a:spcAft>
                        <a:buClrTx/>
                        <a:buSzPct val="125000"/>
                        <a:buFontTx/>
                        <a:buNone/>
                        <a:tabLst/>
                      </a:pPr>
                      <a:r>
                        <a:rPr kumimoji="0" lang="en-US" sz="1600" b="1" i="0" u="none" strike="noStrike" cap="none" normalizeH="0" baseline="0" smtClean="0">
                          <a:ln>
                            <a:noFill/>
                          </a:ln>
                          <a:solidFill>
                            <a:srgbClr val="0066CC"/>
                          </a:solidFill>
                          <a:effectLst/>
                          <a:latin typeface="Arial" pitchFamily="34" charset="0"/>
                          <a:cs typeface="Arial" pitchFamily="34" charset="0"/>
                        </a:rPr>
                        <a:t> </a:t>
                      </a:r>
                      <a:endParaRPr kumimoji="0" lang="en-US" sz="18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1,425,513 </a:t>
                      </a:r>
                      <a:r>
                        <a:rPr kumimoji="0" lang="en-US" sz="2000" b="1" i="0" u="none" strike="noStrike" cap="none" normalizeH="0" baseline="0" smtClean="0">
                          <a:ln>
                            <a:noFill/>
                          </a:ln>
                          <a:solidFill>
                            <a:srgbClr val="339933"/>
                          </a:solidFill>
                          <a:effectLst/>
                          <a:latin typeface="Arial" pitchFamily="34" charset="0"/>
                          <a:cs typeface="Arial" pitchFamily="34" charset="0"/>
                        </a:rPr>
                        <a:t>(26%)</a:t>
                      </a:r>
                      <a:endParaRPr kumimoji="0" lang="en-US" sz="2000" b="0" i="0" u="none" strike="noStrike" cap="none" normalizeH="0" baseline="0" smtClean="0">
                        <a:ln>
                          <a:noFill/>
                        </a:ln>
                        <a:solidFill>
                          <a:srgbClr val="339933"/>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1,442</a:t>
                      </a:r>
                      <a:endParaRPr kumimoji="0" lang="en-US" sz="20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0" i="0" u="none" strike="noStrike" cap="none" normalizeH="0" baseline="0" smtClean="0">
                          <a:ln>
                            <a:noFill/>
                          </a:ln>
                          <a:solidFill>
                            <a:srgbClr val="0066CC"/>
                          </a:solidFill>
                          <a:effectLst/>
                          <a:latin typeface="Arial" pitchFamily="34" charset="0"/>
                        </a:rPr>
                        <a:t>988</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425450">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3333FF"/>
                          </a:solidFill>
                          <a:effectLst/>
                          <a:latin typeface="Arial" pitchFamily="34" charset="0"/>
                          <a:cs typeface="Arial" pitchFamily="34" charset="0"/>
                        </a:rPr>
                        <a:t>4</a:t>
                      </a:r>
                      <a:endParaRPr kumimoji="0" lang="en-US" sz="2000" b="0" i="0" u="none" strike="noStrike" cap="none" normalizeH="0" baseline="0" smtClean="0">
                        <a:ln>
                          <a:noFill/>
                        </a:ln>
                        <a:solidFill>
                          <a:srgbClr val="3333FF"/>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Italy</a:t>
                      </a:r>
                      <a:endParaRPr kumimoji="0" lang="en-US" sz="20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l" defTabSz="914400" rtl="0" eaLnBrk="1" fontAlgn="b" latinLnBrk="0" hangingPunct="1">
                        <a:lnSpc>
                          <a:spcPct val="95000"/>
                        </a:lnSpc>
                        <a:spcBef>
                          <a:spcPct val="0"/>
                        </a:spcBef>
                        <a:spcAft>
                          <a:spcPct val="0"/>
                        </a:spcAft>
                        <a:buClrTx/>
                        <a:buSzPct val="125000"/>
                        <a:buFontTx/>
                        <a:buNone/>
                        <a:tabLst/>
                      </a:pPr>
                      <a:r>
                        <a:rPr kumimoji="0" lang="en-US" sz="1600" b="1" i="0" u="none" strike="noStrike" cap="none" normalizeH="0" baseline="0" smtClean="0">
                          <a:ln>
                            <a:noFill/>
                          </a:ln>
                          <a:solidFill>
                            <a:srgbClr val="0066CC"/>
                          </a:solidFill>
                          <a:effectLst/>
                          <a:latin typeface="Arial" pitchFamily="34" charset="0"/>
                          <a:cs typeface="Arial" pitchFamily="34" charset="0"/>
                        </a:rPr>
                        <a:t> </a:t>
                      </a:r>
                      <a:endParaRPr kumimoji="0" lang="en-US" sz="18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432,900 </a:t>
                      </a:r>
                      <a:r>
                        <a:rPr kumimoji="0" lang="en-US" sz="2000" b="1" i="0" u="none" strike="noStrike" cap="none" normalizeH="0" baseline="0" smtClean="0">
                          <a:ln>
                            <a:noFill/>
                          </a:ln>
                          <a:solidFill>
                            <a:srgbClr val="339933"/>
                          </a:solidFill>
                          <a:effectLst/>
                          <a:latin typeface="Arial" pitchFamily="34" charset="0"/>
                          <a:cs typeface="Arial" pitchFamily="34" charset="0"/>
                        </a:rPr>
                        <a:t>(12%)</a:t>
                      </a:r>
                      <a:endParaRPr kumimoji="0" lang="en-US" sz="2000" b="0" i="0" u="none" strike="noStrike" cap="none" normalizeH="0" baseline="0" smtClean="0">
                        <a:ln>
                          <a:noFill/>
                        </a:ln>
                        <a:solidFill>
                          <a:srgbClr val="339933"/>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558</a:t>
                      </a:r>
                      <a:endParaRPr kumimoji="0" lang="en-US" sz="20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0" i="0" u="none" strike="noStrike" cap="none" normalizeH="0" baseline="0" smtClean="0">
                          <a:ln>
                            <a:noFill/>
                          </a:ln>
                          <a:solidFill>
                            <a:srgbClr val="0066CC"/>
                          </a:solidFill>
                          <a:effectLst/>
                          <a:latin typeface="Arial" pitchFamily="34" charset="0"/>
                        </a:rPr>
                        <a:t>775</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415925">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3333FF"/>
                          </a:solidFill>
                          <a:effectLst/>
                          <a:latin typeface="Arial" pitchFamily="34" charset="0"/>
                          <a:cs typeface="Arial" pitchFamily="34" charset="0"/>
                        </a:rPr>
                        <a:t>5</a:t>
                      </a:r>
                      <a:endParaRPr kumimoji="0" lang="en-US" sz="2000" b="0" i="0" u="none" strike="noStrike" cap="none" normalizeH="0" baseline="0" smtClean="0">
                        <a:ln>
                          <a:noFill/>
                        </a:ln>
                        <a:solidFill>
                          <a:srgbClr val="3333FF"/>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India</a:t>
                      </a:r>
                      <a:endParaRPr kumimoji="0" lang="en-US" sz="20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l" defTabSz="914400" rtl="0" eaLnBrk="1" fontAlgn="b" latinLnBrk="0" hangingPunct="1">
                        <a:lnSpc>
                          <a:spcPct val="95000"/>
                        </a:lnSpc>
                        <a:spcBef>
                          <a:spcPct val="0"/>
                        </a:spcBef>
                        <a:spcAft>
                          <a:spcPct val="0"/>
                        </a:spcAft>
                        <a:buClrTx/>
                        <a:buSzPct val="125000"/>
                        <a:buFontTx/>
                        <a:buNone/>
                        <a:tabLst/>
                      </a:pPr>
                      <a:r>
                        <a:rPr kumimoji="0" lang="en-US" sz="1600" b="1" i="0" u="none" strike="noStrike" cap="none" normalizeH="0" baseline="0" smtClean="0">
                          <a:ln>
                            <a:noFill/>
                          </a:ln>
                          <a:solidFill>
                            <a:srgbClr val="0066CC"/>
                          </a:solidFill>
                          <a:effectLst/>
                          <a:latin typeface="Arial" pitchFamily="34" charset="0"/>
                          <a:cs typeface="Arial" pitchFamily="34" charset="0"/>
                        </a:rPr>
                        <a:t> </a:t>
                      </a:r>
                      <a:endParaRPr kumimoji="0" lang="en-US" sz="18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334,820 </a:t>
                      </a:r>
                      <a:r>
                        <a:rPr kumimoji="0" lang="en-US" sz="2000" b="1" i="0" u="none" strike="noStrike" cap="none" normalizeH="0" baseline="0" smtClean="0">
                          <a:ln>
                            <a:noFill/>
                          </a:ln>
                          <a:solidFill>
                            <a:srgbClr val="339933"/>
                          </a:solidFill>
                          <a:effectLst/>
                          <a:latin typeface="Arial" pitchFamily="34" charset="0"/>
                          <a:cs typeface="Arial" pitchFamily="34" charset="0"/>
                        </a:rPr>
                        <a:t>(34%)</a:t>
                      </a:r>
                      <a:endParaRPr kumimoji="0" lang="en-US" sz="2000" b="0" i="0" u="none" strike="noStrike" cap="none" normalizeH="0" baseline="0" smtClean="0">
                        <a:ln>
                          <a:noFill/>
                        </a:ln>
                        <a:solidFill>
                          <a:srgbClr val="339933"/>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321</a:t>
                      </a:r>
                      <a:endParaRPr kumimoji="0" lang="en-US" sz="20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0" i="0" u="none" strike="noStrike" cap="none" normalizeH="0" baseline="0" smtClean="0">
                          <a:ln>
                            <a:noFill/>
                          </a:ln>
                          <a:solidFill>
                            <a:srgbClr val="0066CC"/>
                          </a:solidFill>
                          <a:effectLst/>
                          <a:latin typeface="Arial" pitchFamily="34" charset="0"/>
                        </a:rPr>
                        <a:t>1,043</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415925">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3333FF"/>
                          </a:solidFill>
                          <a:effectLst/>
                          <a:latin typeface="Arial" pitchFamily="34" charset="0"/>
                          <a:cs typeface="Arial" pitchFamily="34" charset="0"/>
                        </a:rPr>
                        <a:t>6</a:t>
                      </a:r>
                      <a:endParaRPr kumimoji="0" lang="en-US" sz="2000" b="0" i="0" u="none" strike="noStrike" cap="none" normalizeH="0" baseline="0" smtClean="0">
                        <a:ln>
                          <a:noFill/>
                        </a:ln>
                        <a:solidFill>
                          <a:srgbClr val="3333FF"/>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Iran</a:t>
                      </a:r>
                      <a:endParaRPr kumimoji="0" lang="en-US" sz="20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l" defTabSz="914400" rtl="0" eaLnBrk="1" fontAlgn="b" latinLnBrk="0" hangingPunct="1">
                        <a:lnSpc>
                          <a:spcPct val="95000"/>
                        </a:lnSpc>
                        <a:spcBef>
                          <a:spcPct val="0"/>
                        </a:spcBef>
                        <a:spcAft>
                          <a:spcPct val="0"/>
                        </a:spcAft>
                        <a:buClrTx/>
                        <a:buSzPct val="125000"/>
                        <a:buFontTx/>
                        <a:buNone/>
                        <a:tabLst/>
                      </a:pPr>
                      <a:r>
                        <a:rPr kumimoji="0" lang="en-US" sz="1600" b="1" i="0" u="none" strike="noStrike" cap="none" normalizeH="0" baseline="0" smtClean="0">
                          <a:ln>
                            <a:noFill/>
                          </a:ln>
                          <a:solidFill>
                            <a:srgbClr val="0066CC"/>
                          </a:solidFill>
                          <a:effectLst/>
                          <a:latin typeface="Arial" pitchFamily="34" charset="0"/>
                          <a:cs typeface="Arial" pitchFamily="34" charset="0"/>
                        </a:rPr>
                        <a:t> </a:t>
                      </a:r>
                      <a:endParaRPr kumimoji="0" lang="en-US" sz="18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263,662 </a:t>
                      </a:r>
                      <a:r>
                        <a:rPr kumimoji="0" lang="en-US" sz="2000" b="1" i="0" u="none" strike="noStrike" cap="none" normalizeH="0" baseline="0" smtClean="0">
                          <a:ln>
                            <a:noFill/>
                          </a:ln>
                          <a:solidFill>
                            <a:srgbClr val="339933"/>
                          </a:solidFill>
                          <a:effectLst/>
                          <a:latin typeface="Arial" pitchFamily="34" charset="0"/>
                          <a:cs typeface="Arial" pitchFamily="34" charset="0"/>
                        </a:rPr>
                        <a:t>(82%)</a:t>
                      </a:r>
                      <a:endParaRPr kumimoji="0" lang="en-US" sz="2000" b="0" i="0" u="none" strike="noStrike" cap="none" normalizeH="0" baseline="0" smtClean="0">
                        <a:ln>
                          <a:noFill/>
                        </a:ln>
                        <a:solidFill>
                          <a:srgbClr val="339933"/>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179</a:t>
                      </a:r>
                      <a:endParaRPr kumimoji="0" lang="en-US" sz="20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0" i="0" u="none" strike="noStrike" cap="none" normalizeH="0" baseline="0" smtClean="0">
                          <a:ln>
                            <a:noFill/>
                          </a:ln>
                          <a:solidFill>
                            <a:srgbClr val="0066CC"/>
                          </a:solidFill>
                          <a:effectLst/>
                          <a:latin typeface="Arial" pitchFamily="34" charset="0"/>
                        </a:rPr>
                        <a:t>1,472</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414338">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3333FF"/>
                          </a:solidFill>
                          <a:effectLst/>
                          <a:latin typeface="Arial" pitchFamily="34" charset="0"/>
                          <a:cs typeface="Arial" pitchFamily="34" charset="0"/>
                        </a:rPr>
                        <a:t>7</a:t>
                      </a:r>
                      <a:endParaRPr kumimoji="0" lang="en-US" sz="2000" b="0" i="0" u="none" strike="noStrike" cap="none" normalizeH="0" baseline="0" smtClean="0">
                        <a:ln>
                          <a:noFill/>
                        </a:ln>
                        <a:solidFill>
                          <a:srgbClr val="3333FF"/>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Colombia</a:t>
                      </a:r>
                      <a:endParaRPr kumimoji="0" lang="en-US" sz="2000" b="0" i="0" u="none" strike="noStrike" cap="none" normalizeH="0" baseline="0" smtClean="0">
                        <a:ln>
                          <a:noFill/>
                        </a:ln>
                        <a:solidFill>
                          <a:srgbClr val="FF0000"/>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l" defTabSz="914400" rtl="0" eaLnBrk="1" fontAlgn="b" latinLnBrk="0" hangingPunct="1">
                        <a:lnSpc>
                          <a:spcPct val="95000"/>
                        </a:lnSpc>
                        <a:spcBef>
                          <a:spcPct val="0"/>
                        </a:spcBef>
                        <a:spcAft>
                          <a:spcPct val="0"/>
                        </a:spcAft>
                        <a:buClrTx/>
                        <a:buSzPct val="125000"/>
                        <a:buFontTx/>
                        <a:buNone/>
                        <a:tabLst/>
                      </a:pPr>
                      <a:r>
                        <a:rPr kumimoji="0" lang="en-US" sz="1600" b="1" i="0" u="none" strike="noStrike" cap="none" normalizeH="0" baseline="0" smtClean="0">
                          <a:ln>
                            <a:noFill/>
                          </a:ln>
                          <a:solidFill>
                            <a:srgbClr val="3333FF"/>
                          </a:solidFill>
                          <a:effectLst/>
                          <a:latin typeface="Arial" pitchFamily="34" charset="0"/>
                          <a:cs typeface="Arial" pitchFamily="34" charset="0"/>
                        </a:rPr>
                        <a:t> </a:t>
                      </a:r>
                      <a:endParaRPr kumimoji="0" lang="en-US" sz="1800" b="0" i="0" u="none" strike="noStrike" cap="none" normalizeH="0" baseline="0" smtClean="0">
                        <a:ln>
                          <a:noFill/>
                        </a:ln>
                        <a:solidFill>
                          <a:srgbClr val="3333FF"/>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203,292 </a:t>
                      </a:r>
                      <a:r>
                        <a:rPr kumimoji="0" lang="en-US" sz="2000" b="1" i="0" u="none" strike="noStrike" cap="none" normalizeH="0" baseline="0" smtClean="0">
                          <a:ln>
                            <a:noFill/>
                          </a:ln>
                          <a:solidFill>
                            <a:srgbClr val="339933"/>
                          </a:solidFill>
                          <a:effectLst/>
                          <a:latin typeface="Arial" pitchFamily="34" charset="0"/>
                          <a:cs typeface="Arial" pitchFamily="34" charset="0"/>
                        </a:rPr>
                        <a:t>(65%)</a:t>
                      </a:r>
                      <a:endParaRPr kumimoji="0" lang="en-US" sz="2000" b="0" i="0" u="none" strike="noStrike" cap="none" normalizeH="0" baseline="0" smtClean="0">
                        <a:ln>
                          <a:noFill/>
                        </a:ln>
                        <a:solidFill>
                          <a:srgbClr val="339933"/>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310</a:t>
                      </a:r>
                      <a:endParaRPr kumimoji="0" lang="en-US" sz="20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0" i="0" u="none" strike="noStrike" cap="none" normalizeH="0" baseline="0" smtClean="0">
                          <a:ln>
                            <a:noFill/>
                          </a:ln>
                          <a:solidFill>
                            <a:srgbClr val="0066CC"/>
                          </a:solidFill>
                          <a:effectLst/>
                          <a:latin typeface="Arial" pitchFamily="34" charset="0"/>
                        </a:rPr>
                        <a:t>655</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415925">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3333FF"/>
                          </a:solidFill>
                          <a:effectLst/>
                          <a:latin typeface="Arial" pitchFamily="34" charset="0"/>
                          <a:cs typeface="Arial" pitchFamily="34" charset="0"/>
                        </a:rPr>
                        <a:t>8</a:t>
                      </a:r>
                      <a:endParaRPr kumimoji="0" lang="en-US" sz="2000" b="0" i="0" u="none" strike="noStrike" cap="none" normalizeH="0" baseline="0" smtClean="0">
                        <a:ln>
                          <a:noFill/>
                        </a:ln>
                        <a:solidFill>
                          <a:srgbClr val="3333FF"/>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FF0000"/>
                          </a:solidFill>
                          <a:effectLst/>
                          <a:latin typeface="Arial" pitchFamily="34" charset="0"/>
                          <a:cs typeface="Arial" pitchFamily="34" charset="0"/>
                        </a:rPr>
                        <a:t>USA</a:t>
                      </a:r>
                      <a:endParaRPr kumimoji="0" lang="en-US" sz="2000" b="0" i="0" u="none" strike="noStrike" cap="none" normalizeH="0" baseline="0" smtClean="0">
                        <a:ln>
                          <a:noFill/>
                        </a:ln>
                        <a:solidFill>
                          <a:srgbClr val="FF0000"/>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l" defTabSz="914400" rtl="0" eaLnBrk="1" fontAlgn="b" latinLnBrk="0" hangingPunct="1">
                        <a:lnSpc>
                          <a:spcPct val="95000"/>
                        </a:lnSpc>
                        <a:spcBef>
                          <a:spcPct val="0"/>
                        </a:spcBef>
                        <a:spcAft>
                          <a:spcPct val="0"/>
                        </a:spcAft>
                        <a:buClrTx/>
                        <a:buSzPct val="125000"/>
                        <a:buFontTx/>
                        <a:buNone/>
                        <a:tabLst/>
                      </a:pPr>
                      <a:r>
                        <a:rPr kumimoji="0" lang="en-US" sz="1600" b="1" i="0" u="none" strike="noStrike" cap="none" normalizeH="0" baseline="0" smtClean="0">
                          <a:ln>
                            <a:noFill/>
                          </a:ln>
                          <a:solidFill>
                            <a:srgbClr val="0066CC"/>
                          </a:solidFill>
                          <a:effectLst/>
                          <a:latin typeface="Arial" pitchFamily="34" charset="0"/>
                          <a:cs typeface="Arial" pitchFamily="34" charset="0"/>
                        </a:rPr>
                        <a:t> </a:t>
                      </a:r>
                      <a:endParaRPr kumimoji="0" lang="en-US" sz="18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FF0000"/>
                          </a:solidFill>
                          <a:effectLst/>
                          <a:latin typeface="Arial" pitchFamily="34" charset="0"/>
                          <a:cs typeface="Arial" pitchFamily="34" charset="0"/>
                        </a:rPr>
                        <a:t>146,876 </a:t>
                      </a:r>
                      <a:r>
                        <a:rPr kumimoji="0" lang="en-US" sz="2000" b="1" i="0" u="none" strike="noStrike" cap="none" normalizeH="0" baseline="0" smtClean="0">
                          <a:ln>
                            <a:noFill/>
                          </a:ln>
                          <a:solidFill>
                            <a:srgbClr val="339933"/>
                          </a:solidFill>
                          <a:effectLst/>
                          <a:latin typeface="Arial" pitchFamily="34" charset="0"/>
                          <a:cs typeface="Arial" pitchFamily="34" charset="0"/>
                        </a:rPr>
                        <a:t>(9%)</a:t>
                      </a:r>
                      <a:endParaRPr kumimoji="0" lang="en-US" sz="2000" b="0" i="0" u="none" strike="noStrike" cap="none" normalizeH="0" baseline="0" smtClean="0">
                        <a:ln>
                          <a:noFill/>
                        </a:ln>
                        <a:solidFill>
                          <a:srgbClr val="339933"/>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FF0000"/>
                          </a:solidFill>
                          <a:effectLst/>
                          <a:latin typeface="Arial" pitchFamily="34" charset="0"/>
                          <a:cs typeface="Arial" pitchFamily="34" charset="0"/>
                        </a:rPr>
                        <a:t>1,340</a:t>
                      </a:r>
                      <a:endParaRPr kumimoji="0" lang="en-US" sz="2000" b="0" i="0" u="none" strike="noStrike" cap="none" normalizeH="0" baseline="0" smtClean="0">
                        <a:ln>
                          <a:noFill/>
                        </a:ln>
                        <a:solidFill>
                          <a:srgbClr val="FF0000"/>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0" i="0" u="none" strike="noStrike" cap="none" normalizeH="0" baseline="0" smtClean="0">
                          <a:ln>
                            <a:noFill/>
                          </a:ln>
                          <a:solidFill>
                            <a:srgbClr val="FF0000"/>
                          </a:solidFill>
                          <a:effectLst/>
                          <a:latin typeface="Arial" pitchFamily="34" charset="0"/>
                        </a:rPr>
                        <a:t>109</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415925">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3333FF"/>
                          </a:solidFill>
                          <a:effectLst/>
                          <a:latin typeface="Arial" pitchFamily="34" charset="0"/>
                          <a:cs typeface="Arial" pitchFamily="34" charset="0"/>
                        </a:rPr>
                        <a:t>9</a:t>
                      </a:r>
                      <a:endParaRPr kumimoji="0" lang="en-US" sz="2000" b="0" i="0" u="none" strike="noStrike" cap="none" normalizeH="0" baseline="0" smtClean="0">
                        <a:ln>
                          <a:noFill/>
                        </a:ln>
                        <a:solidFill>
                          <a:srgbClr val="3333FF"/>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China</a:t>
                      </a:r>
                      <a:endParaRPr kumimoji="0" lang="en-US" sz="20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l" defTabSz="914400" rtl="0" eaLnBrk="1" fontAlgn="b" latinLnBrk="0" hangingPunct="1">
                        <a:lnSpc>
                          <a:spcPct val="95000"/>
                        </a:lnSpc>
                        <a:spcBef>
                          <a:spcPct val="0"/>
                        </a:spcBef>
                        <a:spcAft>
                          <a:spcPct val="0"/>
                        </a:spcAft>
                        <a:buClrTx/>
                        <a:buSzPct val="125000"/>
                        <a:buFontTx/>
                        <a:buNone/>
                        <a:tabLst/>
                      </a:pPr>
                      <a:r>
                        <a:rPr kumimoji="0" lang="en-US" sz="1600" b="1" i="0" u="none" strike="noStrike" cap="none" normalizeH="0" baseline="0" smtClean="0">
                          <a:ln>
                            <a:noFill/>
                          </a:ln>
                          <a:solidFill>
                            <a:srgbClr val="0066CC"/>
                          </a:solidFill>
                          <a:effectLst/>
                          <a:latin typeface="Arial" pitchFamily="34" charset="0"/>
                          <a:cs typeface="Arial" pitchFamily="34" charset="0"/>
                        </a:rPr>
                        <a:t> </a:t>
                      </a:r>
                      <a:endParaRPr kumimoji="0" lang="en-US" sz="18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127,120 </a:t>
                      </a:r>
                      <a:r>
                        <a:rPr kumimoji="0" lang="en-US" sz="2000" b="1" i="0" u="none" strike="noStrike" cap="none" normalizeH="0" baseline="0" smtClean="0">
                          <a:ln>
                            <a:noFill/>
                          </a:ln>
                          <a:solidFill>
                            <a:srgbClr val="339933"/>
                          </a:solidFill>
                          <a:effectLst/>
                          <a:latin typeface="Arial" pitchFamily="34" charset="0"/>
                          <a:cs typeface="Arial" pitchFamily="34" charset="0"/>
                        </a:rPr>
                        <a:t>(24%)</a:t>
                      </a:r>
                      <a:endParaRPr kumimoji="0" lang="en-US" sz="2000" b="0" i="0" u="none" strike="noStrike" cap="none" normalizeH="0" baseline="0" smtClean="0">
                        <a:ln>
                          <a:noFill/>
                        </a:ln>
                        <a:solidFill>
                          <a:srgbClr val="339933"/>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355</a:t>
                      </a:r>
                      <a:endParaRPr kumimoji="0" lang="en-US" sz="20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0" i="0" u="none" strike="noStrike" cap="none" normalizeH="0" baseline="0" smtClean="0">
                          <a:ln>
                            <a:noFill/>
                          </a:ln>
                          <a:solidFill>
                            <a:srgbClr val="0066CC"/>
                          </a:solidFill>
                          <a:effectLst/>
                          <a:latin typeface="Arial" pitchFamily="34" charset="0"/>
                        </a:rPr>
                        <a:t>358</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415925">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3333FF"/>
                          </a:solidFill>
                          <a:effectLst/>
                          <a:latin typeface="Arial" pitchFamily="34" charset="0"/>
                          <a:cs typeface="Arial" pitchFamily="34" charset="0"/>
                        </a:rPr>
                        <a:t>10</a:t>
                      </a:r>
                      <a:endParaRPr kumimoji="0" lang="en-US" sz="2000" b="0" i="0" u="none" strike="noStrike" cap="none" normalizeH="0" baseline="0" smtClean="0">
                        <a:ln>
                          <a:noFill/>
                        </a:ln>
                        <a:solidFill>
                          <a:srgbClr val="3333FF"/>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Ukraine</a:t>
                      </a:r>
                      <a:endParaRPr kumimoji="0" lang="en-US" sz="20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l" defTabSz="914400" rtl="0" eaLnBrk="1" fontAlgn="b" latinLnBrk="0" hangingPunct="1">
                        <a:lnSpc>
                          <a:spcPct val="95000"/>
                        </a:lnSpc>
                        <a:spcBef>
                          <a:spcPct val="0"/>
                        </a:spcBef>
                        <a:spcAft>
                          <a:spcPct val="0"/>
                        </a:spcAft>
                        <a:buClrTx/>
                        <a:buSzPct val="125000"/>
                        <a:buFontTx/>
                        <a:buNone/>
                        <a:tabLst/>
                      </a:pPr>
                      <a:r>
                        <a:rPr kumimoji="0" lang="en-US" sz="1600" b="1" i="0" u="none" strike="noStrike" cap="none" normalizeH="0" baseline="0" smtClean="0">
                          <a:ln>
                            <a:noFill/>
                          </a:ln>
                          <a:solidFill>
                            <a:srgbClr val="0066CC"/>
                          </a:solidFill>
                          <a:effectLst/>
                          <a:latin typeface="Arial" pitchFamily="34" charset="0"/>
                          <a:cs typeface="Arial" pitchFamily="34" charset="0"/>
                        </a:rPr>
                        <a:t> </a:t>
                      </a:r>
                      <a:endParaRPr kumimoji="0" lang="en-US" sz="18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100,000 </a:t>
                      </a:r>
                      <a:r>
                        <a:rPr kumimoji="0" lang="en-US" sz="2000" b="1" i="0" u="none" strike="noStrike" cap="none" normalizeH="0" baseline="0" smtClean="0">
                          <a:ln>
                            <a:noFill/>
                          </a:ln>
                          <a:solidFill>
                            <a:srgbClr val="339933"/>
                          </a:solidFill>
                          <a:effectLst/>
                          <a:latin typeface="Arial" pitchFamily="34" charset="0"/>
                          <a:cs typeface="Arial" pitchFamily="34" charset="0"/>
                        </a:rPr>
                        <a:t>(33%)</a:t>
                      </a:r>
                      <a:endParaRPr kumimoji="0" lang="en-US" sz="2000" b="0" i="0" u="none" strike="noStrike" cap="none" normalizeH="0" baseline="0" smtClean="0">
                        <a:ln>
                          <a:noFill/>
                        </a:ln>
                        <a:solidFill>
                          <a:srgbClr val="339933"/>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1" i="0" u="none" strike="noStrike" cap="none" normalizeH="0" baseline="0" smtClean="0">
                          <a:ln>
                            <a:noFill/>
                          </a:ln>
                          <a:solidFill>
                            <a:srgbClr val="0066CC"/>
                          </a:solidFill>
                          <a:effectLst/>
                          <a:latin typeface="Arial" pitchFamily="34" charset="0"/>
                          <a:cs typeface="Arial" pitchFamily="34" charset="0"/>
                        </a:rPr>
                        <a:t>147</a:t>
                      </a:r>
                      <a:endParaRPr kumimoji="0" lang="en-US" sz="2000" b="0" i="0" u="none" strike="noStrike" cap="none" normalizeH="0" baseline="0" smtClean="0">
                        <a:ln>
                          <a:noFill/>
                        </a:ln>
                        <a:solidFill>
                          <a:srgbClr val="0066CC"/>
                        </a:solidFill>
                        <a:effectLst/>
                        <a:latin typeface="Arial"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25425" marR="0" lvl="0" indent="-225425" algn="ctr" defTabSz="914400" rtl="0" eaLnBrk="1" fontAlgn="b" latinLnBrk="0" hangingPunct="1">
                        <a:lnSpc>
                          <a:spcPct val="95000"/>
                        </a:lnSpc>
                        <a:spcBef>
                          <a:spcPct val="0"/>
                        </a:spcBef>
                        <a:spcAft>
                          <a:spcPct val="0"/>
                        </a:spcAft>
                        <a:buClrTx/>
                        <a:buSzPct val="125000"/>
                        <a:buFontTx/>
                        <a:buNone/>
                        <a:tabLst/>
                      </a:pPr>
                      <a:r>
                        <a:rPr kumimoji="0" lang="en-US" sz="2000" b="0" i="0" u="none" strike="noStrike" cap="none" normalizeH="0" baseline="0" smtClean="0">
                          <a:ln>
                            <a:noFill/>
                          </a:ln>
                          <a:solidFill>
                            <a:srgbClr val="0066CC"/>
                          </a:solidFill>
                          <a:effectLst/>
                          <a:latin typeface="Arial" pitchFamily="34" charset="0"/>
                        </a:rPr>
                        <a:t>680</a:t>
                      </a: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4418" name="Text Box 83"/>
          <p:cNvSpPr txBox="1">
            <a:spLocks noChangeArrowheads="1"/>
          </p:cNvSpPr>
          <p:nvPr/>
        </p:nvSpPr>
        <p:spPr bwMode="auto">
          <a:xfrm>
            <a:off x="6324600" y="1371600"/>
            <a:ext cx="1168400" cy="287338"/>
          </a:xfrm>
          <a:prstGeom prst="rect">
            <a:avLst/>
          </a:prstGeom>
          <a:solidFill>
            <a:srgbClr val="FFFF99"/>
          </a:solidFill>
          <a:ln w="12700" algn="ctr">
            <a:solidFill>
              <a:schemeClr val="tx1"/>
            </a:solidFill>
            <a:miter lim="800000"/>
            <a:headEnd/>
            <a:tailEnd/>
          </a:ln>
        </p:spPr>
        <p:txBody>
          <a:bodyPr>
            <a:spAutoFit/>
          </a:bodyPr>
          <a:lstStyle/>
          <a:p>
            <a:pPr algn="ctr">
              <a:spcBef>
                <a:spcPct val="50000"/>
              </a:spcBef>
              <a:buFont typeface="Wingdings" pitchFamily="2" charset="2"/>
              <a:buNone/>
            </a:pPr>
            <a:r>
              <a:rPr lang="en-US" sz="1200" b="1"/>
              <a:t>STATIONS</a:t>
            </a:r>
          </a:p>
        </p:txBody>
      </p:sp>
      <p:sp>
        <p:nvSpPr>
          <p:cNvPr id="14419" name="Text Box 84"/>
          <p:cNvSpPr txBox="1">
            <a:spLocks noChangeArrowheads="1"/>
          </p:cNvSpPr>
          <p:nvPr/>
        </p:nvSpPr>
        <p:spPr bwMode="auto">
          <a:xfrm>
            <a:off x="4648200" y="1371600"/>
            <a:ext cx="1409700" cy="287338"/>
          </a:xfrm>
          <a:prstGeom prst="rect">
            <a:avLst/>
          </a:prstGeom>
          <a:solidFill>
            <a:srgbClr val="FFFF99"/>
          </a:solidFill>
          <a:ln w="12700" algn="ctr">
            <a:solidFill>
              <a:schemeClr val="tx1"/>
            </a:solidFill>
            <a:miter lim="800000"/>
            <a:headEnd/>
            <a:tailEnd/>
          </a:ln>
        </p:spPr>
        <p:txBody>
          <a:bodyPr>
            <a:spAutoFit/>
          </a:bodyPr>
          <a:lstStyle/>
          <a:p>
            <a:pPr algn="ctr">
              <a:spcBef>
                <a:spcPct val="50000"/>
              </a:spcBef>
              <a:buFont typeface="Wingdings" pitchFamily="2" charset="2"/>
              <a:buNone/>
            </a:pPr>
            <a:r>
              <a:rPr lang="en-US" sz="1200" b="1"/>
              <a:t>CNG VEHICLES</a:t>
            </a:r>
          </a:p>
        </p:txBody>
      </p:sp>
      <p:sp>
        <p:nvSpPr>
          <p:cNvPr id="14420" name="Text Box 85"/>
          <p:cNvSpPr txBox="1">
            <a:spLocks noChangeArrowheads="1"/>
          </p:cNvSpPr>
          <p:nvPr/>
        </p:nvSpPr>
        <p:spPr bwMode="auto">
          <a:xfrm>
            <a:off x="3124200" y="5943600"/>
            <a:ext cx="3581400" cy="317500"/>
          </a:xfrm>
          <a:prstGeom prst="rect">
            <a:avLst/>
          </a:prstGeom>
          <a:solidFill>
            <a:srgbClr val="C0C0C0"/>
          </a:solidFill>
          <a:ln w="12700" algn="ctr">
            <a:solidFill>
              <a:schemeClr val="tx1"/>
            </a:solidFill>
            <a:miter lim="800000"/>
            <a:headEnd/>
            <a:tailEnd/>
          </a:ln>
        </p:spPr>
        <p:txBody>
          <a:bodyPr>
            <a:spAutoFit/>
          </a:bodyPr>
          <a:lstStyle/>
          <a:p>
            <a:pPr algn="ctr">
              <a:spcBef>
                <a:spcPct val="50000"/>
              </a:spcBef>
              <a:buFont typeface="Wingdings" pitchFamily="2" charset="2"/>
              <a:buNone/>
            </a:pPr>
            <a:r>
              <a:rPr lang="en-US" sz="1400" b="1">
                <a:solidFill>
                  <a:srgbClr val="339933"/>
                </a:solidFill>
              </a:rPr>
              <a:t>(Annual Growth Rates 2005 -2007)</a:t>
            </a:r>
          </a:p>
        </p:txBody>
      </p:sp>
      <p:sp>
        <p:nvSpPr>
          <p:cNvPr id="14421" name="Text Box 86"/>
          <p:cNvSpPr txBox="1">
            <a:spLocks noChangeArrowheads="1"/>
          </p:cNvSpPr>
          <p:nvPr/>
        </p:nvSpPr>
        <p:spPr bwMode="auto">
          <a:xfrm>
            <a:off x="7467600" y="1371600"/>
            <a:ext cx="1524000" cy="287338"/>
          </a:xfrm>
          <a:prstGeom prst="rect">
            <a:avLst/>
          </a:prstGeom>
          <a:solidFill>
            <a:srgbClr val="FFFF99"/>
          </a:solidFill>
          <a:ln w="12700" algn="ctr">
            <a:solidFill>
              <a:schemeClr val="tx1"/>
            </a:solidFill>
            <a:miter lim="800000"/>
            <a:headEnd/>
            <a:tailEnd/>
          </a:ln>
        </p:spPr>
        <p:txBody>
          <a:bodyPr>
            <a:spAutoFit/>
          </a:bodyPr>
          <a:lstStyle/>
          <a:p>
            <a:pPr algn="ctr">
              <a:spcBef>
                <a:spcPct val="50000"/>
              </a:spcBef>
              <a:buFont typeface="Wingdings" pitchFamily="2" charset="2"/>
              <a:buNone/>
            </a:pPr>
            <a:r>
              <a:rPr lang="en-US" sz="1200" b="1"/>
              <a:t>NGVs / STATION </a:t>
            </a:r>
          </a:p>
        </p:txBody>
      </p:sp>
      <p:sp>
        <p:nvSpPr>
          <p:cNvPr id="14422" name="Text Box 87"/>
          <p:cNvSpPr txBox="1">
            <a:spLocks noChangeArrowheads="1"/>
          </p:cNvSpPr>
          <p:nvPr/>
        </p:nvSpPr>
        <p:spPr bwMode="auto">
          <a:xfrm>
            <a:off x="685800" y="6324600"/>
            <a:ext cx="7848600" cy="379413"/>
          </a:xfrm>
          <a:prstGeom prst="rect">
            <a:avLst/>
          </a:prstGeom>
          <a:noFill/>
          <a:ln w="12700" algn="ctr">
            <a:noFill/>
            <a:miter lim="800000"/>
            <a:headEnd/>
            <a:tailEnd/>
          </a:ln>
        </p:spPr>
        <p:txBody>
          <a:bodyPr>
            <a:spAutoFit/>
          </a:bodyPr>
          <a:lstStyle/>
          <a:p>
            <a:pPr algn="ctr">
              <a:spcBef>
                <a:spcPct val="50000"/>
              </a:spcBef>
              <a:buFont typeface="Wingdings" pitchFamily="2" charset="2"/>
              <a:buNone/>
            </a:pPr>
            <a:r>
              <a:rPr lang="en-US" b="1">
                <a:solidFill>
                  <a:schemeClr val="bg1"/>
                </a:solidFill>
              </a:rPr>
              <a:t>Growing Markets:  </a:t>
            </a:r>
            <a:r>
              <a:rPr lang="en-US" b="1">
                <a:solidFill>
                  <a:srgbClr val="FFFF00"/>
                </a:solidFill>
              </a:rPr>
              <a:t>Germany, Sweden, Japan</a:t>
            </a:r>
          </a:p>
        </p:txBody>
      </p:sp>
      <p:grpSp>
        <p:nvGrpSpPr>
          <p:cNvPr id="2" name="Group 105"/>
          <p:cNvGrpSpPr>
            <a:grpSpLocks/>
          </p:cNvGrpSpPr>
          <p:nvPr/>
        </p:nvGrpSpPr>
        <p:grpSpPr bwMode="auto">
          <a:xfrm>
            <a:off x="3352800" y="1676400"/>
            <a:ext cx="714375" cy="4191000"/>
            <a:chOff x="2064" y="1056"/>
            <a:chExt cx="450" cy="2640"/>
          </a:xfrm>
        </p:grpSpPr>
        <p:pic>
          <p:nvPicPr>
            <p:cNvPr id="14424" name="Picture 89"/>
            <p:cNvPicPr>
              <a:picLocks noChangeAspect="1" noChangeArrowheads="1"/>
            </p:cNvPicPr>
            <p:nvPr/>
          </p:nvPicPr>
          <p:blipFill>
            <a:blip r:embed="rId2" cstate="print"/>
            <a:srcRect/>
            <a:stretch>
              <a:fillRect/>
            </a:stretch>
          </p:blipFill>
          <p:spPr bwMode="auto">
            <a:xfrm>
              <a:off x="2064" y="2928"/>
              <a:ext cx="439" cy="268"/>
            </a:xfrm>
            <a:prstGeom prst="rect">
              <a:avLst/>
            </a:prstGeom>
            <a:noFill/>
            <a:ln w="9525" algn="ctr">
              <a:solidFill>
                <a:schemeClr val="tx1"/>
              </a:solidFill>
              <a:miter lim="800000"/>
              <a:headEnd/>
              <a:tailEnd/>
            </a:ln>
          </p:spPr>
        </p:pic>
        <p:pic>
          <p:nvPicPr>
            <p:cNvPr id="14425" name="Picture 90"/>
            <p:cNvPicPr>
              <a:picLocks noChangeAspect="1" noChangeArrowheads="1"/>
            </p:cNvPicPr>
            <p:nvPr/>
          </p:nvPicPr>
          <p:blipFill>
            <a:blip r:embed="rId3" cstate="print"/>
            <a:srcRect/>
            <a:stretch>
              <a:fillRect/>
            </a:stretch>
          </p:blipFill>
          <p:spPr bwMode="auto">
            <a:xfrm>
              <a:off x="2064" y="3216"/>
              <a:ext cx="450" cy="240"/>
            </a:xfrm>
            <a:prstGeom prst="rect">
              <a:avLst/>
            </a:prstGeom>
            <a:noFill/>
            <a:ln w="9525" algn="ctr">
              <a:solidFill>
                <a:schemeClr val="tx1"/>
              </a:solidFill>
              <a:miter lim="800000"/>
              <a:headEnd/>
              <a:tailEnd/>
            </a:ln>
          </p:spPr>
        </p:pic>
        <p:pic>
          <p:nvPicPr>
            <p:cNvPr id="14426" name="Picture 92"/>
            <p:cNvPicPr>
              <a:picLocks noChangeAspect="1" noChangeArrowheads="1"/>
            </p:cNvPicPr>
            <p:nvPr/>
          </p:nvPicPr>
          <p:blipFill>
            <a:blip r:embed="rId4" cstate="print"/>
            <a:srcRect/>
            <a:stretch>
              <a:fillRect/>
            </a:stretch>
          </p:blipFill>
          <p:spPr bwMode="auto">
            <a:xfrm>
              <a:off x="2064" y="3456"/>
              <a:ext cx="442" cy="240"/>
            </a:xfrm>
            <a:prstGeom prst="rect">
              <a:avLst/>
            </a:prstGeom>
            <a:noFill/>
            <a:ln w="9525" algn="ctr">
              <a:solidFill>
                <a:schemeClr val="tx1"/>
              </a:solidFill>
              <a:miter lim="800000"/>
              <a:headEnd/>
              <a:tailEnd/>
            </a:ln>
          </p:spPr>
        </p:pic>
        <p:pic>
          <p:nvPicPr>
            <p:cNvPr id="14427" name="Picture 97" descr="Colombia_flag">
              <a:hlinkClick r:id="rId5"/>
            </p:cNvPr>
            <p:cNvPicPr>
              <a:picLocks noChangeAspect="1" noChangeArrowheads="1"/>
            </p:cNvPicPr>
            <p:nvPr/>
          </p:nvPicPr>
          <p:blipFill>
            <a:blip r:embed="rId6" cstate="print"/>
            <a:srcRect/>
            <a:stretch>
              <a:fillRect/>
            </a:stretch>
          </p:blipFill>
          <p:spPr bwMode="auto">
            <a:xfrm>
              <a:off x="2064" y="2640"/>
              <a:ext cx="435" cy="270"/>
            </a:xfrm>
            <a:prstGeom prst="rect">
              <a:avLst/>
            </a:prstGeom>
            <a:noFill/>
            <a:ln w="9525">
              <a:solidFill>
                <a:schemeClr val="tx1"/>
              </a:solidFill>
              <a:miter lim="800000"/>
              <a:headEnd/>
              <a:tailEnd/>
            </a:ln>
          </p:spPr>
        </p:pic>
        <p:pic>
          <p:nvPicPr>
            <p:cNvPr id="14428" name="Picture 99"/>
            <p:cNvPicPr>
              <a:picLocks noChangeAspect="1" noChangeArrowheads="1"/>
            </p:cNvPicPr>
            <p:nvPr/>
          </p:nvPicPr>
          <p:blipFill>
            <a:blip r:embed="rId7" cstate="print"/>
            <a:srcRect/>
            <a:stretch>
              <a:fillRect/>
            </a:stretch>
          </p:blipFill>
          <p:spPr bwMode="auto">
            <a:xfrm>
              <a:off x="2064" y="1584"/>
              <a:ext cx="443" cy="290"/>
            </a:xfrm>
            <a:prstGeom prst="rect">
              <a:avLst/>
            </a:prstGeom>
            <a:noFill/>
            <a:ln w="9525" algn="ctr">
              <a:solidFill>
                <a:schemeClr val="tx1"/>
              </a:solidFill>
              <a:miter lim="800000"/>
              <a:headEnd/>
              <a:tailEnd/>
            </a:ln>
          </p:spPr>
        </p:pic>
        <p:pic>
          <p:nvPicPr>
            <p:cNvPr id="14429" name="Picture 100"/>
            <p:cNvPicPr>
              <a:picLocks noChangeAspect="1" noChangeArrowheads="1"/>
            </p:cNvPicPr>
            <p:nvPr/>
          </p:nvPicPr>
          <p:blipFill>
            <a:blip r:embed="rId8" cstate="print"/>
            <a:srcRect/>
            <a:stretch>
              <a:fillRect/>
            </a:stretch>
          </p:blipFill>
          <p:spPr bwMode="auto">
            <a:xfrm>
              <a:off x="2064" y="1056"/>
              <a:ext cx="443" cy="299"/>
            </a:xfrm>
            <a:prstGeom prst="rect">
              <a:avLst/>
            </a:prstGeom>
            <a:noFill/>
            <a:ln w="9525" algn="ctr">
              <a:solidFill>
                <a:schemeClr val="tx1"/>
              </a:solidFill>
              <a:miter lim="800000"/>
              <a:headEnd/>
              <a:tailEnd/>
            </a:ln>
          </p:spPr>
        </p:pic>
        <p:pic>
          <p:nvPicPr>
            <p:cNvPr id="14430" name="Picture 101"/>
            <p:cNvPicPr>
              <a:picLocks noChangeAspect="1" noChangeArrowheads="1"/>
            </p:cNvPicPr>
            <p:nvPr/>
          </p:nvPicPr>
          <p:blipFill>
            <a:blip r:embed="rId9" cstate="print"/>
            <a:srcRect/>
            <a:stretch>
              <a:fillRect/>
            </a:stretch>
          </p:blipFill>
          <p:spPr bwMode="auto">
            <a:xfrm>
              <a:off x="2064" y="1872"/>
              <a:ext cx="442" cy="272"/>
            </a:xfrm>
            <a:prstGeom prst="rect">
              <a:avLst/>
            </a:prstGeom>
            <a:noFill/>
            <a:ln w="9525" algn="ctr">
              <a:solidFill>
                <a:schemeClr val="tx1"/>
              </a:solidFill>
              <a:miter lim="800000"/>
              <a:headEnd/>
              <a:tailEnd/>
            </a:ln>
          </p:spPr>
        </p:pic>
        <p:pic>
          <p:nvPicPr>
            <p:cNvPr id="14431" name="Picture 102" descr="india-flag">
              <a:hlinkClick r:id="rId10"/>
            </p:cNvPr>
            <p:cNvPicPr>
              <a:picLocks noChangeAspect="1" noChangeArrowheads="1"/>
            </p:cNvPicPr>
            <p:nvPr/>
          </p:nvPicPr>
          <p:blipFill>
            <a:blip r:embed="rId11" cstate="print"/>
            <a:srcRect/>
            <a:stretch>
              <a:fillRect/>
            </a:stretch>
          </p:blipFill>
          <p:spPr bwMode="auto">
            <a:xfrm>
              <a:off x="2064" y="2112"/>
              <a:ext cx="439" cy="278"/>
            </a:xfrm>
            <a:prstGeom prst="rect">
              <a:avLst/>
            </a:prstGeom>
            <a:noFill/>
            <a:ln w="9525">
              <a:solidFill>
                <a:schemeClr val="tx1"/>
              </a:solidFill>
              <a:miter lim="800000"/>
              <a:headEnd/>
              <a:tailEnd/>
            </a:ln>
          </p:spPr>
        </p:pic>
        <p:pic>
          <p:nvPicPr>
            <p:cNvPr id="14432" name="Picture 103" descr="iran-flag">
              <a:hlinkClick r:id="rId12"/>
            </p:cNvPr>
            <p:cNvPicPr>
              <a:picLocks noChangeAspect="1" noChangeArrowheads="1"/>
            </p:cNvPicPr>
            <p:nvPr/>
          </p:nvPicPr>
          <p:blipFill>
            <a:blip r:embed="rId13" cstate="print"/>
            <a:srcRect/>
            <a:stretch>
              <a:fillRect/>
            </a:stretch>
          </p:blipFill>
          <p:spPr bwMode="auto">
            <a:xfrm>
              <a:off x="2064" y="2400"/>
              <a:ext cx="441" cy="250"/>
            </a:xfrm>
            <a:prstGeom prst="rect">
              <a:avLst/>
            </a:prstGeom>
            <a:noFill/>
            <a:ln w="9525">
              <a:solidFill>
                <a:schemeClr val="tx1"/>
              </a:solidFill>
              <a:miter lim="800000"/>
              <a:headEnd/>
              <a:tailEnd/>
            </a:ln>
          </p:spPr>
        </p:pic>
        <p:pic>
          <p:nvPicPr>
            <p:cNvPr id="14433" name="Picture 104"/>
            <p:cNvPicPr>
              <a:picLocks noChangeAspect="1" noChangeArrowheads="1"/>
            </p:cNvPicPr>
            <p:nvPr/>
          </p:nvPicPr>
          <p:blipFill>
            <a:blip r:embed="rId14" cstate="print"/>
            <a:srcRect/>
            <a:stretch>
              <a:fillRect/>
            </a:stretch>
          </p:blipFill>
          <p:spPr bwMode="auto">
            <a:xfrm>
              <a:off x="2064" y="1344"/>
              <a:ext cx="435" cy="262"/>
            </a:xfrm>
            <a:prstGeom prst="rect">
              <a:avLst/>
            </a:prstGeom>
            <a:noFill/>
            <a:ln w="9525" algn="ctr">
              <a:solidFill>
                <a:schemeClr val="tx1"/>
              </a:solidFill>
              <a:miter lim="800000"/>
              <a:headEnd/>
              <a:tailEnd/>
            </a:ln>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2"/>
          <p:cNvSpPr>
            <a:spLocks noGrp="1"/>
          </p:cNvSpPr>
          <p:nvPr>
            <p:ph type="title"/>
          </p:nvPr>
        </p:nvSpPr>
        <p:spPr>
          <a:xfrm>
            <a:off x="0" y="-27913"/>
            <a:ext cx="9144000" cy="1143000"/>
          </a:xfrm>
        </p:spPr>
        <p:txBody>
          <a:bodyPr/>
          <a:lstStyle/>
          <a:p>
            <a:pPr eaLnBrk="1" hangingPunct="1">
              <a:lnSpc>
                <a:spcPct val="75000"/>
              </a:lnSpc>
            </a:pPr>
            <a:r>
              <a:rPr lang="en-US" sz="2800" dirty="0" smtClean="0"/>
              <a:t>Natural Gas Vehicles Are a Clean Transportation </a:t>
            </a:r>
            <a:br>
              <a:rPr lang="en-US" sz="2800" dirty="0" smtClean="0"/>
            </a:br>
            <a:r>
              <a:rPr lang="en-US" sz="2800" dirty="0" smtClean="0"/>
              <a:t>Solution and the Most Efficiently Scalable Answer</a:t>
            </a:r>
          </a:p>
        </p:txBody>
      </p:sp>
      <p:graphicFrame>
        <p:nvGraphicFramePr>
          <p:cNvPr id="3074" name="Object 2"/>
          <p:cNvGraphicFramePr>
            <a:graphicFrameLocks noChangeAspect="1"/>
          </p:cNvGraphicFramePr>
          <p:nvPr/>
        </p:nvGraphicFramePr>
        <p:xfrm>
          <a:off x="7512844" y="1371600"/>
          <a:ext cx="1631156" cy="1524000"/>
        </p:xfrm>
        <a:graphic>
          <a:graphicData uri="http://schemas.openxmlformats.org/presentationml/2006/ole">
            <p:oleObj spid="_x0000_s4098" name="Acrobat Document" r:id="rId4" imgW="11499120" imgH="8893080" progId="AcroExch.Document.7">
              <p:embed/>
            </p:oleObj>
          </a:graphicData>
        </a:graphic>
      </p:graphicFrame>
      <p:pic>
        <p:nvPicPr>
          <p:cNvPr id="18" name="Picture 2"/>
          <p:cNvPicPr>
            <a:picLocks noChangeAspect="1" noChangeArrowheads="1"/>
          </p:cNvPicPr>
          <p:nvPr/>
        </p:nvPicPr>
        <p:blipFill>
          <a:blip r:embed="rId5" cstate="print"/>
          <a:srcRect/>
          <a:stretch>
            <a:fillRect/>
          </a:stretch>
        </p:blipFill>
        <p:spPr bwMode="auto">
          <a:xfrm>
            <a:off x="4267200" y="3352800"/>
            <a:ext cx="1640542" cy="1093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4" descr="http://t2.gstatic.com/images?q=tbn:8Opq4rFqXfF3kM:http://www.blogcdn.com/green.autoblog.com/media/2007/10/hybris2.jpg">
            <a:hlinkClick r:id="rId6"/>
          </p:cNvPr>
          <p:cNvPicPr>
            <a:picLocks noChangeAspect="1" noChangeArrowheads="1"/>
          </p:cNvPicPr>
          <p:nvPr/>
        </p:nvPicPr>
        <p:blipFill>
          <a:blip r:embed="rId7" cstate="print"/>
          <a:srcRect/>
          <a:stretch>
            <a:fillRect/>
          </a:stretch>
        </p:blipFill>
        <p:spPr bwMode="auto">
          <a:xfrm>
            <a:off x="6858000" y="2971800"/>
            <a:ext cx="1519604" cy="1162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2" descr="http://todaystrucking.com/images/usr_090909033110_PeteModel%20384%20Day%20Cab250.jpg"/>
          <p:cNvPicPr>
            <a:picLocks noChangeAspect="1" noChangeArrowheads="1"/>
          </p:cNvPicPr>
          <p:nvPr/>
        </p:nvPicPr>
        <p:blipFill>
          <a:blip r:embed="rId8" cstate="print"/>
          <a:srcRect/>
          <a:stretch>
            <a:fillRect/>
          </a:stretch>
        </p:blipFill>
        <p:spPr bwMode="auto">
          <a:xfrm>
            <a:off x="5105400" y="4343400"/>
            <a:ext cx="1640542" cy="1093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 descr="http://t3.gstatic.com/images?q=tbn:8uVXi7sNQPtfmM:http://cdn-www.greencar.com/images/trends-natural-gas-buses/cng-metroliner.jpg">
            <a:hlinkClick r:id="rId9"/>
          </p:cNvPr>
          <p:cNvPicPr>
            <a:picLocks noChangeAspect="1" noChangeArrowheads="1"/>
          </p:cNvPicPr>
          <p:nvPr/>
        </p:nvPicPr>
        <p:blipFill>
          <a:blip r:embed="rId10" cstate="print"/>
          <a:srcRect r="11111"/>
          <a:stretch>
            <a:fillRect/>
          </a:stretch>
        </p:blipFill>
        <p:spPr bwMode="auto">
          <a:xfrm>
            <a:off x="5486400" y="2514600"/>
            <a:ext cx="1640536" cy="11022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6" descr="http://t2.gstatic.com/images?q=tbn:ZoKOIAFRUzq7yM:http://info.detnews.com/pix/autos/reviews/08fordf2500401.jpg">
            <a:hlinkClick r:id="rId11"/>
          </p:cNvPr>
          <p:cNvPicPr>
            <a:picLocks noChangeAspect="1" noChangeArrowheads="1"/>
          </p:cNvPicPr>
          <p:nvPr/>
        </p:nvPicPr>
        <p:blipFill>
          <a:blip r:embed="rId12" cstate="print"/>
          <a:srcRect/>
          <a:stretch>
            <a:fillRect/>
          </a:stretch>
        </p:blipFill>
        <p:spPr bwMode="auto">
          <a:xfrm>
            <a:off x="6705600" y="4114800"/>
            <a:ext cx="1845935" cy="1031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3"/>
          <p:cNvSpPr txBox="1">
            <a:spLocks noChangeArrowheads="1"/>
          </p:cNvSpPr>
          <p:nvPr/>
        </p:nvSpPr>
        <p:spPr bwMode="auto">
          <a:xfrm>
            <a:off x="5257800" y="5562600"/>
            <a:ext cx="3657600" cy="400110"/>
          </a:xfrm>
          <a:prstGeom prst="rect">
            <a:avLst/>
          </a:prstGeom>
          <a:solidFill>
            <a:srgbClr val="0066CC"/>
          </a:solidFill>
          <a:ln w="9525">
            <a:solidFill>
              <a:schemeClr val="tx1"/>
            </a:solidFill>
            <a:miter lim="800000"/>
            <a:headEnd/>
            <a:tailEnd/>
          </a:ln>
        </p:spPr>
        <p:txBody>
          <a:bodyPr wrap="square">
            <a:spAutoFit/>
          </a:bodyPr>
          <a:lstStyle/>
          <a:p>
            <a:pPr algn="ctr"/>
            <a:r>
              <a:rPr lang="en-US" sz="2000" b="1" dirty="0" smtClean="0">
                <a:solidFill>
                  <a:schemeClr val="bg1"/>
                </a:solidFill>
                <a:latin typeface="Franklin Gothic Medium" pitchFamily="34" charset="0"/>
              </a:rPr>
              <a:t>All Current Natural Gas Vehicles</a:t>
            </a:r>
            <a:endParaRPr lang="en-US" sz="2000" b="1" dirty="0">
              <a:solidFill>
                <a:schemeClr val="bg1"/>
              </a:solidFill>
              <a:latin typeface="Franklin Gothic Medium" pitchFamily="34" charset="0"/>
            </a:endParaRPr>
          </a:p>
        </p:txBody>
      </p:sp>
      <p:pic>
        <p:nvPicPr>
          <p:cNvPr id="1028" name="Picture 4" descr="http://collegecars.files.wordpress.com/2009/03/production-chevy-volt_021.jpg"/>
          <p:cNvPicPr>
            <a:picLocks noChangeAspect="1" noChangeArrowheads="1"/>
          </p:cNvPicPr>
          <p:nvPr/>
        </p:nvPicPr>
        <p:blipFill>
          <a:blip r:embed="rId13" cstate="print"/>
          <a:srcRect/>
          <a:stretch>
            <a:fillRect/>
          </a:stretch>
        </p:blipFill>
        <p:spPr bwMode="auto">
          <a:xfrm>
            <a:off x="3352800" y="5410200"/>
            <a:ext cx="1532505" cy="9128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75" name="Content Placeholder 1"/>
          <p:cNvSpPr>
            <a:spLocks noGrp="1"/>
          </p:cNvSpPr>
          <p:nvPr>
            <p:ph idx="1"/>
          </p:nvPr>
        </p:nvSpPr>
        <p:spPr>
          <a:xfrm>
            <a:off x="51176" y="1143000"/>
            <a:ext cx="7315200" cy="4525962"/>
          </a:xfrm>
        </p:spPr>
        <p:txBody>
          <a:bodyPr/>
          <a:lstStyle/>
          <a:p>
            <a:pPr eaLnBrk="1" hangingPunct="1"/>
            <a:r>
              <a:rPr lang="en-US" sz="2000" dirty="0" smtClean="0"/>
              <a:t>Natural gas vehicles, combined with Plug-In Hybrid Electric (PHEV) sedans, will support America’s economy, environment, and energy security</a:t>
            </a:r>
          </a:p>
          <a:p>
            <a:pPr lvl="1" eaLnBrk="1" hangingPunct="1"/>
            <a:r>
              <a:rPr lang="en-US" sz="1800" dirty="0" smtClean="0"/>
              <a:t>Natural gas is an ideal replacement for high-fuel consumers and polluting vehicles such as:</a:t>
            </a:r>
          </a:p>
          <a:p>
            <a:pPr lvl="2" eaLnBrk="1" hangingPunct="1"/>
            <a:r>
              <a:rPr lang="en-US" sz="1600" dirty="0" smtClean="0"/>
              <a:t>Transit buses</a:t>
            </a:r>
          </a:p>
          <a:p>
            <a:pPr lvl="2" eaLnBrk="1" hangingPunct="1"/>
            <a:r>
              <a:rPr lang="en-US" sz="1600" dirty="0" smtClean="0"/>
              <a:t>Refuse trucks</a:t>
            </a:r>
          </a:p>
          <a:p>
            <a:pPr lvl="2" eaLnBrk="1" hangingPunct="1"/>
            <a:r>
              <a:rPr lang="en-US" sz="1600" dirty="0" smtClean="0"/>
              <a:t>Commercial fleets</a:t>
            </a:r>
            <a:r>
              <a:rPr lang="en-US" sz="2000" dirty="0" smtClean="0">
                <a:solidFill>
                  <a:srgbClr val="FF0000"/>
                </a:solidFill>
              </a:rPr>
              <a:t>*</a:t>
            </a:r>
            <a:endParaRPr lang="en-US" sz="1600" dirty="0" smtClean="0">
              <a:solidFill>
                <a:srgbClr val="FF0000"/>
              </a:solidFill>
            </a:endParaRPr>
          </a:p>
          <a:p>
            <a:pPr lvl="2" eaLnBrk="1" hangingPunct="1"/>
            <a:r>
              <a:rPr lang="en-US" sz="1600" dirty="0" smtClean="0"/>
              <a:t>Semi-trucks</a:t>
            </a:r>
          </a:p>
          <a:p>
            <a:pPr lvl="2" eaLnBrk="1" hangingPunct="1"/>
            <a:r>
              <a:rPr lang="en-US" sz="1600" dirty="0" smtClean="0"/>
              <a:t>School buses</a:t>
            </a:r>
          </a:p>
          <a:p>
            <a:pPr lvl="2" eaLnBrk="1" hangingPunct="1"/>
            <a:r>
              <a:rPr lang="en-US" sz="1600" dirty="0" smtClean="0"/>
              <a:t>Delivery vans</a:t>
            </a:r>
            <a:endParaRPr lang="en-US" sz="700" dirty="0" smtClean="0"/>
          </a:p>
          <a:p>
            <a:pPr eaLnBrk="1" hangingPunct="1">
              <a:spcBef>
                <a:spcPts val="0"/>
              </a:spcBef>
            </a:pPr>
            <a:r>
              <a:rPr lang="en-US" sz="2000" dirty="0" smtClean="0"/>
              <a:t>PHEVS are only clean if powered</a:t>
            </a:r>
          </a:p>
          <a:p>
            <a:pPr eaLnBrk="1" hangingPunct="1">
              <a:spcBef>
                <a:spcPts val="0"/>
              </a:spcBef>
              <a:buNone/>
            </a:pPr>
            <a:r>
              <a:rPr lang="en-US" sz="2000" dirty="0" smtClean="0"/>
              <a:t>   by clean electricity – what’s the point of                                          replacing imported gasoline with                                                     electricity from dirty coal</a:t>
            </a:r>
          </a:p>
          <a:p>
            <a:pPr eaLnBrk="1" hangingPunct="1"/>
            <a:endParaRPr lang="en-US" sz="20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8229600" cy="1143000"/>
          </a:xfrm>
        </p:spPr>
        <p:txBody>
          <a:bodyPr/>
          <a:lstStyle/>
          <a:p>
            <a:r>
              <a:rPr lang="en-US" dirty="0" smtClean="0">
                <a:solidFill>
                  <a:schemeClr val="bg1"/>
                </a:solidFill>
              </a:rPr>
              <a:t>Natural Gas – Transportation  </a:t>
            </a:r>
            <a:endParaRPr lang="en-US" dirty="0">
              <a:solidFill>
                <a:schemeClr val="bg1"/>
              </a:solidFill>
            </a:endParaRPr>
          </a:p>
        </p:txBody>
      </p:sp>
      <p:pic>
        <p:nvPicPr>
          <p:cNvPr id="4" name="Content Placeholder 3" descr="Wyoming -- Encana 3.jpg"/>
          <p:cNvPicPr>
            <a:picLocks noGrp="1" noChangeAspect="1"/>
          </p:cNvPicPr>
          <p:nvPr>
            <p:ph idx="1"/>
          </p:nvPr>
        </p:nvPicPr>
        <p:blipFill>
          <a:blip r:embed="rId2" cstate="print"/>
          <a:srcRect l="11452" b="5000"/>
          <a:stretch>
            <a:fillRect/>
          </a:stretch>
        </p:blipFill>
        <p:spPr>
          <a:xfrm rot="5400000">
            <a:off x="1808747" y="-513347"/>
            <a:ext cx="5374106" cy="8991600"/>
          </a:xfrm>
        </p:spPr>
      </p:pic>
      <p:sp>
        <p:nvSpPr>
          <p:cNvPr id="5" name="Rectangle 4"/>
          <p:cNvSpPr/>
          <p:nvPr/>
        </p:nvSpPr>
        <p:spPr>
          <a:xfrm>
            <a:off x="6172200" y="6134100"/>
            <a:ext cx="2971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28600"/>
            <a:ext cx="5628977" cy="646331"/>
          </a:xfrm>
          <a:prstGeom prst="rect">
            <a:avLst/>
          </a:prstGeom>
          <a:noFill/>
        </p:spPr>
        <p:txBody>
          <a:bodyPr wrap="none" rtlCol="0">
            <a:spAutoFit/>
          </a:bodyPr>
          <a:lstStyle/>
          <a:p>
            <a:pPr>
              <a:buNone/>
            </a:pPr>
            <a:r>
              <a:rPr lang="en-US" sz="3600" b="1" dirty="0" smtClean="0">
                <a:solidFill>
                  <a:srgbClr val="0066CC"/>
                </a:solidFill>
                <a:latin typeface="+mj-lt"/>
                <a:ea typeface="ＭＳ Ｐゴシック" charset="-128"/>
              </a:rPr>
              <a:t>The Case for Transportation</a:t>
            </a:r>
            <a:endParaRPr lang="en-US" sz="3600" b="1" dirty="0">
              <a:solidFill>
                <a:srgbClr val="0066CC"/>
              </a:solidFill>
              <a:latin typeface="+mj-lt"/>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49275" y="61913"/>
            <a:ext cx="8042275" cy="920750"/>
          </a:xfrm>
        </p:spPr>
        <p:txBody>
          <a:bodyPr/>
          <a:lstStyle/>
          <a:p>
            <a:r>
              <a:rPr lang="en-US" smtClean="0"/>
              <a:t>Louisiana CNG Incentives</a:t>
            </a:r>
          </a:p>
        </p:txBody>
      </p:sp>
      <p:sp>
        <p:nvSpPr>
          <p:cNvPr id="3" name="Content Placeholder 2"/>
          <p:cNvSpPr>
            <a:spLocks noGrp="1"/>
          </p:cNvSpPr>
          <p:nvPr>
            <p:ph idx="1"/>
          </p:nvPr>
        </p:nvSpPr>
        <p:spPr/>
        <p:txBody>
          <a:bodyPr>
            <a:normAutofit lnSpcReduction="10000"/>
          </a:bodyPr>
          <a:lstStyle/>
          <a:p>
            <a:pPr>
              <a:lnSpc>
                <a:spcPct val="80000"/>
              </a:lnSpc>
              <a:buNone/>
            </a:pPr>
            <a:r>
              <a:rPr lang="en-US" sz="2800" b="1" u="sng" dirty="0" smtClean="0">
                <a:solidFill>
                  <a:schemeClr val="tx1"/>
                </a:solidFill>
              </a:rPr>
              <a:t>Act 469</a:t>
            </a:r>
          </a:p>
          <a:p>
            <a:pPr>
              <a:lnSpc>
                <a:spcPct val="80000"/>
              </a:lnSpc>
            </a:pPr>
            <a:endParaRPr lang="en-US" sz="2000" dirty="0" smtClean="0"/>
          </a:p>
          <a:p>
            <a:pPr>
              <a:lnSpc>
                <a:spcPct val="80000"/>
              </a:lnSpc>
            </a:pPr>
            <a:r>
              <a:rPr lang="en-US" sz="2000" dirty="0" smtClean="0"/>
              <a:t>Alternative fueled vehicles state tax credit</a:t>
            </a:r>
          </a:p>
          <a:p>
            <a:pPr lvl="1">
              <a:lnSpc>
                <a:spcPct val="80000"/>
              </a:lnSpc>
            </a:pPr>
            <a:r>
              <a:rPr lang="en-US" sz="1900" dirty="0" smtClean="0"/>
              <a:t>50% of the incremental cost of new CNG vehicles**</a:t>
            </a:r>
          </a:p>
          <a:p>
            <a:pPr lvl="2">
              <a:lnSpc>
                <a:spcPct val="80000"/>
              </a:lnSpc>
            </a:pPr>
            <a:r>
              <a:rPr lang="en-US" sz="1700" i="1" dirty="0" smtClean="0"/>
              <a:t>Must be billed for incremental cost on additional invoice or else is limited to $3000 or 10% of vehicle cost</a:t>
            </a:r>
          </a:p>
          <a:p>
            <a:pPr lvl="1">
              <a:lnSpc>
                <a:spcPct val="80000"/>
              </a:lnSpc>
            </a:pPr>
            <a:r>
              <a:rPr lang="en-US" sz="1900" dirty="0" smtClean="0"/>
              <a:t>50% of the incremental cost of a conversion</a:t>
            </a:r>
          </a:p>
          <a:p>
            <a:pPr>
              <a:lnSpc>
                <a:spcPct val="80000"/>
              </a:lnSpc>
            </a:pPr>
            <a:r>
              <a:rPr lang="en-US" sz="2000" dirty="0" smtClean="0"/>
              <a:t>Alternative fueling station state tax credit</a:t>
            </a:r>
          </a:p>
          <a:p>
            <a:pPr lvl="1">
              <a:lnSpc>
                <a:spcPct val="80000"/>
              </a:lnSpc>
            </a:pPr>
            <a:r>
              <a:rPr lang="en-US" sz="1900" dirty="0" smtClean="0"/>
              <a:t>50% of the cost of the fueling equipment</a:t>
            </a:r>
          </a:p>
          <a:p>
            <a:pPr lvl="1">
              <a:lnSpc>
                <a:spcPct val="80000"/>
              </a:lnSpc>
              <a:buNone/>
            </a:pPr>
            <a:endParaRPr lang="en-US" sz="1900" dirty="0" smtClean="0"/>
          </a:p>
          <a:p>
            <a:pPr lvl="1">
              <a:lnSpc>
                <a:spcPct val="80000"/>
              </a:lnSpc>
              <a:buNone/>
            </a:pPr>
            <a:r>
              <a:rPr lang="en-US" sz="2800" b="1" u="sng" dirty="0" smtClean="0"/>
              <a:t>Act 118</a:t>
            </a:r>
          </a:p>
          <a:p>
            <a:pPr lvl="1">
              <a:lnSpc>
                <a:spcPct val="80000"/>
              </a:lnSpc>
            </a:pPr>
            <a:endParaRPr lang="en-US" sz="1900" b="1" dirty="0" smtClean="0"/>
          </a:p>
          <a:p>
            <a:pPr lvl="1">
              <a:lnSpc>
                <a:spcPct val="80000"/>
              </a:lnSpc>
            </a:pPr>
            <a:r>
              <a:rPr lang="en-US" sz="1900" b="1" dirty="0" smtClean="0">
                <a:solidFill>
                  <a:srgbClr val="C00000"/>
                </a:solidFill>
              </a:rPr>
              <a:t>Alternative Fuels Revolving Loan Fund</a:t>
            </a:r>
          </a:p>
          <a:p>
            <a:pPr lvl="2">
              <a:lnSpc>
                <a:spcPct val="80000"/>
              </a:lnSpc>
            </a:pPr>
            <a:r>
              <a:rPr lang="en-US" sz="1700" dirty="0" smtClean="0"/>
              <a:t>Provides for a low interest loan (~.95%) to municipalities, political subdivisions and institutions of higher learning to convert their vehicles to CNG or other Alternative Fuels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838200"/>
            <a:ext cx="8915400" cy="2971800"/>
          </a:xfrm>
        </p:spPr>
        <p:txBody>
          <a:bodyPr/>
          <a:lstStyle/>
          <a:p>
            <a:pPr algn="ctr"/>
            <a:endParaRPr lang="en-US" dirty="0" smtClean="0"/>
          </a:p>
          <a:p>
            <a:endParaRPr lang="en-US" dirty="0" smtClean="0"/>
          </a:p>
          <a:p>
            <a:pPr>
              <a:buNone/>
            </a:pPr>
            <a:r>
              <a:rPr lang="en-US" sz="1400" b="1" dirty="0" smtClean="0"/>
              <a:t>   </a:t>
            </a:r>
            <a:r>
              <a:rPr lang="en-US" b="1" dirty="0" smtClean="0"/>
              <a:t>Gross Vehicle    		Incremental    	50% Credit   	80% Credit</a:t>
            </a:r>
          </a:p>
          <a:p>
            <a:pPr>
              <a:buNone/>
            </a:pPr>
            <a:r>
              <a:rPr lang="en-US" sz="1400" b="1" dirty="0" smtClean="0"/>
              <a:t>   </a:t>
            </a:r>
            <a:r>
              <a:rPr lang="en-US" b="1" u="sng" dirty="0" smtClean="0"/>
              <a:t>Weight Rating  		Cost Cap (ICC) 	At ICC 80%   	at ICC	</a:t>
            </a:r>
          </a:p>
          <a:p>
            <a:pPr>
              <a:buNone/>
            </a:pPr>
            <a:r>
              <a:rPr lang="en-US" dirty="0" smtClean="0"/>
              <a:t> 	Less than 8500 lbs.	$5000		$2500		$4000	</a:t>
            </a:r>
          </a:p>
          <a:p>
            <a:pPr>
              <a:buNone/>
            </a:pPr>
            <a:r>
              <a:rPr lang="en-US" dirty="0" smtClean="0"/>
              <a:t>	8501 to 14,000 lbs.	$10,000		$5000		$8000	</a:t>
            </a:r>
          </a:p>
          <a:p>
            <a:pPr>
              <a:buNone/>
            </a:pPr>
            <a:r>
              <a:rPr lang="en-US" dirty="0" smtClean="0"/>
              <a:t>	14,001 to 26,000 lbs.	$25,000		$12,500		$20,000	</a:t>
            </a:r>
          </a:p>
          <a:p>
            <a:pPr>
              <a:buNone/>
            </a:pPr>
            <a:r>
              <a:rPr lang="en-US" dirty="0" smtClean="0"/>
              <a:t>	More than 26,000	$40,000		$20,000		$32,000	</a:t>
            </a:r>
          </a:p>
          <a:p>
            <a:endParaRPr lang="en-US" dirty="0" smtClean="0"/>
          </a:p>
          <a:p>
            <a:r>
              <a:rPr lang="en-US" dirty="0" smtClean="0"/>
              <a:t>Credit is set to expire on 12/31/10.</a:t>
            </a:r>
          </a:p>
          <a:p>
            <a:r>
              <a:rPr lang="en-US" dirty="0" err="1" smtClean="0"/>
              <a:t>ExamplesOEM</a:t>
            </a:r>
            <a:r>
              <a:rPr lang="en-US" dirty="0" smtClean="0"/>
              <a:t> -Honda Civic GX (CARB SULEV certified) qualifies for a $4000 credit </a:t>
            </a:r>
          </a:p>
          <a:p>
            <a:r>
              <a:rPr lang="en-US" dirty="0" err="1" smtClean="0"/>
              <a:t>SVM</a:t>
            </a:r>
            <a:r>
              <a:rPr lang="en-US" dirty="0" smtClean="0"/>
              <a:t> -Chevy /Ford 2500 Series pick-ups (CARB certified) -$8000 credit</a:t>
            </a:r>
          </a:p>
          <a:p>
            <a:r>
              <a:rPr lang="en-US" dirty="0" smtClean="0"/>
              <a:t>M/</a:t>
            </a:r>
            <a:r>
              <a:rPr lang="en-US" dirty="0" err="1" smtClean="0"/>
              <a:t>HDV</a:t>
            </a:r>
            <a:r>
              <a:rPr lang="en-US" dirty="0" smtClean="0"/>
              <a:t> Cutaway shuttle or delivery step-van -$20,000 credit</a:t>
            </a:r>
          </a:p>
          <a:p>
            <a:r>
              <a:rPr lang="en-US" dirty="0" smtClean="0"/>
              <a:t>HD trucks and buses -$32,000 credit</a:t>
            </a:r>
          </a:p>
          <a:p>
            <a:endParaRPr lang="en-US" dirty="0" smtClean="0"/>
          </a:p>
        </p:txBody>
      </p:sp>
      <p:sp>
        <p:nvSpPr>
          <p:cNvPr id="3" name="Title 2"/>
          <p:cNvSpPr>
            <a:spLocks noGrp="1"/>
          </p:cNvSpPr>
          <p:nvPr>
            <p:ph type="title"/>
          </p:nvPr>
        </p:nvSpPr>
        <p:spPr/>
        <p:txBody>
          <a:bodyPr>
            <a:normAutofit/>
          </a:bodyPr>
          <a:lstStyle/>
          <a:p>
            <a:r>
              <a:rPr lang="en-US" sz="2800" dirty="0" smtClean="0"/>
              <a:t>Federal Tax Credits Range from $2,500 to $32,000</a:t>
            </a:r>
            <a:endParaRPr lang="en-US" sz="2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Chesapeake's </a:t>
            </a:r>
            <a:r>
              <a:rPr lang="en-US" sz="2800" b="1" u="sng" dirty="0" smtClean="0"/>
              <a:t>Fueling the Future </a:t>
            </a:r>
            <a:r>
              <a:rPr lang="en-US" sz="2800" b="1" dirty="0" smtClean="0"/>
              <a:t>Initiative </a:t>
            </a:r>
            <a:r>
              <a:rPr lang="en-US" sz="2800" dirty="0" smtClean="0"/>
              <a:t/>
            </a:r>
            <a:br>
              <a:rPr lang="en-US" sz="2800" dirty="0" smtClean="0"/>
            </a:br>
            <a:endParaRPr lang="en-US" sz="2000" dirty="0"/>
          </a:p>
        </p:txBody>
      </p:sp>
      <p:sp>
        <p:nvSpPr>
          <p:cNvPr id="4" name="Content Placeholder 3"/>
          <p:cNvSpPr>
            <a:spLocks noGrp="1"/>
          </p:cNvSpPr>
          <p:nvPr>
            <p:ph idx="1"/>
          </p:nvPr>
        </p:nvSpPr>
        <p:spPr>
          <a:xfrm>
            <a:off x="228600" y="1176338"/>
            <a:ext cx="8458200" cy="4525962"/>
          </a:xfrm>
        </p:spPr>
        <p:txBody>
          <a:bodyPr/>
          <a:lstStyle/>
          <a:p>
            <a:pPr>
              <a:spcAft>
                <a:spcPts val="600"/>
              </a:spcAft>
              <a:buFont typeface="Arial" pitchFamily="34" charset="0"/>
              <a:buChar char="•"/>
            </a:pPr>
            <a:r>
              <a:rPr lang="en-US" sz="1800" b="1" dirty="0" smtClean="0">
                <a:solidFill>
                  <a:schemeClr val="tx1"/>
                </a:solidFill>
              </a:rPr>
              <a:t>FLEET: </a:t>
            </a:r>
            <a:r>
              <a:rPr lang="en-US" sz="1800" b="1" dirty="0" smtClean="0"/>
              <a:t>Chesapeake Fleet Transformation and Internal Market Development</a:t>
            </a:r>
            <a:endParaRPr lang="en-US" sz="1600" b="1" dirty="0" smtClean="0"/>
          </a:p>
          <a:p>
            <a:pPr lvl="1">
              <a:spcAft>
                <a:spcPts val="600"/>
              </a:spcAft>
              <a:buFont typeface="Arial" pitchFamily="34" charset="0"/>
              <a:buChar char="•"/>
            </a:pPr>
            <a:r>
              <a:rPr lang="en-US" sz="1400" b="1" i="1" dirty="0" smtClean="0"/>
              <a:t>Strategic development focused on market enhancing initiatives with concentrated alignment with CHK fleet area</a:t>
            </a:r>
          </a:p>
          <a:p>
            <a:pPr>
              <a:spcAft>
                <a:spcPts val="600"/>
              </a:spcAft>
              <a:buFont typeface="Arial" pitchFamily="34" charset="0"/>
              <a:buChar char="•"/>
            </a:pPr>
            <a:r>
              <a:rPr lang="en-US" sz="1800" b="1" dirty="0" smtClean="0">
                <a:solidFill>
                  <a:schemeClr val="tx1"/>
                </a:solidFill>
              </a:rPr>
              <a:t>STATE: </a:t>
            </a:r>
            <a:r>
              <a:rPr lang="en-US" sz="1800" b="1" dirty="0" smtClean="0"/>
              <a:t>Chesapeake Strategic State Market Development</a:t>
            </a:r>
            <a:endParaRPr lang="en-US" sz="1600" b="1" dirty="0" smtClean="0"/>
          </a:p>
          <a:p>
            <a:pPr lvl="1">
              <a:spcAft>
                <a:spcPts val="600"/>
              </a:spcAft>
              <a:buFont typeface="Arial" pitchFamily="34" charset="0"/>
              <a:buChar char="•"/>
            </a:pPr>
            <a:r>
              <a:rPr lang="en-US" sz="1400" b="1" i="1" dirty="0" smtClean="0"/>
              <a:t>Strategic initiatives and opportunity development located within CHK’s operational states in an effort to augment current NGV opportunities </a:t>
            </a:r>
          </a:p>
          <a:p>
            <a:pPr>
              <a:spcAft>
                <a:spcPts val="600"/>
              </a:spcAft>
              <a:buFont typeface="Arial" pitchFamily="34" charset="0"/>
              <a:buChar char="•"/>
            </a:pPr>
            <a:r>
              <a:rPr lang="en-US" sz="1800" b="1" dirty="0" smtClean="0">
                <a:solidFill>
                  <a:schemeClr val="tx1"/>
                </a:solidFill>
              </a:rPr>
              <a:t>NATIONAL: </a:t>
            </a:r>
            <a:r>
              <a:rPr lang="en-US" sz="1800" b="1" dirty="0" smtClean="0"/>
              <a:t>National Market Development and Policy Opportunities </a:t>
            </a:r>
            <a:endParaRPr lang="en-US" sz="1600" b="1" dirty="0" smtClean="0"/>
          </a:p>
          <a:p>
            <a:pPr lvl="1">
              <a:spcAft>
                <a:spcPts val="600"/>
              </a:spcAft>
              <a:buFont typeface="Arial" pitchFamily="34" charset="0"/>
              <a:buChar char="•"/>
            </a:pPr>
            <a:r>
              <a:rPr lang="en-US" sz="1400" b="1" i="1" dirty="0" smtClean="0"/>
              <a:t>Market development efforts at a national perspective that can foster, support, and stimulate value-adding strategic demand for NGVs</a:t>
            </a:r>
          </a:p>
          <a:p>
            <a:pPr>
              <a:spcAft>
                <a:spcPts val="600"/>
              </a:spcAft>
              <a:buFont typeface="Arial" pitchFamily="34" charset="0"/>
              <a:buChar char="•"/>
            </a:pPr>
            <a:r>
              <a:rPr lang="en-US" sz="1800" b="1" dirty="0" smtClean="0">
                <a:solidFill>
                  <a:schemeClr val="tx1"/>
                </a:solidFill>
              </a:rPr>
              <a:t>EDUCATION: </a:t>
            </a:r>
            <a:r>
              <a:rPr lang="en-US" sz="1800" b="1" dirty="0" smtClean="0"/>
              <a:t>National Communication and Education </a:t>
            </a:r>
          </a:p>
          <a:p>
            <a:pPr lvl="1">
              <a:spcAft>
                <a:spcPts val="600"/>
              </a:spcAft>
              <a:buFont typeface="Arial" pitchFamily="34" charset="0"/>
              <a:buChar char="•"/>
            </a:pPr>
            <a:r>
              <a:rPr lang="en-US" sz="1400" b="1" dirty="0" smtClean="0"/>
              <a:t>Educational efforts focused on strategic consumer groups and particular market segments for early adoption opportunities for NGVs</a:t>
            </a:r>
          </a:p>
          <a:p>
            <a:pPr>
              <a:spcAft>
                <a:spcPts val="600"/>
              </a:spcAft>
              <a:buFont typeface="Arial" pitchFamily="34" charset="0"/>
              <a:buChar char="•"/>
            </a:pPr>
            <a:r>
              <a:rPr lang="en-US" sz="1800" b="1" dirty="0" smtClean="0">
                <a:solidFill>
                  <a:schemeClr val="tx1"/>
                </a:solidFill>
              </a:rPr>
              <a:t>MARKETING: </a:t>
            </a:r>
            <a:r>
              <a:rPr lang="en-US" sz="1800" b="1" dirty="0" smtClean="0"/>
              <a:t>Chesapeake Unique Marketing Applications </a:t>
            </a:r>
          </a:p>
          <a:p>
            <a:pPr lvl="1">
              <a:spcAft>
                <a:spcPts val="600"/>
              </a:spcAft>
              <a:buFont typeface="Arial" pitchFamily="34" charset="0"/>
              <a:buChar char="•"/>
            </a:pPr>
            <a:r>
              <a:rPr lang="en-US" sz="1400" b="1" i="1" dirty="0" smtClean="0"/>
              <a:t>Creative, sustainable, and iconic applications that provide a strategic opportunity for enhanced educational and promotional efforts for the versatility, benefits, and realities of natural gas vehicles </a:t>
            </a:r>
          </a:p>
          <a:p>
            <a:pPr lvl="1">
              <a:buFont typeface="Arial" pitchFamily="34" charset="0"/>
              <a:buChar char="•"/>
            </a:pPr>
            <a:endParaRPr lang="en-US" sz="1800" b="1" dirty="0" smtClean="0"/>
          </a:p>
          <a:p>
            <a:pPr lvl="1">
              <a:buFont typeface="Arial" pitchFamily="34" charset="0"/>
              <a:buChar char="•"/>
            </a:pPr>
            <a:endParaRPr lang="en-US" sz="1800" b="1" i="1" dirty="0" smtClean="0"/>
          </a:p>
          <a:p>
            <a:pPr lvl="1">
              <a:buFont typeface="Arial" pitchFamily="34" charset="0"/>
              <a:buChar char="•"/>
            </a:pPr>
            <a:endParaRPr lang="en-US" sz="1800" b="1" i="1" dirty="0" smtClean="0"/>
          </a:p>
          <a:p>
            <a:pPr>
              <a:buFont typeface="Arial" pitchFamily="34" charset="0"/>
              <a:buChar char="•"/>
            </a:pPr>
            <a:endParaRPr lang="en-US" sz="2000" b="1" i="1" dirty="0" smtClean="0"/>
          </a:p>
          <a:p>
            <a:pPr>
              <a:buFont typeface="Arial" pitchFamily="34" charset="0"/>
              <a:buChar char="•"/>
            </a:pPr>
            <a:endParaRPr lang="en-US" sz="2000" b="1" i="1"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p:txBody>
          <a:bodyPr/>
          <a:lstStyle/>
          <a:p>
            <a:pPr eaLnBrk="1" hangingPunct="1"/>
            <a:r>
              <a:rPr lang="en-US" smtClean="0"/>
              <a:t>Chesapeake Energy Corporation</a:t>
            </a:r>
          </a:p>
        </p:txBody>
      </p:sp>
      <p:sp>
        <p:nvSpPr>
          <p:cNvPr id="12291" name="Text Box 4"/>
          <p:cNvSpPr txBox="1">
            <a:spLocks noChangeArrowheads="1"/>
          </p:cNvSpPr>
          <p:nvPr/>
        </p:nvSpPr>
        <p:spPr bwMode="auto">
          <a:xfrm>
            <a:off x="123825" y="1181100"/>
            <a:ext cx="8486775" cy="1754188"/>
          </a:xfrm>
          <a:prstGeom prst="rect">
            <a:avLst/>
          </a:prstGeom>
          <a:noFill/>
          <a:ln w="9525">
            <a:noFill/>
            <a:miter lim="800000"/>
            <a:headEnd/>
            <a:tailEnd/>
          </a:ln>
        </p:spPr>
        <p:txBody>
          <a:bodyPr>
            <a:spAutoFit/>
          </a:bodyPr>
          <a:lstStyle/>
          <a:p>
            <a:pPr>
              <a:spcBef>
                <a:spcPct val="50000"/>
              </a:spcBef>
            </a:pPr>
            <a:r>
              <a:rPr lang="en-US" sz="3600" b="1" i="1">
                <a:solidFill>
                  <a:srgbClr val="0066CC"/>
                </a:solidFill>
                <a:latin typeface="Franklin Gothic Book" pitchFamily="34" charset="0"/>
              </a:rPr>
              <a:t>Industry Leader</a:t>
            </a:r>
            <a:r>
              <a:rPr lang="en-US" sz="3600" i="1">
                <a:solidFill>
                  <a:srgbClr val="0066CC"/>
                </a:solidFill>
                <a:latin typeface="Franklin Gothic Book" pitchFamily="34" charset="0"/>
              </a:rPr>
              <a:t> </a:t>
            </a:r>
            <a:r>
              <a:rPr lang="en-US" sz="3600">
                <a:solidFill>
                  <a:srgbClr val="0066CC"/>
                </a:solidFill>
                <a:latin typeface="Franklin Gothic Book" pitchFamily="34" charset="0"/>
              </a:rPr>
              <a:t>in the exploration and development of domestic deep shale gas resources </a:t>
            </a:r>
          </a:p>
        </p:txBody>
      </p:sp>
      <p:sp>
        <p:nvSpPr>
          <p:cNvPr id="12292" name="Text Box 5"/>
          <p:cNvSpPr txBox="1">
            <a:spLocks noChangeArrowheads="1"/>
          </p:cNvSpPr>
          <p:nvPr/>
        </p:nvSpPr>
        <p:spPr bwMode="auto">
          <a:xfrm>
            <a:off x="114300" y="3181350"/>
            <a:ext cx="8791575" cy="2974975"/>
          </a:xfrm>
          <a:prstGeom prst="rect">
            <a:avLst/>
          </a:prstGeom>
          <a:noFill/>
          <a:ln w="9525">
            <a:noFill/>
            <a:miter lim="800000"/>
            <a:headEnd/>
            <a:tailEnd/>
          </a:ln>
        </p:spPr>
        <p:txBody>
          <a:bodyPr>
            <a:spAutoFit/>
          </a:bodyPr>
          <a:lstStyle/>
          <a:p>
            <a:pPr marL="228600" indent="-228600">
              <a:spcBef>
                <a:spcPts val="600"/>
              </a:spcBef>
              <a:spcAft>
                <a:spcPts val="700"/>
              </a:spcAft>
              <a:buClr>
                <a:srgbClr val="083481"/>
              </a:buClr>
              <a:buSzPct val="100000"/>
              <a:buFontTx/>
              <a:buBlip>
                <a:blip r:embed="rId3"/>
              </a:buBlip>
            </a:pPr>
            <a:r>
              <a:rPr lang="en-US" sz="1600">
                <a:latin typeface="Franklin Gothic Book" pitchFamily="34" charset="0"/>
              </a:rPr>
              <a:t>Energy Producer of the Year and Industry </a:t>
            </a:r>
            <a:br>
              <a:rPr lang="en-US" sz="1600">
                <a:latin typeface="Franklin Gothic Book" pitchFamily="34" charset="0"/>
              </a:rPr>
            </a:br>
            <a:r>
              <a:rPr lang="en-US" sz="1600">
                <a:latin typeface="Franklin Gothic Book" pitchFamily="34" charset="0"/>
              </a:rPr>
              <a:t>Leadership Award – Platts Global Energy Awards</a:t>
            </a:r>
            <a:br>
              <a:rPr lang="en-US" sz="1600">
                <a:latin typeface="Franklin Gothic Book" pitchFamily="34" charset="0"/>
              </a:rPr>
            </a:br>
            <a:r>
              <a:rPr lang="en-US" sz="1600">
                <a:latin typeface="Franklin Gothic Book" pitchFamily="34" charset="0"/>
              </a:rPr>
              <a:t>Program - December, 2009</a:t>
            </a:r>
          </a:p>
          <a:p>
            <a:pPr marL="228600" indent="-228600">
              <a:spcBef>
                <a:spcPts val="600"/>
              </a:spcBef>
              <a:spcAft>
                <a:spcPts val="700"/>
              </a:spcAft>
              <a:buClr>
                <a:srgbClr val="083481"/>
              </a:buClr>
              <a:buSzPct val="100000"/>
              <a:buFontTx/>
              <a:buBlip>
                <a:blip r:embed="rId3"/>
              </a:buBlip>
            </a:pPr>
            <a:r>
              <a:rPr lang="en-US" sz="1600">
                <a:latin typeface="Franklin Gothic Book" pitchFamily="34" charset="0"/>
              </a:rPr>
              <a:t>Fortune 100 Best Companies to Work </a:t>
            </a:r>
            <a:br>
              <a:rPr lang="en-US" sz="1600">
                <a:latin typeface="Franklin Gothic Book" pitchFamily="34" charset="0"/>
              </a:rPr>
            </a:br>
            <a:r>
              <a:rPr lang="en-US" sz="1600">
                <a:latin typeface="Franklin Gothic Book" pitchFamily="34" charset="0"/>
              </a:rPr>
              <a:t>For 2008, 2009 &amp; 2010</a:t>
            </a:r>
          </a:p>
          <a:p>
            <a:pPr marL="228600" indent="-228600">
              <a:spcBef>
                <a:spcPts val="600"/>
              </a:spcBef>
              <a:spcAft>
                <a:spcPts val="700"/>
              </a:spcAft>
              <a:buClr>
                <a:srgbClr val="083481"/>
              </a:buClr>
              <a:buSzPct val="100000"/>
              <a:buFontTx/>
              <a:buBlip>
                <a:blip r:embed="rId3"/>
              </a:buBlip>
            </a:pPr>
            <a:r>
              <a:rPr lang="en-US" sz="1600">
                <a:latin typeface="Franklin Gothic Book" pitchFamily="34" charset="0"/>
              </a:rPr>
              <a:t>2009 Oklahoma Governor’s Pinnacle Award </a:t>
            </a:r>
            <a:br>
              <a:rPr lang="en-US" sz="1600">
                <a:latin typeface="Franklin Gothic Book" pitchFamily="34" charset="0"/>
              </a:rPr>
            </a:br>
            <a:r>
              <a:rPr lang="en-US" sz="1600">
                <a:latin typeface="Franklin Gothic Book" pitchFamily="34" charset="0"/>
              </a:rPr>
              <a:t>(Safety and Health)</a:t>
            </a:r>
          </a:p>
          <a:p>
            <a:pPr marL="228600" indent="-228600">
              <a:spcBef>
                <a:spcPts val="600"/>
              </a:spcBef>
              <a:spcAft>
                <a:spcPts val="700"/>
              </a:spcAft>
              <a:buClr>
                <a:srgbClr val="083481"/>
              </a:buClr>
              <a:buSzPct val="100000"/>
              <a:buFontTx/>
              <a:buBlip>
                <a:blip r:embed="rId3"/>
              </a:buBlip>
            </a:pPr>
            <a:r>
              <a:rPr lang="en-US" sz="1600">
                <a:latin typeface="Franklin Gothic Book" pitchFamily="34" charset="0"/>
              </a:rPr>
              <a:t>2009 Oklahoma Compass Award (Outstanding Ethics)</a:t>
            </a:r>
          </a:p>
          <a:p>
            <a:pPr marL="228600" indent="-228600">
              <a:spcBef>
                <a:spcPts val="600"/>
              </a:spcBef>
              <a:spcAft>
                <a:spcPts val="700"/>
              </a:spcAft>
              <a:buClr>
                <a:srgbClr val="083481"/>
              </a:buClr>
              <a:buSzPct val="100000"/>
              <a:buFontTx/>
              <a:buBlip>
                <a:blip r:embed="rId3"/>
              </a:buBlip>
            </a:pPr>
            <a:r>
              <a:rPr lang="en-US" sz="1600">
                <a:latin typeface="Franklin Gothic Book" pitchFamily="34" charset="0"/>
              </a:rPr>
              <a:t>2009 Natural Gas STAR Production Partner of the Year – U.S. Environmental Protection Agency</a:t>
            </a:r>
          </a:p>
        </p:txBody>
      </p:sp>
      <p:grpSp>
        <p:nvGrpSpPr>
          <p:cNvPr id="2" name="Group 6"/>
          <p:cNvGrpSpPr>
            <a:grpSpLocks/>
          </p:cNvGrpSpPr>
          <p:nvPr/>
        </p:nvGrpSpPr>
        <p:grpSpPr bwMode="auto">
          <a:xfrm>
            <a:off x="4724400" y="2497138"/>
            <a:ext cx="4295775" cy="2827337"/>
            <a:chOff x="4067176" y="2981325"/>
            <a:chExt cx="4876799" cy="3209925"/>
          </a:xfrm>
        </p:grpSpPr>
        <p:pic>
          <p:nvPicPr>
            <p:cNvPr id="5" name="Picture 4" descr="Fortune back.jpg"/>
            <p:cNvPicPr>
              <a:picLocks noChangeAspect="1"/>
            </p:cNvPicPr>
            <p:nvPr/>
          </p:nvPicPr>
          <p:blipFill>
            <a:blip r:embed="rId4" cstate="print"/>
            <a:stretch>
              <a:fillRect/>
            </a:stretch>
          </p:blipFill>
          <p:spPr>
            <a:xfrm>
              <a:off x="6500169" y="2981325"/>
              <a:ext cx="2443806" cy="3209925"/>
            </a:xfrm>
            <a:prstGeom prst="rect">
              <a:avLst/>
            </a:prstGeom>
            <a:effectLst>
              <a:outerShdw blurRad="50800" dist="38100" dir="2700000" algn="tl" rotWithShape="0">
                <a:prstClr val="black">
                  <a:alpha val="40000"/>
                </a:prstClr>
              </a:outerShdw>
            </a:effectLst>
          </p:spPr>
        </p:pic>
        <p:pic>
          <p:nvPicPr>
            <p:cNvPr id="6" name="Picture 5" descr="Fortune cover.jpg"/>
            <p:cNvPicPr>
              <a:picLocks noChangeAspect="1"/>
            </p:cNvPicPr>
            <p:nvPr/>
          </p:nvPicPr>
          <p:blipFill>
            <a:blip r:embed="rId5" cstate="print"/>
            <a:stretch>
              <a:fillRect/>
            </a:stretch>
          </p:blipFill>
          <p:spPr>
            <a:xfrm>
              <a:off x="4067176" y="2981325"/>
              <a:ext cx="2433667" cy="3209544"/>
            </a:xfrm>
            <a:prstGeom prst="rect">
              <a:avLst/>
            </a:prstGeom>
            <a:effectLst>
              <a:innerShdw blurRad="190500" dist="50800">
                <a:prstClr val="black">
                  <a:alpha val="50000"/>
                </a:prstClr>
              </a:innerShdw>
            </a:effectLst>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Fleet Stats</a:t>
            </a:r>
            <a:endParaRPr lang="en-US" dirty="0"/>
          </a:p>
        </p:txBody>
      </p:sp>
      <p:graphicFrame>
        <p:nvGraphicFramePr>
          <p:cNvPr id="6" name="Table 5"/>
          <p:cNvGraphicFramePr>
            <a:graphicFrameLocks noGrp="1"/>
          </p:cNvGraphicFramePr>
          <p:nvPr/>
        </p:nvGraphicFramePr>
        <p:xfrm>
          <a:off x="804553" y="1674421"/>
          <a:ext cx="7484422" cy="3207071"/>
        </p:xfrm>
        <a:graphic>
          <a:graphicData uri="http://schemas.openxmlformats.org/drawingml/2006/table">
            <a:tbl>
              <a:tblPr/>
              <a:tblGrid>
                <a:gridCol w="3518064"/>
                <a:gridCol w="3966358"/>
              </a:tblGrid>
              <a:tr h="390631">
                <a:tc>
                  <a:txBody>
                    <a:bodyPr/>
                    <a:lstStyle/>
                    <a:p>
                      <a:pPr marL="0" marR="0">
                        <a:spcBef>
                          <a:spcPts val="0"/>
                        </a:spcBef>
                        <a:spcAft>
                          <a:spcPts val="0"/>
                        </a:spcAft>
                      </a:pPr>
                      <a:r>
                        <a:rPr lang="en-US" sz="2000" b="1" dirty="0">
                          <a:solidFill>
                            <a:srgbClr val="000000"/>
                          </a:solidFill>
                          <a:latin typeface="Franklin Gothic Book"/>
                          <a:ea typeface="Times New Roman"/>
                          <a:cs typeface="Times New Roman"/>
                        </a:rPr>
                        <a:t>Company</a:t>
                      </a:r>
                      <a:endParaRPr lang="en-US" sz="1200" dirty="0">
                        <a:latin typeface="Arial"/>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spcBef>
                          <a:spcPts val="0"/>
                        </a:spcBef>
                        <a:spcAft>
                          <a:spcPts val="0"/>
                        </a:spcAft>
                      </a:pPr>
                      <a:r>
                        <a:rPr lang="en-US" sz="2000" b="1" dirty="0" smtClean="0">
                          <a:solidFill>
                            <a:srgbClr val="000000"/>
                          </a:solidFill>
                          <a:latin typeface="Franklin Gothic Book"/>
                          <a:ea typeface="Times New Roman"/>
                          <a:cs typeface="Times New Roman"/>
                        </a:rPr>
                        <a:t>Vehicle Count</a:t>
                      </a:r>
                      <a:endParaRPr lang="en-US" sz="1200" dirty="0">
                        <a:latin typeface="Arial"/>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DBE5F1"/>
                    </a:solidFill>
                  </a:tcPr>
                </a:tc>
              </a:tr>
              <a:tr h="352055">
                <a:tc>
                  <a:txBody>
                    <a:bodyPr/>
                    <a:lstStyle/>
                    <a:p>
                      <a:pPr marL="0" marR="0">
                        <a:spcBef>
                          <a:spcPts val="0"/>
                        </a:spcBef>
                        <a:spcAft>
                          <a:spcPts val="0"/>
                        </a:spcAft>
                      </a:pPr>
                      <a:r>
                        <a:rPr lang="en-US" sz="2000" dirty="0">
                          <a:solidFill>
                            <a:srgbClr val="000000"/>
                          </a:solidFill>
                          <a:latin typeface="Franklin Gothic Book"/>
                          <a:ea typeface="Times New Roman"/>
                          <a:cs typeface="Times New Roman"/>
                        </a:rPr>
                        <a:t>COI</a:t>
                      </a:r>
                      <a:endParaRPr lang="en-US" sz="1200" dirty="0">
                        <a:latin typeface="Arial"/>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dirty="0" smtClean="0">
                          <a:solidFill>
                            <a:srgbClr val="000000"/>
                          </a:solidFill>
                          <a:latin typeface="Franklin Gothic Book"/>
                          <a:ea typeface="Times New Roman"/>
                          <a:cs typeface="Times New Roman"/>
                        </a:rPr>
                        <a:t>1,545</a:t>
                      </a:r>
                      <a:endParaRPr lang="en-US" sz="1200" dirty="0">
                        <a:latin typeface="Arial"/>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r>
              <a:tr h="352055">
                <a:tc>
                  <a:txBody>
                    <a:bodyPr/>
                    <a:lstStyle/>
                    <a:p>
                      <a:pPr marL="0" marR="0">
                        <a:spcBef>
                          <a:spcPts val="0"/>
                        </a:spcBef>
                        <a:spcAft>
                          <a:spcPts val="0"/>
                        </a:spcAft>
                      </a:pPr>
                      <a:r>
                        <a:rPr lang="en-US" sz="2000" dirty="0">
                          <a:solidFill>
                            <a:srgbClr val="000000"/>
                          </a:solidFill>
                          <a:latin typeface="Franklin Gothic Book"/>
                          <a:ea typeface="Times New Roman"/>
                          <a:cs typeface="Times New Roman"/>
                        </a:rPr>
                        <a:t>Nomac</a:t>
                      </a:r>
                      <a:endParaRPr lang="en-US" sz="1200" dirty="0">
                        <a:latin typeface="Arial"/>
                        <a:ea typeface="Times New Roman"/>
                        <a:cs typeface="Times New Roman"/>
                      </a:endParaRP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2000" dirty="0">
                          <a:solidFill>
                            <a:srgbClr val="000000"/>
                          </a:solidFill>
                          <a:latin typeface="Franklin Gothic Book"/>
                          <a:ea typeface="Times New Roman"/>
                          <a:cs typeface="Times New Roman"/>
                        </a:rPr>
                        <a:t>  </a:t>
                      </a:r>
                      <a:r>
                        <a:rPr lang="en-US" sz="2000" dirty="0" smtClean="0">
                          <a:solidFill>
                            <a:srgbClr val="000000"/>
                          </a:solidFill>
                          <a:latin typeface="Franklin Gothic Book"/>
                          <a:ea typeface="Times New Roman"/>
                          <a:cs typeface="Times New Roman"/>
                        </a:rPr>
                        <a:t>  650</a:t>
                      </a:r>
                      <a:endParaRPr lang="en-US" sz="1200" dirty="0">
                        <a:latin typeface="Arial"/>
                        <a:ea typeface="Times New Roman"/>
                        <a:cs typeface="Times New Roman"/>
                      </a:endParaRPr>
                    </a:p>
                  </a:txBody>
                  <a:tcPr marL="68580" marR="68580" marT="0" marB="0" anchor="b">
                    <a:lnL>
                      <a:noFill/>
                    </a:lnL>
                    <a:lnR>
                      <a:noFill/>
                    </a:lnR>
                    <a:lnT>
                      <a:noFill/>
                    </a:lnT>
                    <a:lnB>
                      <a:noFill/>
                    </a:lnB>
                  </a:tcPr>
                </a:tc>
              </a:tr>
              <a:tr h="352055">
                <a:tc>
                  <a:txBody>
                    <a:bodyPr/>
                    <a:lstStyle/>
                    <a:p>
                      <a:pPr marL="0" marR="0">
                        <a:spcBef>
                          <a:spcPts val="0"/>
                        </a:spcBef>
                        <a:spcAft>
                          <a:spcPts val="0"/>
                        </a:spcAft>
                      </a:pPr>
                      <a:r>
                        <a:rPr lang="en-US" sz="2000" dirty="0">
                          <a:solidFill>
                            <a:srgbClr val="000000"/>
                          </a:solidFill>
                          <a:latin typeface="Franklin Gothic Book"/>
                          <a:ea typeface="Times New Roman"/>
                          <a:cs typeface="Times New Roman"/>
                        </a:rPr>
                        <a:t>Appalachia</a:t>
                      </a:r>
                      <a:endParaRPr lang="en-US" sz="1200" dirty="0">
                        <a:latin typeface="Arial"/>
                        <a:ea typeface="Times New Roman"/>
                        <a:cs typeface="Times New Roman"/>
                      </a:endParaRP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2000" dirty="0">
                          <a:solidFill>
                            <a:srgbClr val="000000"/>
                          </a:solidFill>
                          <a:latin typeface="Franklin Gothic Book"/>
                          <a:ea typeface="Times New Roman"/>
                          <a:cs typeface="Times New Roman"/>
                        </a:rPr>
                        <a:t>  </a:t>
                      </a:r>
                      <a:r>
                        <a:rPr lang="en-US" sz="2000" dirty="0" smtClean="0">
                          <a:solidFill>
                            <a:srgbClr val="000000"/>
                          </a:solidFill>
                          <a:latin typeface="Franklin Gothic Book"/>
                          <a:ea typeface="Times New Roman"/>
                          <a:cs typeface="Times New Roman"/>
                        </a:rPr>
                        <a:t>  477</a:t>
                      </a:r>
                      <a:endParaRPr lang="en-US" sz="1200" dirty="0">
                        <a:latin typeface="Arial"/>
                        <a:ea typeface="Times New Roman"/>
                        <a:cs typeface="Times New Roman"/>
                      </a:endParaRPr>
                    </a:p>
                  </a:txBody>
                  <a:tcPr marL="68580" marR="68580" marT="0" marB="0" anchor="b">
                    <a:lnL>
                      <a:noFill/>
                    </a:lnL>
                    <a:lnR>
                      <a:noFill/>
                    </a:lnR>
                    <a:lnT>
                      <a:noFill/>
                    </a:lnT>
                    <a:lnB>
                      <a:noFill/>
                    </a:lnB>
                  </a:tcPr>
                </a:tc>
              </a:tr>
              <a:tr h="352055">
                <a:tc>
                  <a:txBody>
                    <a:bodyPr/>
                    <a:lstStyle/>
                    <a:p>
                      <a:pPr marL="0" marR="0">
                        <a:spcBef>
                          <a:spcPts val="0"/>
                        </a:spcBef>
                        <a:spcAft>
                          <a:spcPts val="0"/>
                        </a:spcAft>
                      </a:pPr>
                      <a:r>
                        <a:rPr lang="en-US" sz="2000" dirty="0">
                          <a:solidFill>
                            <a:srgbClr val="000000"/>
                          </a:solidFill>
                          <a:latin typeface="Franklin Gothic Book"/>
                          <a:ea typeface="Times New Roman"/>
                          <a:cs typeface="Times New Roman"/>
                        </a:rPr>
                        <a:t>Midstream</a:t>
                      </a:r>
                      <a:endParaRPr lang="en-US" sz="1200" dirty="0">
                        <a:latin typeface="Arial"/>
                        <a:ea typeface="Times New Roman"/>
                        <a:cs typeface="Times New Roman"/>
                      </a:endParaRP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2000" dirty="0">
                          <a:solidFill>
                            <a:srgbClr val="000000"/>
                          </a:solidFill>
                          <a:latin typeface="Franklin Gothic Book"/>
                          <a:ea typeface="Times New Roman"/>
                          <a:cs typeface="Times New Roman"/>
                        </a:rPr>
                        <a:t>  </a:t>
                      </a:r>
                      <a:r>
                        <a:rPr lang="en-US" sz="2000" dirty="0" smtClean="0">
                          <a:solidFill>
                            <a:srgbClr val="000000"/>
                          </a:solidFill>
                          <a:latin typeface="Franklin Gothic Book"/>
                          <a:ea typeface="Times New Roman"/>
                          <a:cs typeface="Times New Roman"/>
                        </a:rPr>
                        <a:t>  493</a:t>
                      </a:r>
                      <a:endParaRPr lang="en-US" sz="1200" dirty="0">
                        <a:latin typeface="Arial"/>
                        <a:ea typeface="Times New Roman"/>
                        <a:cs typeface="Times New Roman"/>
                      </a:endParaRPr>
                    </a:p>
                  </a:txBody>
                  <a:tcPr marL="68580" marR="68580" marT="0" marB="0" anchor="b">
                    <a:lnL>
                      <a:noFill/>
                    </a:lnL>
                    <a:lnR>
                      <a:noFill/>
                    </a:lnR>
                    <a:lnT>
                      <a:noFill/>
                    </a:lnT>
                    <a:lnB>
                      <a:noFill/>
                    </a:lnB>
                  </a:tcPr>
                </a:tc>
              </a:tr>
              <a:tr h="352055">
                <a:tc>
                  <a:txBody>
                    <a:bodyPr/>
                    <a:lstStyle/>
                    <a:p>
                      <a:pPr marL="0" marR="0">
                        <a:spcBef>
                          <a:spcPts val="0"/>
                        </a:spcBef>
                        <a:spcAft>
                          <a:spcPts val="0"/>
                        </a:spcAft>
                      </a:pPr>
                      <a:r>
                        <a:rPr lang="en-US" sz="2000" dirty="0">
                          <a:solidFill>
                            <a:srgbClr val="000000"/>
                          </a:solidFill>
                          <a:latin typeface="Franklin Gothic Book"/>
                          <a:ea typeface="Times New Roman"/>
                          <a:cs typeface="Times New Roman"/>
                        </a:rPr>
                        <a:t>MidCon</a:t>
                      </a:r>
                      <a:endParaRPr lang="en-US" sz="1200" dirty="0">
                        <a:latin typeface="Arial"/>
                        <a:ea typeface="Times New Roman"/>
                        <a:cs typeface="Times New Roman"/>
                      </a:endParaRPr>
                    </a:p>
                  </a:txBody>
                  <a:tcPr marL="68580" marR="68580" marT="0" marB="0" anchor="b">
                    <a:lnL>
                      <a:noFill/>
                    </a:lnL>
                    <a:lnR>
                      <a:noFill/>
                    </a:lnR>
                    <a:lnT>
                      <a:noFill/>
                    </a:lnT>
                    <a:lnB>
                      <a:noFill/>
                    </a:lnB>
                  </a:tcPr>
                </a:tc>
                <a:tc>
                  <a:txBody>
                    <a:bodyPr/>
                    <a:lstStyle/>
                    <a:p>
                      <a:pPr marL="0" marR="0" algn="ctr">
                        <a:spcBef>
                          <a:spcPts val="0"/>
                        </a:spcBef>
                        <a:spcAft>
                          <a:spcPts val="0"/>
                        </a:spcAft>
                      </a:pPr>
                      <a:r>
                        <a:rPr lang="en-US" sz="2000" dirty="0">
                          <a:solidFill>
                            <a:srgbClr val="000000"/>
                          </a:solidFill>
                          <a:latin typeface="Franklin Gothic Book"/>
                          <a:ea typeface="Times New Roman"/>
                          <a:cs typeface="Times New Roman"/>
                        </a:rPr>
                        <a:t>  </a:t>
                      </a:r>
                      <a:r>
                        <a:rPr lang="en-US" sz="2000" dirty="0" smtClean="0">
                          <a:solidFill>
                            <a:srgbClr val="000000"/>
                          </a:solidFill>
                          <a:latin typeface="Franklin Gothic Book"/>
                          <a:ea typeface="Times New Roman"/>
                          <a:cs typeface="Times New Roman"/>
                        </a:rPr>
                        <a:t>  415</a:t>
                      </a:r>
                      <a:endParaRPr lang="en-US" sz="1200" dirty="0">
                        <a:latin typeface="Arial"/>
                        <a:ea typeface="Times New Roman"/>
                        <a:cs typeface="Times New Roman"/>
                      </a:endParaRPr>
                    </a:p>
                  </a:txBody>
                  <a:tcPr marL="68580" marR="68580" marT="0" marB="0" anchor="b">
                    <a:lnL>
                      <a:noFill/>
                    </a:lnL>
                    <a:lnR>
                      <a:noFill/>
                    </a:lnR>
                    <a:lnT>
                      <a:noFill/>
                    </a:lnT>
                    <a:lnB>
                      <a:noFill/>
                    </a:lnB>
                  </a:tcPr>
                </a:tc>
              </a:tr>
              <a:tr h="352055">
                <a:tc>
                  <a:txBody>
                    <a:bodyPr/>
                    <a:lstStyle/>
                    <a:p>
                      <a:pPr marL="0" marR="0">
                        <a:spcBef>
                          <a:spcPts val="0"/>
                        </a:spcBef>
                        <a:spcAft>
                          <a:spcPts val="0"/>
                        </a:spcAft>
                      </a:pPr>
                      <a:r>
                        <a:rPr lang="en-US" sz="2000" dirty="0">
                          <a:solidFill>
                            <a:srgbClr val="000000"/>
                          </a:solidFill>
                          <a:latin typeface="Franklin Gothic Book"/>
                          <a:ea typeface="Times New Roman"/>
                          <a:cs typeface="Times New Roman"/>
                        </a:rPr>
                        <a:t>Great Plains</a:t>
                      </a:r>
                      <a:endParaRPr lang="en-US" sz="1200" dirty="0">
                        <a:latin typeface="Arial"/>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000000"/>
                          </a:solidFill>
                          <a:latin typeface="Franklin Gothic Book"/>
                          <a:ea typeface="Times New Roman"/>
                          <a:cs typeface="Times New Roman"/>
                        </a:rPr>
                        <a:t>  </a:t>
                      </a:r>
                      <a:r>
                        <a:rPr lang="en-US" sz="2000" dirty="0" smtClean="0">
                          <a:solidFill>
                            <a:srgbClr val="000000"/>
                          </a:solidFill>
                          <a:latin typeface="Franklin Gothic Book"/>
                          <a:ea typeface="Times New Roman"/>
                          <a:cs typeface="Times New Roman"/>
                        </a:rPr>
                        <a:t>  228</a:t>
                      </a:r>
                      <a:endParaRPr lang="en-US" sz="1200" dirty="0">
                        <a:latin typeface="Arial"/>
                        <a:ea typeface="Times New Roman"/>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r h="352055">
                <a:tc>
                  <a:txBody>
                    <a:bodyPr/>
                    <a:lstStyle/>
                    <a:p>
                      <a:pPr marL="0" marR="0">
                        <a:spcBef>
                          <a:spcPts val="0"/>
                        </a:spcBef>
                        <a:spcAft>
                          <a:spcPts val="0"/>
                        </a:spcAft>
                      </a:pPr>
                      <a:r>
                        <a:rPr lang="en-US" sz="2000" b="1" dirty="0" smtClean="0">
                          <a:solidFill>
                            <a:srgbClr val="000000"/>
                          </a:solidFill>
                          <a:latin typeface="Franklin Gothic Book"/>
                          <a:ea typeface="Times New Roman"/>
                          <a:cs typeface="Times New Roman"/>
                        </a:rPr>
                        <a:t>Total CHK Fleet</a:t>
                      </a:r>
                      <a:endParaRPr lang="en-US" sz="1200" dirty="0">
                        <a:latin typeface="Arial"/>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BE5F1"/>
                    </a:solidFill>
                  </a:tcPr>
                </a:tc>
                <a:tc>
                  <a:txBody>
                    <a:bodyPr/>
                    <a:lstStyle/>
                    <a:p>
                      <a:pPr marL="0" marR="0" algn="ctr">
                        <a:spcBef>
                          <a:spcPts val="0"/>
                        </a:spcBef>
                        <a:spcAft>
                          <a:spcPts val="0"/>
                        </a:spcAft>
                      </a:pPr>
                      <a:r>
                        <a:rPr lang="en-US" sz="2000" b="1" dirty="0" smtClean="0">
                          <a:solidFill>
                            <a:srgbClr val="000000"/>
                          </a:solidFill>
                          <a:latin typeface="Franklin Gothic Book"/>
                          <a:ea typeface="Times New Roman"/>
                          <a:cs typeface="Times New Roman"/>
                        </a:rPr>
                        <a:t>3,808</a:t>
                      </a:r>
                      <a:endParaRPr lang="en-US" sz="1200" dirty="0">
                        <a:latin typeface="Arial"/>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DBE5F1"/>
                    </a:solidFill>
                  </a:tcPr>
                </a:tc>
              </a:tr>
              <a:tr h="352055">
                <a:tc>
                  <a:txBody>
                    <a:bodyPr/>
                    <a:lstStyle/>
                    <a:p>
                      <a:pPr marL="0" marR="0">
                        <a:spcBef>
                          <a:spcPts val="0"/>
                        </a:spcBef>
                        <a:spcAft>
                          <a:spcPts val="0"/>
                        </a:spcAft>
                      </a:pPr>
                      <a:r>
                        <a:rPr lang="en-US" sz="2000" b="1" dirty="0">
                          <a:solidFill>
                            <a:srgbClr val="000000"/>
                          </a:solidFill>
                          <a:latin typeface="Franklin Gothic Book"/>
                          <a:ea typeface="Times New Roman"/>
                          <a:cs typeface="Times New Roman"/>
                        </a:rPr>
                        <a:t>Est. Total Mileage 2010</a:t>
                      </a:r>
                      <a:endParaRPr lang="en-US" sz="1200" dirty="0">
                        <a:latin typeface="Arial"/>
                        <a:ea typeface="Times New Roman"/>
                        <a:cs typeface="Times New Roman"/>
                      </a:endParaRPr>
                    </a:p>
                  </a:txBody>
                  <a:tcPr marL="68580" marR="68580" marT="0" marB="0" anchor="b">
                    <a:lnL>
                      <a:noFill/>
                    </a:lnL>
                    <a:lnR>
                      <a:noFill/>
                    </a:lnR>
                    <a:lnT>
                      <a:noFill/>
                    </a:lnT>
                    <a:lnB>
                      <a:noFill/>
                    </a:lnB>
                    <a:solidFill>
                      <a:srgbClr val="DBE5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Franklin Gothic Book"/>
                          <a:ea typeface="Times New Roman"/>
                          <a:cs typeface="Times New Roman"/>
                        </a:rPr>
                        <a:t>85,386,348</a:t>
                      </a:r>
                      <a:endParaRPr lang="en-US" sz="1400" b="0" dirty="0" smtClean="0">
                        <a:solidFill>
                          <a:schemeClr val="tx1"/>
                        </a:solidFill>
                        <a:latin typeface="Arial"/>
                        <a:ea typeface="Times New Roman"/>
                        <a:cs typeface="Times New Roman"/>
                      </a:endParaRPr>
                    </a:p>
                  </a:txBody>
                  <a:tcPr marL="68580" marR="68580" marT="0" marB="0" anchor="b">
                    <a:lnL>
                      <a:noFill/>
                    </a:lnL>
                    <a:lnR>
                      <a:noFill/>
                    </a:lnR>
                    <a:lnT>
                      <a:noFill/>
                    </a:lnT>
                    <a:lnB>
                      <a:noFill/>
                    </a:lnB>
                    <a:solidFill>
                      <a:srgbClr val="DBE5F1"/>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idx="1"/>
          </p:nvPr>
        </p:nvSpPr>
        <p:spPr>
          <a:xfrm>
            <a:off x="228600" y="1295400"/>
            <a:ext cx="8686800" cy="4525963"/>
          </a:xfrm>
        </p:spPr>
        <p:txBody>
          <a:bodyPr/>
          <a:lstStyle/>
          <a:p>
            <a:pPr algn="ctr">
              <a:lnSpc>
                <a:spcPct val="87000"/>
              </a:lnSpc>
              <a:buNone/>
            </a:pPr>
            <a:r>
              <a:rPr lang="en-US" sz="2800" b="1" dirty="0" smtClean="0"/>
              <a:t>Entire light duty fleet transformation within 4-5 years</a:t>
            </a:r>
          </a:p>
          <a:p>
            <a:pPr>
              <a:lnSpc>
                <a:spcPct val="87000"/>
              </a:lnSpc>
              <a:buNone/>
            </a:pPr>
            <a:endParaRPr lang="en-US" sz="1800" dirty="0" smtClean="0"/>
          </a:p>
          <a:p>
            <a:pPr>
              <a:lnSpc>
                <a:spcPct val="87000"/>
              </a:lnSpc>
              <a:buNone/>
            </a:pPr>
            <a:endParaRPr lang="en-US" sz="1800" dirty="0" smtClean="0"/>
          </a:p>
          <a:p>
            <a:pPr>
              <a:lnSpc>
                <a:spcPct val="87000"/>
              </a:lnSpc>
              <a:buNone/>
            </a:pPr>
            <a:endParaRPr lang="en-US" sz="1800" dirty="0" smtClean="0"/>
          </a:p>
          <a:p>
            <a:pPr>
              <a:lnSpc>
                <a:spcPct val="87000"/>
              </a:lnSpc>
              <a:buNone/>
            </a:pPr>
            <a:endParaRPr lang="en-US" sz="1800" dirty="0" smtClean="0"/>
          </a:p>
          <a:p>
            <a:pPr>
              <a:lnSpc>
                <a:spcPct val="87000"/>
              </a:lnSpc>
              <a:buNone/>
            </a:pPr>
            <a:endParaRPr lang="en-US" sz="1800" dirty="0" smtClean="0"/>
          </a:p>
          <a:p>
            <a:pPr>
              <a:lnSpc>
                <a:spcPct val="87000"/>
              </a:lnSpc>
              <a:buNone/>
            </a:pPr>
            <a:endParaRPr lang="en-US" sz="1800" dirty="0" smtClean="0"/>
          </a:p>
          <a:p>
            <a:pPr>
              <a:lnSpc>
                <a:spcPct val="87000"/>
              </a:lnSpc>
              <a:buNone/>
            </a:pPr>
            <a:endParaRPr lang="en-US" sz="1800" dirty="0" smtClean="0"/>
          </a:p>
          <a:p>
            <a:pPr>
              <a:lnSpc>
                <a:spcPct val="87000"/>
              </a:lnSpc>
              <a:buNone/>
            </a:pPr>
            <a:endParaRPr lang="en-US" sz="1800" dirty="0" smtClean="0"/>
          </a:p>
          <a:p>
            <a:pPr>
              <a:lnSpc>
                <a:spcPct val="87000"/>
              </a:lnSpc>
              <a:buNone/>
            </a:pPr>
            <a:endParaRPr lang="en-US" sz="1800" dirty="0" smtClean="0"/>
          </a:p>
          <a:p>
            <a:pPr>
              <a:lnSpc>
                <a:spcPct val="87000"/>
              </a:lnSpc>
            </a:pPr>
            <a:r>
              <a:rPr lang="en-US" sz="2800" dirty="0" smtClean="0"/>
              <a:t>Current CHK Fleet</a:t>
            </a:r>
            <a:endParaRPr lang="en-US" sz="3200" b="1" dirty="0" smtClean="0"/>
          </a:p>
          <a:p>
            <a:pPr lvl="1">
              <a:defRPr/>
            </a:pPr>
            <a:r>
              <a:rPr lang="en-US" sz="2400" dirty="0" smtClean="0"/>
              <a:t>Active Vehicles 3,925</a:t>
            </a:r>
          </a:p>
          <a:p>
            <a:pPr lvl="1">
              <a:defRPr/>
            </a:pPr>
            <a:r>
              <a:rPr lang="en-US" sz="2400" dirty="0" smtClean="0"/>
              <a:t>Current CNG Fleet 220 </a:t>
            </a:r>
            <a:r>
              <a:rPr lang="en-US" sz="2000" dirty="0" smtClean="0"/>
              <a:t>(130 CHK and 90 Employee Lease Program)</a:t>
            </a:r>
          </a:p>
          <a:p>
            <a:pPr lvl="2">
              <a:defRPr/>
            </a:pPr>
            <a:r>
              <a:rPr lang="en-US" sz="2400" dirty="0" smtClean="0"/>
              <a:t>575 Vehicles to be Replaced with CNG </a:t>
            </a:r>
            <a:r>
              <a:rPr lang="en-US" sz="2000" dirty="0" smtClean="0"/>
              <a:t>(All OK Field Offices by 12/31/2010)</a:t>
            </a:r>
            <a:endParaRPr lang="en-US" sz="3200" dirty="0" smtClean="0"/>
          </a:p>
          <a:p>
            <a:pPr>
              <a:buNone/>
            </a:pPr>
            <a:endParaRPr lang="en-US" sz="3200" dirty="0" smtClean="0"/>
          </a:p>
        </p:txBody>
      </p:sp>
      <p:pic>
        <p:nvPicPr>
          <p:cNvPr id="5" name="Picture 9"/>
          <p:cNvPicPr>
            <a:picLocks noChangeAspect="1" noChangeArrowheads="1"/>
          </p:cNvPicPr>
          <p:nvPr/>
        </p:nvPicPr>
        <p:blipFill>
          <a:blip r:embed="rId2" cstate="print"/>
          <a:srcRect/>
          <a:stretch>
            <a:fillRect/>
          </a:stretch>
        </p:blipFill>
        <p:spPr bwMode="auto">
          <a:xfrm>
            <a:off x="4038600" y="1905000"/>
            <a:ext cx="4864905" cy="3010003"/>
          </a:xfrm>
          <a:prstGeom prst="rect">
            <a:avLst/>
          </a:prstGeom>
          <a:noFill/>
          <a:ln w="9525">
            <a:noFill/>
            <a:miter lim="800000"/>
            <a:headEnd/>
            <a:tailEnd/>
          </a:ln>
          <a:effectLst/>
        </p:spPr>
      </p:pic>
      <p:sp>
        <p:nvSpPr>
          <p:cNvPr id="6" name="Title 1"/>
          <p:cNvSpPr>
            <a:spLocks noGrp="1"/>
          </p:cNvSpPr>
          <p:nvPr>
            <p:ph type="title"/>
          </p:nvPr>
        </p:nvSpPr>
        <p:spPr>
          <a:xfrm>
            <a:off x="0" y="228600"/>
            <a:ext cx="9144000" cy="914400"/>
          </a:xfrm>
        </p:spPr>
        <p:txBody>
          <a:bodyPr>
            <a:normAutofit/>
          </a:bodyPr>
          <a:lstStyle/>
          <a:p>
            <a:r>
              <a:rPr lang="en-US" sz="3200" dirty="0" smtClean="0"/>
              <a:t>Chesapeake Fueling the Future Initiative</a:t>
            </a:r>
            <a:endParaRPr lang="en-US" sz="3200" dirty="0"/>
          </a:p>
        </p:txBody>
      </p:sp>
      <p:pic>
        <p:nvPicPr>
          <p:cNvPr id="518146" name="Picture 2" descr="http://osuts.okstate.edu/Leasing/images/logo_CNG.gif"/>
          <p:cNvPicPr>
            <a:picLocks noChangeAspect="1" noChangeArrowheads="1"/>
          </p:cNvPicPr>
          <p:nvPr/>
        </p:nvPicPr>
        <p:blipFill>
          <a:blip r:embed="rId3" cstate="print"/>
          <a:srcRect/>
          <a:stretch>
            <a:fillRect/>
          </a:stretch>
        </p:blipFill>
        <p:spPr bwMode="auto">
          <a:xfrm>
            <a:off x="838200" y="2133600"/>
            <a:ext cx="2398040" cy="1837459"/>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Economics -- Passenger Van for Airport Limo</a:t>
            </a:r>
            <a:endParaRPr lang="en-US" sz="3200" b="1" dirty="0"/>
          </a:p>
        </p:txBody>
      </p:sp>
      <p:sp>
        <p:nvSpPr>
          <p:cNvPr id="3" name="Content Placeholder 2"/>
          <p:cNvSpPr>
            <a:spLocks noGrp="1"/>
          </p:cNvSpPr>
          <p:nvPr>
            <p:ph idx="1"/>
          </p:nvPr>
        </p:nvSpPr>
        <p:spPr>
          <a:xfrm>
            <a:off x="0" y="1149816"/>
            <a:ext cx="8686800" cy="4525963"/>
          </a:xfrm>
        </p:spPr>
        <p:txBody>
          <a:bodyPr/>
          <a:lstStyle/>
          <a:p>
            <a:r>
              <a:rPr lang="en-US" sz="1800" dirty="0" smtClean="0"/>
              <a:t>GVWR: &gt;8,500 &lt;14,000</a:t>
            </a:r>
          </a:p>
          <a:p>
            <a:pPr lvl="1"/>
            <a:r>
              <a:rPr lang="en-US" sz="1600" dirty="0" smtClean="0"/>
              <a:t>Ford E-350 passenger van</a:t>
            </a:r>
          </a:p>
          <a:p>
            <a:pPr lvl="1"/>
            <a:r>
              <a:rPr lang="en-US" sz="1600" dirty="0" smtClean="0"/>
              <a:t>Chevy/GMC 3500 passenger van</a:t>
            </a:r>
          </a:p>
          <a:p>
            <a:r>
              <a:rPr lang="en-US" sz="1800" dirty="0" smtClean="0"/>
              <a:t>MPG: 13/15 City/Highway</a:t>
            </a:r>
          </a:p>
          <a:p>
            <a:r>
              <a:rPr lang="en-US" sz="1800" dirty="0" smtClean="0"/>
              <a:t>65,000 miles/year</a:t>
            </a:r>
          </a:p>
          <a:p>
            <a:r>
              <a:rPr lang="en-US" sz="1800" dirty="0" smtClean="0"/>
              <a:t>Fuel Use: 9-12 </a:t>
            </a:r>
            <a:r>
              <a:rPr lang="en-US" sz="1800" dirty="0" err="1" smtClean="0"/>
              <a:t>gge</a:t>
            </a:r>
            <a:r>
              <a:rPr lang="en-US" sz="1800" dirty="0" smtClean="0"/>
              <a:t>/day; 4,100-4,500 </a:t>
            </a:r>
            <a:r>
              <a:rPr lang="en-US" sz="1800" dirty="0" err="1" smtClean="0"/>
              <a:t>gge</a:t>
            </a:r>
            <a:r>
              <a:rPr lang="en-US" sz="1800" dirty="0" smtClean="0"/>
              <a:t>/year</a:t>
            </a:r>
          </a:p>
          <a:p>
            <a:r>
              <a:rPr lang="en-US" sz="1800" dirty="0" smtClean="0"/>
              <a:t>CNG Premium: $15,500 (before tax credits)</a:t>
            </a:r>
          </a:p>
          <a:p>
            <a:r>
              <a:rPr lang="en-US" sz="1800" dirty="0" smtClean="0"/>
              <a:t>Federal Tax Credit: $8,000 (&gt;8,500, &lt;14,000)</a:t>
            </a:r>
          </a:p>
          <a:p>
            <a:r>
              <a:rPr lang="en-US" sz="1800" dirty="0" smtClean="0"/>
              <a:t>Simple Payback: 1.1 – 1.3 years</a:t>
            </a:r>
          </a:p>
          <a:p>
            <a:pPr lvl="1"/>
            <a:r>
              <a:rPr lang="en-US" sz="1600" dirty="0" smtClean="0"/>
              <a:t>Based on $1.50/</a:t>
            </a:r>
            <a:r>
              <a:rPr lang="en-US" sz="1600" dirty="0" err="1" smtClean="0"/>
              <a:t>gge</a:t>
            </a:r>
            <a:r>
              <a:rPr lang="en-US" sz="1600" dirty="0" smtClean="0"/>
              <a:t> savings at retail station</a:t>
            </a:r>
          </a:p>
          <a:p>
            <a:r>
              <a:rPr lang="en-US" sz="1800" dirty="0" smtClean="0"/>
              <a:t>Life-Cycle cost advantage: </a:t>
            </a:r>
            <a:r>
              <a:rPr lang="en-US" sz="1800" b="1" dirty="0" smtClean="0"/>
              <a:t>$18,000 – $23,000</a:t>
            </a:r>
          </a:p>
          <a:p>
            <a:pPr lvl="1"/>
            <a:r>
              <a:rPr lang="en-US" sz="1600" dirty="0" smtClean="0"/>
              <a:t>Depending on use and miles per day, cost differential</a:t>
            </a:r>
          </a:p>
          <a:p>
            <a:pPr lvl="1"/>
            <a:endParaRPr lang="en-US" dirty="0"/>
          </a:p>
        </p:txBody>
      </p:sp>
      <p:pic>
        <p:nvPicPr>
          <p:cNvPr id="7169" name="Picture 1" descr="C:\Documents and Settings\pbrocato\Desktop\Van\DSCF5546.JPG"/>
          <p:cNvPicPr>
            <a:picLocks noChangeAspect="1" noChangeArrowheads="1"/>
          </p:cNvPicPr>
          <p:nvPr/>
        </p:nvPicPr>
        <p:blipFill>
          <a:blip r:embed="rId2" cstate="screen"/>
          <a:srcRect/>
          <a:stretch>
            <a:fillRect/>
          </a:stretch>
        </p:blipFill>
        <p:spPr bwMode="auto">
          <a:xfrm>
            <a:off x="5029200" y="1447800"/>
            <a:ext cx="4114800" cy="304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3" name="Picture 2" descr="greenbar.png"/>
          <p:cNvPicPr>
            <a:picLocks noChangeAspect="1"/>
          </p:cNvPicPr>
          <p:nvPr/>
        </p:nvPicPr>
        <p:blipFill>
          <a:blip r:embed="rId3" cstate="print"/>
          <a:stretch>
            <a:fillRect/>
          </a:stretch>
        </p:blipFill>
        <p:spPr>
          <a:xfrm>
            <a:off x="4270632" y="2462150"/>
            <a:ext cx="4873368" cy="159887"/>
          </a:xfrm>
          <a:prstGeom prst="rect">
            <a:avLst/>
          </a:prstGeom>
        </p:spPr>
      </p:pic>
      <p:sp>
        <p:nvSpPr>
          <p:cNvPr id="4" name="Title 1"/>
          <p:cNvSpPr>
            <a:spLocks noGrp="1"/>
          </p:cNvSpPr>
          <p:nvPr>
            <p:ph type="title"/>
          </p:nvPr>
        </p:nvSpPr>
        <p:spPr>
          <a:xfrm>
            <a:off x="4227616" y="1140031"/>
            <a:ext cx="4916383" cy="1531917"/>
          </a:xfrm>
        </p:spPr>
        <p:txBody>
          <a:bodyPr>
            <a:noAutofit/>
          </a:bodyPr>
          <a:lstStyle/>
          <a:p>
            <a:r>
              <a:rPr lang="en-US" sz="3100" dirty="0" smtClean="0"/>
              <a:t>Projected Annual </a:t>
            </a:r>
            <a:br>
              <a:rPr lang="en-US" sz="3100" dirty="0" smtClean="0"/>
            </a:br>
            <a:r>
              <a:rPr lang="en-US" sz="3100" dirty="0" smtClean="0"/>
              <a:t>Fuel Savings for Converted Fleet within next 48 Months</a:t>
            </a:r>
            <a:endParaRPr lang="en-US" sz="3100" dirty="0"/>
          </a:p>
        </p:txBody>
      </p:sp>
      <p:sp>
        <p:nvSpPr>
          <p:cNvPr id="5" name="Rectangle 4"/>
          <p:cNvSpPr/>
          <p:nvPr/>
        </p:nvSpPr>
        <p:spPr>
          <a:xfrm>
            <a:off x="4180115" y="2766951"/>
            <a:ext cx="4963885" cy="3785652"/>
          </a:xfrm>
          <a:prstGeom prst="rect">
            <a:avLst/>
          </a:prstGeom>
        </p:spPr>
        <p:txBody>
          <a:bodyPr wrap="square">
            <a:spAutoFit/>
          </a:bodyPr>
          <a:lstStyle/>
          <a:p>
            <a:endParaRPr lang="en-US" dirty="0" smtClean="0">
              <a:solidFill>
                <a:prstClr val="black"/>
              </a:solidFill>
            </a:endParaRPr>
          </a:p>
          <a:p>
            <a:pPr>
              <a:lnSpc>
                <a:spcPct val="75000"/>
              </a:lnSpc>
              <a:spcBef>
                <a:spcPct val="0"/>
              </a:spcBef>
              <a:defRPr/>
            </a:pPr>
            <a:r>
              <a:rPr lang="en-US" sz="2400" dirty="0" smtClean="0">
                <a:solidFill>
                  <a:srgbClr val="000000"/>
                </a:solidFill>
                <a:ea typeface="Times New Roman"/>
                <a:cs typeface="Times New Roman"/>
              </a:rPr>
              <a:t>3,808 CNG Fleet Vehicles x $2,000 annual fuel savings=</a:t>
            </a:r>
          </a:p>
          <a:p>
            <a:pPr>
              <a:lnSpc>
                <a:spcPct val="75000"/>
              </a:lnSpc>
              <a:spcBef>
                <a:spcPct val="0"/>
              </a:spcBef>
              <a:defRPr/>
            </a:pPr>
            <a:endParaRPr lang="en-US" sz="2200" dirty="0" smtClean="0">
              <a:solidFill>
                <a:srgbClr val="000000"/>
              </a:solidFill>
              <a:ea typeface="Times New Roman"/>
              <a:cs typeface="Times New Roman"/>
            </a:endParaRPr>
          </a:p>
          <a:p>
            <a:pPr>
              <a:lnSpc>
                <a:spcPct val="75000"/>
              </a:lnSpc>
              <a:spcBef>
                <a:spcPct val="0"/>
              </a:spcBef>
              <a:defRPr/>
            </a:pPr>
            <a:endParaRPr lang="en-US" sz="2200" dirty="0" smtClean="0">
              <a:solidFill>
                <a:srgbClr val="000000"/>
              </a:solidFill>
              <a:ea typeface="Times New Roman"/>
              <a:cs typeface="Times New Roman"/>
            </a:endParaRPr>
          </a:p>
          <a:p>
            <a:pPr algn="ctr">
              <a:lnSpc>
                <a:spcPct val="75000"/>
              </a:lnSpc>
              <a:spcBef>
                <a:spcPct val="0"/>
              </a:spcBef>
              <a:defRPr/>
            </a:pPr>
            <a:r>
              <a:rPr lang="en-US" sz="6000" b="1" dirty="0" smtClean="0">
                <a:solidFill>
                  <a:srgbClr val="FF0000"/>
                </a:solidFill>
                <a:latin typeface="Arial"/>
                <a:ea typeface="Times New Roman"/>
                <a:cs typeface="Times New Roman"/>
              </a:rPr>
              <a:t>$7,616,000!</a:t>
            </a:r>
            <a:endParaRPr lang="en-US" sz="6000" dirty="0" smtClean="0">
              <a:solidFill>
                <a:srgbClr val="FF0000"/>
              </a:solidFill>
              <a:latin typeface="Arial"/>
              <a:ea typeface="Times New Roman"/>
              <a:cs typeface="Times New Roman"/>
            </a:endParaRPr>
          </a:p>
          <a:p>
            <a:endParaRPr lang="en-US" dirty="0" smtClean="0">
              <a:solidFill>
                <a:prstClr val="black"/>
              </a:solidFill>
            </a:endParaRPr>
          </a:p>
          <a:p>
            <a:endParaRPr lang="en-US" dirty="0" smtClean="0">
              <a:solidFill>
                <a:prstClr val="black"/>
              </a:solidFill>
            </a:endParaRPr>
          </a:p>
          <a:p>
            <a:endParaRPr lang="en-US" dirty="0" smtClean="0">
              <a:solidFill>
                <a:prstClr val="black"/>
              </a:solidFill>
            </a:endParaRPr>
          </a:p>
          <a:p>
            <a:endParaRPr lang="en-US" dirty="0" smtClean="0">
              <a:solidFill>
                <a:prstClr val="black"/>
              </a:solidFill>
            </a:endParaRPr>
          </a:p>
          <a:p>
            <a:endParaRPr lang="en-US" dirty="0" smtClean="0">
              <a:solidFill>
                <a:prstClr val="black"/>
              </a:solidFill>
            </a:endParaRPr>
          </a:p>
          <a:p>
            <a:endParaRPr lang="en-US" dirty="0">
              <a:solidFill>
                <a:prstClr val="black"/>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525963"/>
          </a:xfrm>
        </p:spPr>
        <p:txBody>
          <a:bodyPr/>
          <a:lstStyle/>
          <a:p>
            <a:pPr>
              <a:buNone/>
            </a:pPr>
            <a:r>
              <a:rPr lang="en-US" b="1" u="sng" dirty="0" smtClean="0"/>
              <a:t>7 CNG fueling locations</a:t>
            </a:r>
            <a:r>
              <a:rPr lang="en-US" dirty="0" smtClean="0"/>
              <a:t> in the area </a:t>
            </a:r>
            <a:r>
              <a:rPr lang="en-US" u="sng" dirty="0" smtClean="0"/>
              <a:t>with-in ~ 18 months</a:t>
            </a:r>
            <a:r>
              <a:rPr lang="en-US" dirty="0" smtClean="0"/>
              <a:t>—five of the locations applied for DNR funding and have received the final approval documents.    Stations include:</a:t>
            </a:r>
          </a:p>
          <a:p>
            <a:pPr marL="342900" lvl="0" indent="-342900">
              <a:buFont typeface="+mj-lt"/>
              <a:buAutoNum type="arabicPeriod"/>
            </a:pPr>
            <a:r>
              <a:rPr lang="en-US" dirty="0" smtClean="0"/>
              <a:t>Relay Station on I-49</a:t>
            </a:r>
          </a:p>
          <a:p>
            <a:pPr marL="342900" lvl="0" indent="-342900">
              <a:buFont typeface="+mj-lt"/>
              <a:buAutoNum type="arabicPeriod"/>
            </a:pPr>
            <a:r>
              <a:rPr lang="en-US" dirty="0" smtClean="0"/>
              <a:t>SporTran---off of North Market</a:t>
            </a:r>
          </a:p>
          <a:p>
            <a:pPr marL="342900" lvl="0" indent="-342900">
              <a:buFont typeface="+mj-lt"/>
              <a:buAutoNum type="arabicPeriod"/>
            </a:pPr>
            <a:r>
              <a:rPr lang="en-US" dirty="0" smtClean="0"/>
              <a:t>EnCana in Coushatta</a:t>
            </a:r>
          </a:p>
          <a:p>
            <a:pPr marL="342900" lvl="0" indent="-342900">
              <a:buFont typeface="+mj-lt"/>
              <a:buAutoNum type="arabicPeriod"/>
            </a:pPr>
            <a:r>
              <a:rPr lang="en-US" dirty="0" smtClean="0"/>
              <a:t>Chevron Station on I-49 in Alexandria</a:t>
            </a:r>
            <a:br>
              <a:rPr lang="en-US" dirty="0" smtClean="0"/>
            </a:br>
            <a:r>
              <a:rPr lang="en-US" b="1" u="sng" dirty="0" smtClean="0"/>
              <a:t>2 stations in Bossier City</a:t>
            </a:r>
          </a:p>
          <a:p>
            <a:pPr marL="342900" lvl="0" indent="-342900">
              <a:buFont typeface="+mj-lt"/>
              <a:buAutoNum type="arabicPeriod"/>
            </a:pPr>
            <a:r>
              <a:rPr lang="en-US" dirty="0" smtClean="0"/>
              <a:t>Texas St. at Benton Rd.</a:t>
            </a:r>
          </a:p>
          <a:p>
            <a:pPr marL="342900" lvl="0" indent="-342900">
              <a:buFont typeface="+mj-lt"/>
              <a:buAutoNum type="arabicPeriod"/>
            </a:pPr>
            <a:r>
              <a:rPr lang="en-US" dirty="0" smtClean="0"/>
              <a:t>Hwy 71 at CenturyTel</a:t>
            </a:r>
          </a:p>
          <a:p>
            <a:pPr marL="342900" lvl="0" indent="-342900">
              <a:buFont typeface="+mj-lt"/>
              <a:buAutoNum type="arabicPeriod"/>
            </a:pPr>
            <a:r>
              <a:rPr lang="en-US" dirty="0" smtClean="0"/>
              <a:t>Shreveport Trash Trucks---Kings Hwy at LSU Med Center</a:t>
            </a:r>
          </a:p>
          <a:p>
            <a:pPr lvl="0"/>
            <a:endParaRPr lang="en-US" dirty="0" smtClean="0"/>
          </a:p>
          <a:p>
            <a:pPr>
              <a:buNone/>
            </a:pPr>
            <a:r>
              <a:rPr lang="en-US" dirty="0" smtClean="0"/>
              <a:t>We are also working on locations in </a:t>
            </a:r>
            <a:r>
              <a:rPr lang="en-US" u="sng" dirty="0" smtClean="0"/>
              <a:t>Mansfield</a:t>
            </a:r>
            <a:r>
              <a:rPr lang="en-US" dirty="0" smtClean="0"/>
              <a:t>, on </a:t>
            </a:r>
            <a:r>
              <a:rPr lang="en-US" u="sng" dirty="0" smtClean="0"/>
              <a:t>North Market</a:t>
            </a:r>
            <a:r>
              <a:rPr lang="en-US" dirty="0" smtClean="0"/>
              <a:t>, </a:t>
            </a:r>
            <a:r>
              <a:rPr lang="en-US" u="sng" dirty="0" smtClean="0"/>
              <a:t>I-20 at Greenwood Rd</a:t>
            </a:r>
            <a:r>
              <a:rPr lang="en-US" dirty="0" smtClean="0"/>
              <a:t> and the </a:t>
            </a:r>
            <a:r>
              <a:rPr lang="en-US" u="sng" dirty="0" smtClean="0"/>
              <a:t>Marshall area</a:t>
            </a:r>
            <a:r>
              <a:rPr lang="en-US" dirty="0" smtClean="0"/>
              <a:t>.</a:t>
            </a:r>
          </a:p>
          <a:p>
            <a:endParaRPr lang="en-US" dirty="0" smtClean="0"/>
          </a:p>
          <a:p>
            <a:endParaRPr lang="en-US" dirty="0"/>
          </a:p>
        </p:txBody>
      </p:sp>
      <p:sp>
        <p:nvSpPr>
          <p:cNvPr id="3" name="Title 2"/>
          <p:cNvSpPr>
            <a:spLocks noGrp="1"/>
          </p:cNvSpPr>
          <p:nvPr>
            <p:ph type="title"/>
          </p:nvPr>
        </p:nvSpPr>
        <p:spPr>
          <a:xfrm>
            <a:off x="0" y="228600"/>
            <a:ext cx="9144000" cy="1143000"/>
          </a:xfrm>
        </p:spPr>
        <p:txBody>
          <a:bodyPr/>
          <a:lstStyle/>
          <a:p>
            <a:r>
              <a:rPr lang="en-US" dirty="0" smtClean="0"/>
              <a:t>CNG in the Ark-La-Tex</a:t>
            </a:r>
            <a:br>
              <a:rPr lang="en-US" dirty="0" smtClean="0"/>
            </a:b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le 2"/>
          <p:cNvSpPr>
            <a:spLocks noGrp="1"/>
          </p:cNvSpPr>
          <p:nvPr>
            <p:ph type="title"/>
          </p:nvPr>
        </p:nvSpPr>
        <p:spPr>
          <a:xfrm>
            <a:off x="0" y="-28575"/>
            <a:ext cx="9144000" cy="1143000"/>
          </a:xfrm>
        </p:spPr>
        <p:txBody>
          <a:bodyPr/>
          <a:lstStyle/>
          <a:p>
            <a:pPr eaLnBrk="1" hangingPunct="1">
              <a:defRPr/>
            </a:pPr>
            <a:r>
              <a:rPr lang="en-US" b="1" dirty="0" smtClean="0">
                <a:ea typeface="+mn-ea"/>
                <a:cs typeface="+mn-cs"/>
              </a:rPr>
              <a:t>Local Progress</a:t>
            </a:r>
          </a:p>
        </p:txBody>
      </p:sp>
      <p:graphicFrame>
        <p:nvGraphicFramePr>
          <p:cNvPr id="1026" name="Object 2"/>
          <p:cNvGraphicFramePr>
            <a:graphicFrameLocks noChangeAspect="1"/>
          </p:cNvGraphicFramePr>
          <p:nvPr/>
        </p:nvGraphicFramePr>
        <p:xfrm>
          <a:off x="6530975" y="1543050"/>
          <a:ext cx="1936750" cy="1809750"/>
        </p:xfrm>
        <a:graphic>
          <a:graphicData uri="http://schemas.openxmlformats.org/presentationml/2006/ole">
            <p:oleObj spid="_x0000_s2050" name="Acrobat Document" r:id="rId3" imgW="11499120" imgH="8893080" progId="AcroExch.Document.7">
              <p:embed/>
            </p:oleObj>
          </a:graphicData>
        </a:graphic>
      </p:graphicFrame>
      <p:pic>
        <p:nvPicPr>
          <p:cNvPr id="2" name="Picture 12" descr="6.7.10 004.jpg"/>
          <p:cNvPicPr>
            <a:picLocks noChangeAspect="1"/>
          </p:cNvPicPr>
          <p:nvPr/>
        </p:nvPicPr>
        <p:blipFill>
          <a:blip r:embed="rId4" cstate="print"/>
          <a:srcRect/>
          <a:stretch>
            <a:fillRect/>
          </a:stretch>
        </p:blipFill>
        <p:spPr bwMode="auto">
          <a:xfrm>
            <a:off x="276225" y="1277938"/>
            <a:ext cx="2724150" cy="2043112"/>
          </a:xfrm>
          <a:prstGeom prst="rect">
            <a:avLst/>
          </a:prstGeom>
          <a:noFill/>
          <a:ln w="9525">
            <a:solidFill>
              <a:schemeClr val="tx1"/>
            </a:solidFill>
            <a:miter lim="800000"/>
            <a:headEnd/>
            <a:tailEnd/>
          </a:ln>
        </p:spPr>
      </p:pic>
      <p:pic>
        <p:nvPicPr>
          <p:cNvPr id="1029" name="Picture 13" descr="6.7.10 003.jpg"/>
          <p:cNvPicPr>
            <a:picLocks noChangeAspect="1"/>
          </p:cNvPicPr>
          <p:nvPr/>
        </p:nvPicPr>
        <p:blipFill>
          <a:blip r:embed="rId5" cstate="print"/>
          <a:srcRect/>
          <a:stretch>
            <a:fillRect/>
          </a:stretch>
        </p:blipFill>
        <p:spPr bwMode="auto">
          <a:xfrm>
            <a:off x="3086100" y="1277938"/>
            <a:ext cx="2716213" cy="2036762"/>
          </a:xfrm>
          <a:prstGeom prst="rect">
            <a:avLst/>
          </a:prstGeom>
          <a:noFill/>
          <a:ln w="9525">
            <a:solidFill>
              <a:schemeClr val="tx1"/>
            </a:solidFill>
            <a:miter lim="800000"/>
            <a:headEnd/>
            <a:tailEnd/>
          </a:ln>
        </p:spPr>
      </p:pic>
      <p:sp>
        <p:nvSpPr>
          <p:cNvPr id="1030" name="Rectangle 3"/>
          <p:cNvSpPr txBox="1">
            <a:spLocks noChangeArrowheads="1"/>
          </p:cNvSpPr>
          <p:nvPr/>
        </p:nvSpPr>
        <p:spPr bwMode="auto">
          <a:xfrm>
            <a:off x="238125" y="3806825"/>
            <a:ext cx="4333875" cy="2165350"/>
          </a:xfrm>
          <a:prstGeom prst="rect">
            <a:avLst/>
          </a:prstGeom>
          <a:noFill/>
          <a:ln w="9525">
            <a:noFill/>
            <a:miter lim="800000"/>
            <a:headEnd/>
            <a:tailEnd/>
          </a:ln>
        </p:spPr>
        <p:txBody>
          <a:bodyPr/>
          <a:lstStyle/>
          <a:p>
            <a:pPr marL="231775" indent="-231775" fontAlgn="base">
              <a:spcBef>
                <a:spcPct val="20000"/>
              </a:spcBef>
              <a:spcAft>
                <a:spcPct val="0"/>
              </a:spcAft>
              <a:buClr>
                <a:srgbClr val="083481"/>
              </a:buClr>
              <a:buSzPct val="100000"/>
              <a:buFontTx/>
              <a:buBlip>
                <a:blip r:embed="rId6"/>
              </a:buBlip>
            </a:pPr>
            <a:r>
              <a:rPr lang="en-US" sz="1600" b="1" dirty="0">
                <a:solidFill>
                  <a:prstClr val="black"/>
                </a:solidFill>
              </a:rPr>
              <a:t>2 public fueling stations in construction phase in Bossier </a:t>
            </a:r>
            <a:r>
              <a:rPr lang="en-US" sz="1600" b="1" dirty="0" smtClean="0">
                <a:solidFill>
                  <a:prstClr val="black"/>
                </a:solidFill>
              </a:rPr>
              <a:t>City</a:t>
            </a:r>
          </a:p>
          <a:p>
            <a:pPr marL="231775" indent="-231775" fontAlgn="base">
              <a:spcBef>
                <a:spcPct val="20000"/>
              </a:spcBef>
              <a:spcAft>
                <a:spcPct val="0"/>
              </a:spcAft>
              <a:buClr>
                <a:srgbClr val="083481"/>
              </a:buClr>
              <a:buSzPct val="100000"/>
              <a:buFontTx/>
              <a:buBlip>
                <a:blip r:embed="rId6"/>
              </a:buBlip>
            </a:pPr>
            <a:endParaRPr lang="en-US" sz="1600" b="1" dirty="0" smtClean="0">
              <a:solidFill>
                <a:prstClr val="black"/>
              </a:solidFill>
            </a:endParaRPr>
          </a:p>
          <a:p>
            <a:pPr marL="231775" indent="-231775" fontAlgn="base">
              <a:spcBef>
                <a:spcPct val="20000"/>
              </a:spcBef>
              <a:spcAft>
                <a:spcPct val="0"/>
              </a:spcAft>
              <a:buClr>
                <a:srgbClr val="083481"/>
              </a:buClr>
              <a:buSzPct val="100000"/>
            </a:pPr>
            <a:endParaRPr lang="en-US" sz="1600" b="1" dirty="0">
              <a:solidFill>
                <a:prstClr val="black"/>
              </a:solidFill>
            </a:endParaRPr>
          </a:p>
          <a:p>
            <a:pPr marL="231775" indent="-231775" fontAlgn="base">
              <a:spcBef>
                <a:spcPct val="20000"/>
              </a:spcBef>
              <a:spcAft>
                <a:spcPct val="0"/>
              </a:spcAft>
              <a:buClr>
                <a:srgbClr val="083481"/>
              </a:buClr>
              <a:buSzPct val="100000"/>
              <a:buFontTx/>
              <a:buBlip>
                <a:blip r:embed="rId6"/>
              </a:buBlip>
            </a:pPr>
            <a:r>
              <a:rPr lang="en-US" sz="1600" b="1" dirty="0">
                <a:solidFill>
                  <a:prstClr val="black"/>
                </a:solidFill>
              </a:rPr>
              <a:t>City of Shreveport </a:t>
            </a:r>
            <a:r>
              <a:rPr lang="en-US" sz="1600" b="1" dirty="0" err="1">
                <a:solidFill>
                  <a:prstClr val="black"/>
                </a:solidFill>
              </a:rPr>
              <a:t>SporTran</a:t>
            </a:r>
            <a:r>
              <a:rPr lang="en-US" sz="1600" b="1" dirty="0">
                <a:solidFill>
                  <a:prstClr val="black"/>
                </a:solidFill>
              </a:rPr>
              <a:t> buses and </a:t>
            </a:r>
            <a:r>
              <a:rPr lang="en-US" sz="1600" b="1" dirty="0" err="1">
                <a:solidFill>
                  <a:prstClr val="black"/>
                </a:solidFill>
              </a:rPr>
              <a:t>paratransit</a:t>
            </a:r>
            <a:r>
              <a:rPr lang="en-US" sz="1600" b="1" dirty="0">
                <a:solidFill>
                  <a:prstClr val="black"/>
                </a:solidFill>
              </a:rPr>
              <a:t> vehicles</a:t>
            </a:r>
          </a:p>
          <a:p>
            <a:pPr marL="231775" indent="-231775" fontAlgn="base">
              <a:spcBef>
                <a:spcPct val="20000"/>
              </a:spcBef>
              <a:spcAft>
                <a:spcPct val="0"/>
              </a:spcAft>
              <a:buClr>
                <a:srgbClr val="083481"/>
              </a:buClr>
              <a:buSzPct val="100000"/>
            </a:pPr>
            <a:endParaRPr lang="en-US" sz="2000" dirty="0">
              <a:solidFill>
                <a:srgbClr val="0066CC"/>
              </a:solidFill>
              <a:latin typeface="Franklin Gothic Medium" pitchFamily="34" charset="0"/>
            </a:endParaRPr>
          </a:p>
          <a:p>
            <a:pPr marL="231775" indent="-231775" fontAlgn="base">
              <a:spcBef>
                <a:spcPct val="50000"/>
              </a:spcBef>
              <a:spcAft>
                <a:spcPct val="0"/>
              </a:spcAft>
              <a:buClr>
                <a:srgbClr val="083481"/>
              </a:buClr>
              <a:buSzPct val="105000"/>
              <a:buFont typeface="Franklin Gothic Medium" pitchFamily="34" charset="0"/>
              <a:buChar char="●"/>
            </a:pPr>
            <a:endParaRPr lang="en-US" sz="1600" dirty="0">
              <a:solidFill>
                <a:prstClr val="black"/>
              </a:solidFill>
            </a:endParaRPr>
          </a:p>
        </p:txBody>
      </p:sp>
      <p:sp>
        <p:nvSpPr>
          <p:cNvPr id="1031" name="Rectangle 3"/>
          <p:cNvSpPr txBox="1">
            <a:spLocks noChangeArrowheads="1"/>
          </p:cNvSpPr>
          <p:nvPr/>
        </p:nvSpPr>
        <p:spPr bwMode="auto">
          <a:xfrm>
            <a:off x="266700" y="3321050"/>
            <a:ext cx="5581650" cy="393700"/>
          </a:xfrm>
          <a:prstGeom prst="rect">
            <a:avLst/>
          </a:prstGeom>
          <a:noFill/>
          <a:ln w="9525">
            <a:noFill/>
            <a:miter lim="800000"/>
            <a:headEnd/>
            <a:tailEnd/>
          </a:ln>
        </p:spPr>
        <p:txBody>
          <a:bodyPr/>
          <a:lstStyle/>
          <a:p>
            <a:pPr algn="ctr" fontAlgn="base">
              <a:spcBef>
                <a:spcPct val="20000"/>
              </a:spcBef>
              <a:spcAft>
                <a:spcPct val="0"/>
              </a:spcAft>
              <a:buClr>
                <a:srgbClr val="083481"/>
              </a:buClr>
              <a:buSzPct val="100000"/>
            </a:pPr>
            <a:r>
              <a:rPr lang="en-US" sz="1600">
                <a:solidFill>
                  <a:prstClr val="black"/>
                </a:solidFill>
              </a:rPr>
              <a:t>Future site of Bossier City CNG public fueling station</a:t>
            </a:r>
          </a:p>
          <a:p>
            <a:pPr algn="ctr" fontAlgn="base">
              <a:spcBef>
                <a:spcPct val="20000"/>
              </a:spcBef>
              <a:spcAft>
                <a:spcPct val="0"/>
              </a:spcAft>
              <a:buClr>
                <a:srgbClr val="083481"/>
              </a:buClr>
              <a:buSzPct val="100000"/>
            </a:pPr>
            <a:endParaRPr lang="en-US" sz="2000">
              <a:solidFill>
                <a:srgbClr val="0066CC"/>
              </a:solidFill>
              <a:latin typeface="Franklin Gothic Medium" pitchFamily="34" charset="0"/>
            </a:endParaRPr>
          </a:p>
          <a:p>
            <a:pPr algn="ctr" fontAlgn="base">
              <a:spcBef>
                <a:spcPct val="50000"/>
              </a:spcBef>
              <a:spcAft>
                <a:spcPct val="0"/>
              </a:spcAft>
              <a:buClr>
                <a:srgbClr val="083481"/>
              </a:buClr>
              <a:buSzPct val="105000"/>
            </a:pPr>
            <a:endParaRPr lang="en-US" sz="1600">
              <a:solidFill>
                <a:prstClr val="black"/>
              </a:solidFill>
            </a:endParaRPr>
          </a:p>
        </p:txBody>
      </p:sp>
      <p:pic>
        <p:nvPicPr>
          <p:cNvPr id="1032" name="Picture 14" descr="http://www.transitsales.com/images/cng_home.jpg"/>
          <p:cNvPicPr>
            <a:picLocks noChangeAspect="1" noChangeArrowheads="1"/>
          </p:cNvPicPr>
          <p:nvPr/>
        </p:nvPicPr>
        <p:blipFill>
          <a:blip r:embed="rId7" cstate="print"/>
          <a:srcRect/>
          <a:stretch>
            <a:fillRect/>
          </a:stretch>
        </p:blipFill>
        <p:spPr bwMode="auto">
          <a:xfrm>
            <a:off x="4559300" y="3797300"/>
            <a:ext cx="4381500" cy="1819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sz="2800" b="1" u="sng" dirty="0" smtClean="0"/>
              <a:t>Servicing Light–Medium duty NGVs:</a:t>
            </a:r>
            <a:r>
              <a:rPr lang="en-US" sz="2800" b="1" dirty="0" smtClean="0"/>
              <a:t>    </a:t>
            </a:r>
            <a:r>
              <a:rPr lang="en-US" sz="2800" dirty="0" smtClean="0"/>
              <a:t>4 dealerships have received </a:t>
            </a:r>
            <a:r>
              <a:rPr lang="en-US" sz="2800" u="sng" dirty="0" smtClean="0"/>
              <a:t>certifications to service</a:t>
            </a:r>
            <a:r>
              <a:rPr lang="en-US" sz="2800" dirty="0" smtClean="0"/>
              <a:t> NGVs:</a:t>
            </a:r>
          </a:p>
          <a:p>
            <a:pPr>
              <a:buNone/>
            </a:pPr>
            <a:endParaRPr lang="en-US" sz="2800" dirty="0" smtClean="0"/>
          </a:p>
          <a:p>
            <a:pPr lvl="0"/>
            <a:r>
              <a:rPr lang="en-US" sz="2800" dirty="0" smtClean="0"/>
              <a:t>Chevyland</a:t>
            </a:r>
          </a:p>
          <a:p>
            <a:pPr lvl="0"/>
            <a:r>
              <a:rPr lang="en-US" sz="2800" dirty="0" smtClean="0"/>
              <a:t>Wray Ford </a:t>
            </a:r>
          </a:p>
          <a:p>
            <a:pPr lvl="0"/>
            <a:r>
              <a:rPr lang="en-US" sz="2800" dirty="0" smtClean="0"/>
              <a:t>Mansfield Auto World  </a:t>
            </a:r>
          </a:p>
          <a:p>
            <a:pPr lvl="0"/>
            <a:r>
              <a:rPr lang="en-US" sz="2800" dirty="0" smtClean="0"/>
              <a:t>Rountree Ford</a:t>
            </a:r>
          </a:p>
          <a:p>
            <a:pPr>
              <a:buNone/>
            </a:pPr>
            <a:endParaRPr lang="en-US" dirty="0" smtClean="0"/>
          </a:p>
          <a:p>
            <a:endParaRPr lang="en-US" dirty="0"/>
          </a:p>
        </p:txBody>
      </p:sp>
      <p:sp>
        <p:nvSpPr>
          <p:cNvPr id="3" name="Title 2"/>
          <p:cNvSpPr>
            <a:spLocks noGrp="1"/>
          </p:cNvSpPr>
          <p:nvPr>
            <p:ph type="title"/>
          </p:nvPr>
        </p:nvSpPr>
        <p:spPr>
          <a:xfrm>
            <a:off x="0" y="152400"/>
            <a:ext cx="9144000" cy="990600"/>
          </a:xfrm>
        </p:spPr>
        <p:txBody>
          <a:bodyPr/>
          <a:lstStyle/>
          <a:p>
            <a:r>
              <a:rPr lang="en-US" dirty="0" smtClean="0"/>
              <a:t>CNG in the Ark-La-Tex</a:t>
            </a:r>
            <a:br>
              <a:rPr lang="en-US" dirty="0" smtClean="0"/>
            </a:b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sz="3200" b="1" u="sng" dirty="0" smtClean="0"/>
              <a:t>2 NGV Conversion Centers:</a:t>
            </a:r>
            <a:endParaRPr lang="en-US" sz="3200" dirty="0" smtClean="0"/>
          </a:p>
          <a:p>
            <a:pPr>
              <a:buNone/>
            </a:pPr>
            <a:endParaRPr lang="en-US" sz="3200" dirty="0" smtClean="0"/>
          </a:p>
          <a:p>
            <a:pPr lvl="0"/>
            <a:r>
              <a:rPr lang="en-US" sz="3200" b="1" u="sng" dirty="0" smtClean="0"/>
              <a:t>Steelweld</a:t>
            </a:r>
            <a:r>
              <a:rPr lang="en-US" sz="3200" dirty="0" smtClean="0"/>
              <a:t>—Conversion Center for Medium and Light duty vehicles</a:t>
            </a:r>
          </a:p>
          <a:p>
            <a:pPr lvl="0"/>
            <a:r>
              <a:rPr lang="en-US" sz="3200" b="1" u="sng" dirty="0" smtClean="0"/>
              <a:t>Twin State Trucks</a:t>
            </a:r>
            <a:r>
              <a:rPr lang="en-US" sz="3200" b="1" dirty="0" smtClean="0"/>
              <a:t> </a:t>
            </a:r>
            <a:r>
              <a:rPr lang="en-US" sz="3200" dirty="0" smtClean="0"/>
              <a:t>- located on Grimmett Drive is doing repowers for </a:t>
            </a:r>
            <a:r>
              <a:rPr lang="en-US" sz="3200" u="sng" dirty="0" smtClean="0"/>
              <a:t>heavy duty vehicles</a:t>
            </a:r>
            <a:r>
              <a:rPr lang="en-US" sz="3200" dirty="0" smtClean="0"/>
              <a:t> including dump trucks, refuse and School Buses.</a:t>
            </a:r>
          </a:p>
          <a:p>
            <a:r>
              <a:rPr lang="en-US" sz="3200" dirty="0" smtClean="0"/>
              <a:t>  </a:t>
            </a:r>
          </a:p>
          <a:p>
            <a:endParaRPr lang="en-US" dirty="0"/>
          </a:p>
        </p:txBody>
      </p:sp>
      <p:sp>
        <p:nvSpPr>
          <p:cNvPr id="3" name="Title 2"/>
          <p:cNvSpPr>
            <a:spLocks noGrp="1"/>
          </p:cNvSpPr>
          <p:nvPr>
            <p:ph type="title"/>
          </p:nvPr>
        </p:nvSpPr>
        <p:spPr>
          <a:xfrm>
            <a:off x="0" y="152400"/>
            <a:ext cx="9144000" cy="1143000"/>
          </a:xfrm>
        </p:spPr>
        <p:txBody>
          <a:bodyPr/>
          <a:lstStyle/>
          <a:p>
            <a:r>
              <a:rPr lang="en-US" dirty="0" smtClean="0"/>
              <a:t>CNG in the Ark-La-Tex</a:t>
            </a:r>
            <a:br>
              <a:rPr lang="en-US" dirty="0" smtClean="0"/>
            </a:b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19200"/>
            <a:ext cx="8153400" cy="4678363"/>
          </a:xfrm>
        </p:spPr>
        <p:txBody>
          <a:bodyPr/>
          <a:lstStyle/>
          <a:p>
            <a:pPr>
              <a:buNone/>
            </a:pPr>
            <a:r>
              <a:rPr lang="en-US" sz="2400" b="1" dirty="0" smtClean="0"/>
              <a:t>Using AT&amp;T’s vehicle replacement program as an example:</a:t>
            </a:r>
          </a:p>
          <a:p>
            <a:pPr>
              <a:spcBef>
                <a:spcPts val="600"/>
              </a:spcBef>
              <a:spcAft>
                <a:spcPts val="600"/>
              </a:spcAft>
            </a:pPr>
            <a:r>
              <a:rPr lang="en-US" sz="2000" dirty="0" smtClean="0"/>
              <a:t>The impact of buying or converting 15,000 vehicles to cleaner technology over a 10-year period. </a:t>
            </a:r>
          </a:p>
          <a:p>
            <a:pPr>
              <a:spcBef>
                <a:spcPts val="600"/>
              </a:spcBef>
              <a:spcAft>
                <a:spcPts val="600"/>
              </a:spcAft>
            </a:pPr>
            <a:r>
              <a:rPr lang="en-US" sz="2000" dirty="0" smtClean="0"/>
              <a:t>Should reduce gasoline consumption by more than 49,000,000 gallons</a:t>
            </a:r>
          </a:p>
          <a:p>
            <a:pPr>
              <a:spcBef>
                <a:spcPts val="600"/>
              </a:spcBef>
              <a:spcAft>
                <a:spcPts val="600"/>
              </a:spcAft>
            </a:pPr>
            <a:r>
              <a:rPr lang="en-US" sz="2000" dirty="0" smtClean="0"/>
              <a:t>Trim carbon dioxide emissions by 211,000 metric tons</a:t>
            </a:r>
          </a:p>
          <a:p>
            <a:pPr lvl="1">
              <a:spcBef>
                <a:spcPts val="600"/>
              </a:spcBef>
              <a:spcAft>
                <a:spcPts val="600"/>
              </a:spcAft>
            </a:pPr>
            <a:r>
              <a:rPr lang="en-US" sz="1800" dirty="0" smtClean="0"/>
              <a:t>the equivalent of removing more than </a:t>
            </a:r>
            <a:r>
              <a:rPr lang="en-US" sz="1800" b="1" dirty="0" smtClean="0"/>
              <a:t>38,000 vehicles </a:t>
            </a:r>
            <a:r>
              <a:rPr lang="en-US" sz="1800" dirty="0" smtClean="0"/>
              <a:t>from the road for a year. </a:t>
            </a:r>
          </a:p>
          <a:p>
            <a:pPr>
              <a:spcBef>
                <a:spcPts val="600"/>
              </a:spcBef>
              <a:spcAft>
                <a:spcPts val="600"/>
              </a:spcAft>
            </a:pPr>
            <a:r>
              <a:rPr lang="en-US" sz="2000" dirty="0" smtClean="0"/>
              <a:t>In addition, the AT&amp;T replacement program will help support an average of </a:t>
            </a:r>
            <a:r>
              <a:rPr lang="en-US" sz="2000" b="1" dirty="0" smtClean="0"/>
              <a:t>1,000 vehicle manufacturing related jobs </a:t>
            </a:r>
            <a:r>
              <a:rPr lang="en-US" sz="2000" u="sng" dirty="0" smtClean="0"/>
              <a:t>each year </a:t>
            </a:r>
            <a:r>
              <a:rPr lang="en-US" sz="2000" dirty="0" smtClean="0"/>
              <a:t>from 2009-2013</a:t>
            </a:r>
            <a:r>
              <a:rPr lang="en-US" dirty="0" smtClean="0"/>
              <a:t>.</a:t>
            </a:r>
          </a:p>
          <a:p>
            <a:endParaRPr lang="en-US" sz="1600" dirty="0"/>
          </a:p>
        </p:txBody>
      </p:sp>
      <p:sp>
        <p:nvSpPr>
          <p:cNvPr id="3" name="Title 2"/>
          <p:cNvSpPr>
            <a:spLocks noGrp="1"/>
          </p:cNvSpPr>
          <p:nvPr>
            <p:ph type="title"/>
          </p:nvPr>
        </p:nvSpPr>
        <p:spPr>
          <a:xfrm>
            <a:off x="0" y="0"/>
            <a:ext cx="9144000" cy="1143000"/>
          </a:xfrm>
        </p:spPr>
        <p:txBody>
          <a:bodyPr/>
          <a:lstStyle/>
          <a:p>
            <a:r>
              <a:rPr lang="en-US" dirty="0" smtClean="0"/>
              <a:t>Each National Fleet Using Natural Gas Is An Economic and Clean Energy Stimulant</a:t>
            </a:r>
            <a:endParaRPr lang="en-US" dirty="0"/>
          </a:p>
        </p:txBody>
      </p:sp>
      <p:sp>
        <p:nvSpPr>
          <p:cNvPr id="4" name="Footer Placeholder 3"/>
          <p:cNvSpPr txBox="1">
            <a:spLocks noGrp="1"/>
          </p:cNvSpPr>
          <p:nvPr/>
        </p:nvSpPr>
        <p:spPr bwMode="auto">
          <a:xfrm>
            <a:off x="-533400" y="6527800"/>
            <a:ext cx="4495800" cy="330200"/>
          </a:xfrm>
          <a:prstGeom prst="rect">
            <a:avLst/>
          </a:prstGeom>
          <a:noFill/>
          <a:ln w="9525">
            <a:noFill/>
            <a:miter lim="800000"/>
            <a:headEnd/>
            <a:tailEnd/>
          </a:ln>
        </p:spPr>
        <p:txBody>
          <a:bodyPr anchor="ctr" anchorCtr="1"/>
          <a:lstStyle/>
          <a:p>
            <a:pPr eaLnBrk="0" hangingPunct="0"/>
            <a:r>
              <a:rPr lang="en-US" sz="1200" dirty="0" smtClean="0">
                <a:solidFill>
                  <a:schemeClr val="bg1"/>
                </a:solidFill>
              </a:rPr>
              <a:t>Source: Center for Automotive Research 2009</a:t>
            </a:r>
            <a:endParaRPr lang="en-US" sz="1200" dirty="0">
              <a:solidFill>
                <a:schemeClr val="bg1"/>
              </a:solidFill>
            </a:endParaRPr>
          </a:p>
        </p:txBody>
      </p:sp>
      <p:pic>
        <p:nvPicPr>
          <p:cNvPr id="136193" name="Picture 1" descr="http://www.cngnow.com/SiteCollectionImages/Homepage/now-tabular-heavyduty-360x203.jpg"/>
          <p:cNvPicPr>
            <a:picLocks noChangeAspect="1" noChangeArrowheads="1"/>
          </p:cNvPicPr>
          <p:nvPr/>
        </p:nvPicPr>
        <p:blipFill>
          <a:blip r:embed="rId2" cstate="print"/>
          <a:srcRect t="43350"/>
          <a:stretch>
            <a:fillRect/>
          </a:stretch>
        </p:blipFill>
        <p:spPr bwMode="auto">
          <a:xfrm>
            <a:off x="2819400" y="5105400"/>
            <a:ext cx="3429000" cy="1095375"/>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sz="2000" b="1" i="1" dirty="0" smtClean="0"/>
              <a:t>“We use CNG for a number of reasons. First of all, we want</a:t>
            </a:r>
          </a:p>
          <a:p>
            <a:pPr>
              <a:buNone/>
            </a:pPr>
            <a:r>
              <a:rPr lang="en-US" sz="2000" b="1" i="1" dirty="0" smtClean="0"/>
              <a:t>vehicles that are safe and perform as well as traditional vehicles.</a:t>
            </a:r>
          </a:p>
          <a:p>
            <a:pPr>
              <a:buNone/>
            </a:pPr>
            <a:r>
              <a:rPr lang="en-US" sz="2000" b="1" i="1" dirty="0" smtClean="0"/>
              <a:t>Secondly, we want the lowest emissions possible, and</a:t>
            </a:r>
          </a:p>
          <a:p>
            <a:pPr>
              <a:buNone/>
            </a:pPr>
            <a:r>
              <a:rPr lang="en-US" sz="2000" b="1" i="1" dirty="0" smtClean="0"/>
              <a:t>finally, we want a secure, domestically produced fuel that will</a:t>
            </a:r>
          </a:p>
          <a:p>
            <a:pPr>
              <a:buNone/>
            </a:pPr>
            <a:r>
              <a:rPr lang="en-US" sz="2000" b="1" i="1" dirty="0" smtClean="0"/>
              <a:t>be affordable over the long haul and offer price stability, to get</a:t>
            </a:r>
          </a:p>
          <a:p>
            <a:pPr>
              <a:buNone/>
            </a:pPr>
            <a:r>
              <a:rPr lang="en-US" sz="2000" b="1" i="1" dirty="0" smtClean="0"/>
              <a:t>us off the roller coaster of petroleum fuels. For us, the move to</a:t>
            </a:r>
          </a:p>
          <a:p>
            <a:pPr>
              <a:buNone/>
            </a:pPr>
            <a:r>
              <a:rPr lang="en-US" sz="2000" b="1" i="1" dirty="0" smtClean="0"/>
              <a:t>CNG has proven to be a good choice.”</a:t>
            </a:r>
          </a:p>
          <a:p>
            <a:pPr>
              <a:buNone/>
            </a:pPr>
            <a:endParaRPr lang="en-US" sz="2000" b="1" i="1" dirty="0" smtClean="0"/>
          </a:p>
          <a:p>
            <a:pPr>
              <a:buNone/>
            </a:pPr>
            <a:r>
              <a:rPr lang="en-US" sz="2000" b="1" dirty="0" smtClean="0"/>
              <a:t>– Sam Swearngin, Fleet Administrator for Kansas City</a:t>
            </a:r>
            <a:endParaRPr lang="en-US" sz="2000" b="1" dirty="0"/>
          </a:p>
        </p:txBody>
      </p:sp>
      <p:sp>
        <p:nvSpPr>
          <p:cNvPr id="3" name="Title 2"/>
          <p:cNvSpPr>
            <a:spLocks noGrp="1"/>
          </p:cNvSpPr>
          <p:nvPr>
            <p:ph type="title"/>
          </p:nvPr>
        </p:nvSpPr>
        <p:spPr/>
        <p:txBody>
          <a:bodyPr/>
          <a:lstStyle/>
          <a:p>
            <a:r>
              <a:rPr lang="en-US" dirty="0" smtClean="0"/>
              <a:t>Kansas City</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762000" y="1524000"/>
            <a:ext cx="7848600" cy="4543425"/>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7038452" y="1066800"/>
            <a:ext cx="2105548" cy="3581400"/>
          </a:xfrm>
          <a:prstGeom prst="rect">
            <a:avLst/>
          </a:prstGeom>
          <a:noFill/>
          <a:ln w="1">
            <a:noFill/>
            <a:miter lim="800000"/>
            <a:headEnd/>
            <a:tailEnd type="none" w="med" len="med"/>
          </a:ln>
          <a:effectLst/>
        </p:spPr>
      </p:pic>
      <p:sp>
        <p:nvSpPr>
          <p:cNvPr id="5" name="TextBox 4"/>
          <p:cNvSpPr txBox="1"/>
          <p:nvPr/>
        </p:nvSpPr>
        <p:spPr>
          <a:xfrm>
            <a:off x="0" y="228600"/>
            <a:ext cx="7766998" cy="707886"/>
          </a:xfrm>
          <a:prstGeom prst="rect">
            <a:avLst/>
          </a:prstGeom>
          <a:noFill/>
        </p:spPr>
        <p:txBody>
          <a:bodyPr wrap="none" rtlCol="0">
            <a:spAutoFit/>
          </a:bodyPr>
          <a:lstStyle/>
          <a:p>
            <a:r>
              <a:rPr lang="en-US" sz="2000" b="1" dirty="0" smtClean="0">
                <a:solidFill>
                  <a:srgbClr val="0070C0"/>
                </a:solidFill>
                <a:latin typeface="+mj-lt"/>
              </a:rPr>
              <a:t>Shale Gas Deposits Around the World Could Revolutionize the Global </a:t>
            </a:r>
          </a:p>
          <a:p>
            <a:r>
              <a:rPr lang="en-US" sz="2000" b="1" dirty="0" smtClean="0">
                <a:solidFill>
                  <a:srgbClr val="0070C0"/>
                </a:solidFill>
                <a:latin typeface="+mj-lt"/>
              </a:rPr>
              <a:t>Supply/Demand Balance and Improve Geopolitical Relationships</a:t>
            </a:r>
            <a:endParaRPr lang="en-US" sz="2000" b="1" dirty="0">
              <a:solidFill>
                <a:srgbClr val="0070C0"/>
              </a:solidFill>
              <a:latin typeface="+mj-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447800"/>
            <a:ext cx="8229600" cy="4525963"/>
          </a:xfrm>
        </p:spPr>
        <p:txBody>
          <a:bodyPr/>
          <a:lstStyle/>
          <a:p>
            <a:pPr>
              <a:buNone/>
            </a:pPr>
            <a:r>
              <a:rPr lang="en-US" sz="2000" dirty="0" smtClean="0"/>
              <a:t>From 2010-2012, American cities will face a combined budget shortfall of</a:t>
            </a:r>
          </a:p>
          <a:p>
            <a:pPr>
              <a:buNone/>
            </a:pPr>
            <a:r>
              <a:rPr lang="en-US" sz="2000" dirty="0" smtClean="0"/>
              <a:t>  </a:t>
            </a:r>
            <a:r>
              <a:rPr lang="en-US" sz="2000" b="1" dirty="0" smtClean="0"/>
              <a:t>$56 billion, </a:t>
            </a:r>
            <a:r>
              <a:rPr lang="en-US" sz="2000" dirty="0" smtClean="0"/>
              <a:t>forcing </a:t>
            </a:r>
            <a:r>
              <a:rPr lang="en-US" sz="2000" b="1" dirty="0" smtClean="0"/>
              <a:t>91% to make budget cuts</a:t>
            </a:r>
            <a:r>
              <a:rPr lang="en-US" sz="2000" dirty="0" smtClean="0"/>
              <a:t>. </a:t>
            </a:r>
          </a:p>
          <a:p>
            <a:pPr>
              <a:buNone/>
            </a:pPr>
            <a:endParaRPr lang="en-US" sz="2000" dirty="0" smtClean="0"/>
          </a:p>
          <a:p>
            <a:pPr>
              <a:buNone/>
            </a:pPr>
            <a:r>
              <a:rPr lang="en-US" sz="2000" dirty="0" smtClean="0"/>
              <a:t>Of those budget cuts, </a:t>
            </a:r>
            <a:r>
              <a:rPr lang="en-US" sz="2000" b="1" dirty="0" smtClean="0"/>
              <a:t>67% of cities say they will lay off employees</a:t>
            </a:r>
            <a:r>
              <a:rPr lang="en-US" sz="2000" dirty="0" smtClean="0"/>
              <a:t>, </a:t>
            </a:r>
            <a:r>
              <a:rPr lang="en-US" sz="2000" b="1" dirty="0" smtClean="0"/>
              <a:t>62% </a:t>
            </a:r>
            <a:r>
              <a:rPr lang="en-US" sz="2000" dirty="0" smtClean="0"/>
              <a:t>will delay or cancel infrastructure projects, and 14% will cut back public safety spending.</a:t>
            </a:r>
          </a:p>
          <a:p>
            <a:pPr>
              <a:buNone/>
            </a:pPr>
            <a:endParaRPr lang="en-US" sz="2000" dirty="0" smtClean="0"/>
          </a:p>
          <a:p>
            <a:pPr>
              <a:buNone/>
            </a:pPr>
            <a:r>
              <a:rPr lang="en-US" sz="2000" dirty="0" smtClean="0"/>
              <a:t>When compared to a </a:t>
            </a:r>
            <a:r>
              <a:rPr lang="en-US" sz="2000" b="1" dirty="0" smtClean="0"/>
              <a:t>“clean” diesel transit </a:t>
            </a:r>
            <a:r>
              <a:rPr lang="en-US" sz="2000" dirty="0" smtClean="0"/>
              <a:t>bus over a typical </a:t>
            </a:r>
            <a:r>
              <a:rPr lang="en-US" sz="2000" b="1" dirty="0" smtClean="0"/>
              <a:t>12-year life </a:t>
            </a:r>
            <a:r>
              <a:rPr lang="en-US" sz="2000" dirty="0" smtClean="0"/>
              <a:t>cycle, a natural gas transit bus can save a city </a:t>
            </a:r>
            <a:r>
              <a:rPr lang="en-US" sz="2000" b="1" dirty="0" smtClean="0"/>
              <a:t>$228,000 more per bus.</a:t>
            </a:r>
            <a:endParaRPr lang="en-US" sz="2000" b="1" dirty="0"/>
          </a:p>
        </p:txBody>
      </p:sp>
      <p:sp>
        <p:nvSpPr>
          <p:cNvPr id="3" name="Title 2"/>
          <p:cNvSpPr>
            <a:spLocks noGrp="1"/>
          </p:cNvSpPr>
          <p:nvPr>
            <p:ph type="title"/>
          </p:nvPr>
        </p:nvSpPr>
        <p:spPr/>
        <p:txBody>
          <a:bodyPr/>
          <a:lstStyle/>
          <a:p>
            <a:r>
              <a:rPr lang="en-US" dirty="0" smtClean="0"/>
              <a:t>WHEN  AMERICA  NEEDS  IT  MOST</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1371600"/>
            <a:ext cx="6858000" cy="4525963"/>
          </a:xfrm>
        </p:spPr>
        <p:txBody>
          <a:bodyPr/>
          <a:lstStyle/>
          <a:p>
            <a:endParaRPr lang="en-US" dirty="0" smtClean="0"/>
          </a:p>
          <a:p>
            <a:r>
              <a:rPr lang="en-US" dirty="0" smtClean="0"/>
              <a:t>GVWR: &gt;26,000 lbs</a:t>
            </a:r>
          </a:p>
          <a:p>
            <a:r>
              <a:rPr lang="en-US" dirty="0" smtClean="0"/>
              <a:t>MPG: 2.5 –3.0 (lots of idle time)</a:t>
            </a:r>
          </a:p>
          <a:p>
            <a:r>
              <a:rPr lang="en-US" dirty="0" smtClean="0"/>
              <a:t>Fuel Use: 35-</a:t>
            </a:r>
            <a:r>
              <a:rPr lang="en-US" dirty="0" err="1" smtClean="0"/>
              <a:t>40gge</a:t>
            </a:r>
            <a:r>
              <a:rPr lang="en-US" dirty="0" smtClean="0"/>
              <a:t>/day; 8500-</a:t>
            </a:r>
            <a:r>
              <a:rPr lang="en-US" dirty="0" err="1" smtClean="0"/>
              <a:t>10,000dge</a:t>
            </a:r>
            <a:r>
              <a:rPr lang="en-US" dirty="0" smtClean="0"/>
              <a:t>/yr </a:t>
            </a:r>
          </a:p>
          <a:p>
            <a:r>
              <a:rPr lang="en-US" dirty="0" smtClean="0"/>
              <a:t>CNG Premium: $50,000 (before tax credits)</a:t>
            </a:r>
          </a:p>
          <a:p>
            <a:r>
              <a:rPr lang="en-US" dirty="0" smtClean="0"/>
              <a:t>Fed Tax Credit: $32,000</a:t>
            </a:r>
          </a:p>
          <a:p>
            <a:r>
              <a:rPr lang="en-US" dirty="0" smtClean="0"/>
              <a:t>Remaining premium (assuming no grant): $18,000</a:t>
            </a:r>
          </a:p>
          <a:p>
            <a:r>
              <a:rPr lang="en-US" dirty="0" smtClean="0"/>
              <a:t>State Tax credit $9,000</a:t>
            </a:r>
          </a:p>
          <a:p>
            <a:r>
              <a:rPr lang="en-US" dirty="0" smtClean="0"/>
              <a:t>Simple Payback: 9 </a:t>
            </a:r>
            <a:r>
              <a:rPr lang="en-US" dirty="0" err="1" smtClean="0"/>
              <a:t>mos</a:t>
            </a:r>
            <a:endParaRPr lang="en-US" dirty="0" smtClean="0"/>
          </a:p>
          <a:p>
            <a:r>
              <a:rPr lang="en-US" dirty="0" smtClean="0"/>
              <a:t>Life-cycle cost savings: 100K+! (based on 8-yrs )</a:t>
            </a:r>
          </a:p>
          <a:p>
            <a:endParaRPr lang="en-US" dirty="0"/>
          </a:p>
        </p:txBody>
      </p:sp>
      <p:sp>
        <p:nvSpPr>
          <p:cNvPr id="3" name="Title 2"/>
          <p:cNvSpPr>
            <a:spLocks noGrp="1"/>
          </p:cNvSpPr>
          <p:nvPr>
            <p:ph type="title"/>
          </p:nvPr>
        </p:nvSpPr>
        <p:spPr/>
        <p:txBody>
          <a:bodyPr/>
          <a:lstStyle/>
          <a:p>
            <a:r>
              <a:rPr lang="en-US" dirty="0" smtClean="0"/>
              <a:t>Refuse Truck</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rot="5400000">
            <a:off x="294075" y="1306125"/>
            <a:ext cx="1400175" cy="1531125"/>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rot="5400000">
            <a:off x="308810" y="2815390"/>
            <a:ext cx="1363579" cy="1524000"/>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rot="5400000">
            <a:off x="188495" y="4383505"/>
            <a:ext cx="1604211" cy="1524001"/>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$ 9 million in Funding Available for Alternative Fuel Development—</a:t>
            </a:r>
            <a:r>
              <a:rPr lang="en-US" sz="2800" b="1" dirty="0" smtClean="0"/>
              <a:t>3 Million</a:t>
            </a:r>
          </a:p>
          <a:p>
            <a:r>
              <a:rPr lang="en-US" sz="2800" b="1" dirty="0" smtClean="0"/>
              <a:t>Unite Anchor Fleets with Fueling Locations</a:t>
            </a:r>
          </a:p>
          <a:p>
            <a:r>
              <a:rPr lang="en-US" sz="2800" b="1" dirty="0" smtClean="0"/>
              <a:t>An army of Fleet vehicles </a:t>
            </a:r>
            <a:r>
              <a:rPr lang="en-US" sz="2800" dirty="0" smtClean="0"/>
              <a:t>: Our combined Federal</a:t>
            </a:r>
          </a:p>
          <a:p>
            <a:pPr>
              <a:buNone/>
            </a:pPr>
            <a:r>
              <a:rPr lang="en-US" sz="2800" dirty="0" smtClean="0"/>
              <a:t>  agencies operate one of the world’s largest vehicle fleets, with more than 645,000 civilian and non-tactical military vehicles.</a:t>
            </a:r>
          </a:p>
          <a:p>
            <a:r>
              <a:rPr lang="en-US" sz="2800" b="1" dirty="0" smtClean="0">
                <a:solidFill>
                  <a:srgbClr val="0066FF"/>
                </a:solidFill>
                <a:latin typeface="Franklin Gothic Medium"/>
              </a:rPr>
              <a:t>Texas Clean Transportation Triangle</a:t>
            </a:r>
          </a:p>
          <a:p>
            <a:pPr>
              <a:buNone/>
            </a:pPr>
            <a:endParaRPr lang="en-US" sz="2800" dirty="0" smtClean="0"/>
          </a:p>
          <a:p>
            <a:endParaRPr lang="en-US" sz="2800" dirty="0" smtClean="0"/>
          </a:p>
          <a:p>
            <a:pPr>
              <a:buNone/>
            </a:pPr>
            <a:endParaRPr lang="en-US" sz="2400" dirty="0" smtClean="0"/>
          </a:p>
          <a:p>
            <a:endParaRPr lang="en-US" sz="2400" dirty="0"/>
          </a:p>
        </p:txBody>
      </p:sp>
      <p:sp>
        <p:nvSpPr>
          <p:cNvPr id="3" name="Title 2"/>
          <p:cNvSpPr>
            <a:spLocks noGrp="1"/>
          </p:cNvSpPr>
          <p:nvPr>
            <p:ph type="title"/>
          </p:nvPr>
        </p:nvSpPr>
        <p:spPr/>
        <p:txBody>
          <a:bodyPr/>
          <a:lstStyle/>
          <a:p>
            <a:r>
              <a:rPr lang="en-US" dirty="0" smtClean="0"/>
              <a:t>Specific Next Steps</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smtClean="0"/>
              <a:t>Contact Us</a:t>
            </a:r>
          </a:p>
        </p:txBody>
      </p:sp>
      <p:sp>
        <p:nvSpPr>
          <p:cNvPr id="4" name="Rectangle 8"/>
          <p:cNvSpPr>
            <a:spLocks/>
          </p:cNvSpPr>
          <p:nvPr/>
        </p:nvSpPr>
        <p:spPr bwMode="auto">
          <a:xfrm>
            <a:off x="0" y="1165225"/>
            <a:ext cx="9144000" cy="2362200"/>
          </a:xfrm>
          <a:prstGeom prst="rect">
            <a:avLst/>
          </a:prstGeom>
          <a:noFill/>
          <a:ln w="9525">
            <a:noFill/>
            <a:miter lim="800000"/>
            <a:headEnd/>
            <a:tailEnd/>
          </a:ln>
        </p:spPr>
        <p:txBody>
          <a:bodyPr lIns="0" tIns="0" rIns="0" bIns="0" anchor="ctr"/>
          <a:lstStyle/>
          <a:p>
            <a:pPr algn="ctr" defTabSz="822325" fontAlgn="auto">
              <a:spcBef>
                <a:spcPts val="0"/>
              </a:spcBef>
              <a:spcAft>
                <a:spcPts val="0"/>
              </a:spcAft>
              <a:defRPr/>
            </a:pPr>
            <a:r>
              <a:rPr lang="en-US" sz="3600" b="1" dirty="0" smtClean="0">
                <a:latin typeface="+mn-lt"/>
                <a:sym typeface="Cochin" pitchFamily="-64" charset="0"/>
              </a:rPr>
              <a:t>Sarie Joubert</a:t>
            </a:r>
          </a:p>
          <a:p>
            <a:pPr algn="ctr" defTabSz="822325" fontAlgn="auto">
              <a:spcBef>
                <a:spcPts val="0"/>
              </a:spcBef>
              <a:spcAft>
                <a:spcPts val="0"/>
              </a:spcAft>
              <a:defRPr/>
            </a:pPr>
            <a:r>
              <a:rPr lang="en-US" sz="3600" b="1" dirty="0" smtClean="0">
                <a:latin typeface="+mn-lt"/>
                <a:sym typeface="Cochin" pitchFamily="-64" charset="0"/>
              </a:rPr>
              <a:t>Chesapeake Energy Corporation</a:t>
            </a:r>
          </a:p>
          <a:p>
            <a:pPr algn="ctr" defTabSz="822325" fontAlgn="auto">
              <a:spcBef>
                <a:spcPts val="0"/>
              </a:spcBef>
              <a:spcAft>
                <a:spcPts val="0"/>
              </a:spcAft>
              <a:defRPr/>
            </a:pPr>
            <a:r>
              <a:rPr lang="en-US" sz="2400" dirty="0" smtClean="0">
                <a:latin typeface="+mn-lt"/>
                <a:sym typeface="Cochin" pitchFamily="-64" charset="0"/>
              </a:rPr>
              <a:t>Manager-Public Affairs</a:t>
            </a:r>
          </a:p>
          <a:p>
            <a:pPr algn="ctr" defTabSz="822325" fontAlgn="auto">
              <a:spcBef>
                <a:spcPts val="0"/>
              </a:spcBef>
              <a:spcAft>
                <a:spcPts val="0"/>
              </a:spcAft>
              <a:defRPr/>
            </a:pPr>
            <a:r>
              <a:rPr lang="en-US" sz="2400" dirty="0" smtClean="0">
                <a:latin typeface="+mn-lt"/>
                <a:sym typeface="Cochin" pitchFamily="-64" charset="0"/>
              </a:rPr>
              <a:t>318-674-7206</a:t>
            </a:r>
            <a:endParaRPr lang="en-US" sz="2400" dirty="0">
              <a:latin typeface="+mn-lt"/>
              <a:sym typeface="Cochin" pitchFamily="-64" charset="0"/>
            </a:endParaRPr>
          </a:p>
        </p:txBody>
      </p:sp>
      <p:sp>
        <p:nvSpPr>
          <p:cNvPr id="5" name="Rectangle 8"/>
          <p:cNvSpPr>
            <a:spLocks/>
          </p:cNvSpPr>
          <p:nvPr/>
        </p:nvSpPr>
        <p:spPr bwMode="auto">
          <a:xfrm>
            <a:off x="0" y="3367088"/>
            <a:ext cx="9144000" cy="2362200"/>
          </a:xfrm>
          <a:prstGeom prst="rect">
            <a:avLst/>
          </a:prstGeom>
          <a:noFill/>
          <a:ln w="9525">
            <a:noFill/>
            <a:miter lim="800000"/>
            <a:headEnd/>
            <a:tailEnd/>
          </a:ln>
        </p:spPr>
        <p:txBody>
          <a:bodyPr lIns="0" tIns="0" rIns="0" bIns="0" anchor="ctr"/>
          <a:lstStyle/>
          <a:p>
            <a:pPr algn="ctr" defTabSz="822325" fontAlgn="auto">
              <a:spcBef>
                <a:spcPts val="0"/>
              </a:spcBef>
              <a:spcAft>
                <a:spcPts val="0"/>
              </a:spcAft>
              <a:defRPr/>
            </a:pPr>
            <a:endParaRPr lang="en-US" sz="4000" dirty="0">
              <a:solidFill>
                <a:srgbClr val="0066CC"/>
              </a:solidFill>
              <a:latin typeface="+mj-lt"/>
              <a:sym typeface="Cochin" pitchFamily="-6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ToughtBubble.png"/>
          <p:cNvPicPr>
            <a:picLocks noChangeAspect="1"/>
          </p:cNvPicPr>
          <p:nvPr/>
        </p:nvPicPr>
        <p:blipFill>
          <a:blip r:embed="rId3" cstate="print">
            <a:lum contrast="-6000"/>
          </a:blip>
          <a:srcRect/>
          <a:stretch>
            <a:fillRect/>
          </a:stretch>
        </p:blipFill>
        <p:spPr bwMode="auto">
          <a:xfrm>
            <a:off x="7162800" y="4038600"/>
            <a:ext cx="1905000" cy="1219200"/>
          </a:xfrm>
          <a:prstGeom prst="rect">
            <a:avLst/>
          </a:prstGeom>
          <a:noFill/>
          <a:ln w="9525">
            <a:noFill/>
            <a:miter lim="800000"/>
            <a:headEnd/>
            <a:tailEnd/>
          </a:ln>
        </p:spPr>
      </p:pic>
      <p:sp>
        <p:nvSpPr>
          <p:cNvPr id="27" name="TextBox 26"/>
          <p:cNvSpPr txBox="1">
            <a:spLocks noChangeArrowheads="1"/>
          </p:cNvSpPr>
          <p:nvPr/>
        </p:nvSpPr>
        <p:spPr bwMode="auto">
          <a:xfrm>
            <a:off x="7315200" y="4020853"/>
            <a:ext cx="1828800" cy="1144929"/>
          </a:xfrm>
          <a:prstGeom prst="rect">
            <a:avLst/>
          </a:prstGeom>
          <a:noFill/>
          <a:ln w="9525">
            <a:noFill/>
            <a:miter lim="800000"/>
            <a:headEnd/>
            <a:tailEnd/>
          </a:ln>
        </p:spPr>
        <p:txBody>
          <a:bodyPr wrap="square">
            <a:spAutoFit/>
          </a:bodyPr>
          <a:lstStyle/>
          <a:p>
            <a:pPr algn="l" defTabSz="457200" rtl="0" fontAlgn="base">
              <a:lnSpc>
                <a:spcPct val="95000"/>
              </a:lnSpc>
              <a:spcBef>
                <a:spcPct val="0"/>
              </a:spcBef>
              <a:spcAft>
                <a:spcPct val="0"/>
              </a:spcAft>
            </a:pPr>
            <a:r>
              <a:rPr lang="en-US" sz="3600" b="1" kern="1200" dirty="0" smtClean="0">
                <a:solidFill>
                  <a:srgbClr val="35A142"/>
                </a:solidFill>
                <a:latin typeface="Helvetica bold"/>
                <a:ea typeface="ＭＳ Ｐゴシック"/>
                <a:cs typeface="ＭＳ Ｐゴシック"/>
              </a:rPr>
              <a:t>97%</a:t>
            </a:r>
          </a:p>
          <a:p>
            <a:pPr algn="l" defTabSz="457200" rtl="0" fontAlgn="base">
              <a:lnSpc>
                <a:spcPct val="95000"/>
              </a:lnSpc>
              <a:spcBef>
                <a:spcPct val="0"/>
              </a:spcBef>
              <a:spcAft>
                <a:spcPct val="0"/>
              </a:spcAft>
            </a:pPr>
            <a:r>
              <a:rPr lang="en-US" b="1" kern="1200" dirty="0" smtClean="0">
                <a:solidFill>
                  <a:prstClr val="black"/>
                </a:solidFill>
                <a:latin typeface="Helvetica bold"/>
                <a:ea typeface="ＭＳ Ｐゴシック"/>
                <a:cs typeface="ＭＳ Ｐゴシック"/>
              </a:rPr>
              <a:t>Supply is from</a:t>
            </a:r>
          </a:p>
          <a:p>
            <a:pPr algn="l" defTabSz="457200" rtl="0" fontAlgn="base">
              <a:lnSpc>
                <a:spcPct val="95000"/>
              </a:lnSpc>
              <a:spcBef>
                <a:spcPct val="0"/>
              </a:spcBef>
              <a:spcAft>
                <a:spcPct val="0"/>
              </a:spcAft>
            </a:pPr>
            <a:r>
              <a:rPr lang="en-US" b="1" kern="1200" dirty="0" smtClean="0">
                <a:solidFill>
                  <a:prstClr val="black"/>
                </a:solidFill>
                <a:latin typeface="Helvetica bold"/>
                <a:ea typeface="ＭＳ Ｐゴシック"/>
                <a:cs typeface="ＭＳ Ｐゴシック"/>
              </a:rPr>
              <a:t>N. America</a:t>
            </a:r>
            <a:endParaRPr lang="en-US" b="1" kern="1200" dirty="0">
              <a:solidFill>
                <a:prstClr val="black"/>
              </a:solidFill>
              <a:latin typeface="Helvetica bold"/>
              <a:ea typeface="ＭＳ Ｐゴシック"/>
              <a:cs typeface="ＭＳ Ｐゴシック"/>
            </a:endParaRPr>
          </a:p>
        </p:txBody>
      </p:sp>
      <p:grpSp>
        <p:nvGrpSpPr>
          <p:cNvPr id="2" name="Group 216"/>
          <p:cNvGrpSpPr>
            <a:grpSpLocks/>
          </p:cNvGrpSpPr>
          <p:nvPr/>
        </p:nvGrpSpPr>
        <p:grpSpPr bwMode="auto">
          <a:xfrm rot="21409508">
            <a:off x="123678" y="1516014"/>
            <a:ext cx="7939087" cy="4686300"/>
            <a:chOff x="262" y="1152"/>
            <a:chExt cx="3626" cy="2259"/>
          </a:xfrm>
        </p:grpSpPr>
        <p:grpSp>
          <p:nvGrpSpPr>
            <p:cNvPr id="3" name="Group 214"/>
            <p:cNvGrpSpPr>
              <a:grpSpLocks/>
            </p:cNvGrpSpPr>
            <p:nvPr/>
          </p:nvGrpSpPr>
          <p:grpSpPr bwMode="auto">
            <a:xfrm>
              <a:off x="262" y="1152"/>
              <a:ext cx="3626" cy="1673"/>
              <a:chOff x="262" y="1152"/>
              <a:chExt cx="3626" cy="1673"/>
            </a:xfrm>
          </p:grpSpPr>
          <p:grpSp>
            <p:nvGrpSpPr>
              <p:cNvPr id="4" name="Group 211"/>
              <p:cNvGrpSpPr>
                <a:grpSpLocks/>
              </p:cNvGrpSpPr>
              <p:nvPr/>
            </p:nvGrpSpPr>
            <p:grpSpPr bwMode="auto">
              <a:xfrm>
                <a:off x="262" y="1308"/>
                <a:ext cx="3626" cy="1517"/>
                <a:chOff x="262" y="1308"/>
                <a:chExt cx="3626" cy="1517"/>
              </a:xfrm>
            </p:grpSpPr>
            <p:grpSp>
              <p:nvGrpSpPr>
                <p:cNvPr id="5" name="Group 209"/>
                <p:cNvGrpSpPr>
                  <a:grpSpLocks/>
                </p:cNvGrpSpPr>
                <p:nvPr/>
              </p:nvGrpSpPr>
              <p:grpSpPr bwMode="auto">
                <a:xfrm>
                  <a:off x="3508" y="1308"/>
                  <a:ext cx="380" cy="801"/>
                  <a:chOff x="3508" y="1308"/>
                  <a:chExt cx="380" cy="801"/>
                </a:xfrm>
              </p:grpSpPr>
              <p:sp>
                <p:nvSpPr>
                  <p:cNvPr id="380068" name="Freeform 164"/>
                  <p:cNvSpPr>
                    <a:spLocks/>
                  </p:cNvSpPr>
                  <p:nvPr/>
                </p:nvSpPr>
                <p:spPr bwMode="auto">
                  <a:xfrm>
                    <a:off x="3650" y="1308"/>
                    <a:ext cx="238" cy="367"/>
                  </a:xfrm>
                  <a:custGeom>
                    <a:avLst/>
                    <a:gdLst/>
                    <a:ahLst/>
                    <a:cxnLst>
                      <a:cxn ang="0">
                        <a:pos x="1384" y="976"/>
                      </a:cxn>
                      <a:cxn ang="0">
                        <a:pos x="1352" y="934"/>
                      </a:cxn>
                      <a:cxn ang="0">
                        <a:pos x="1348" y="883"/>
                      </a:cxn>
                      <a:cxn ang="0">
                        <a:pos x="1266" y="784"/>
                      </a:cxn>
                      <a:cxn ang="0">
                        <a:pos x="1178" y="748"/>
                      </a:cxn>
                      <a:cxn ang="0">
                        <a:pos x="1117" y="722"/>
                      </a:cxn>
                      <a:cxn ang="0">
                        <a:pos x="1032" y="733"/>
                      </a:cxn>
                      <a:cxn ang="0">
                        <a:pos x="986" y="663"/>
                      </a:cxn>
                      <a:cxn ang="0">
                        <a:pos x="718" y="59"/>
                      </a:cxn>
                      <a:cxn ang="0">
                        <a:pos x="667" y="65"/>
                      </a:cxn>
                      <a:cxn ang="0">
                        <a:pos x="601" y="32"/>
                      </a:cxn>
                      <a:cxn ang="0">
                        <a:pos x="520" y="32"/>
                      </a:cxn>
                      <a:cxn ang="0">
                        <a:pos x="454" y="11"/>
                      </a:cxn>
                      <a:cxn ang="0">
                        <a:pos x="366" y="72"/>
                      </a:cxn>
                      <a:cxn ang="0">
                        <a:pos x="292" y="47"/>
                      </a:cxn>
                      <a:cxn ang="0">
                        <a:pos x="225" y="82"/>
                      </a:cxn>
                      <a:cxn ang="0">
                        <a:pos x="82" y="593"/>
                      </a:cxn>
                      <a:cxn ang="0">
                        <a:pos x="155" y="810"/>
                      </a:cxn>
                      <a:cxn ang="0">
                        <a:pos x="122" y="872"/>
                      </a:cxn>
                      <a:cxn ang="0">
                        <a:pos x="143" y="950"/>
                      </a:cxn>
                      <a:cxn ang="0">
                        <a:pos x="83" y="992"/>
                      </a:cxn>
                      <a:cxn ang="0">
                        <a:pos x="87" y="1045"/>
                      </a:cxn>
                      <a:cxn ang="0">
                        <a:pos x="63" y="1143"/>
                      </a:cxn>
                      <a:cxn ang="0">
                        <a:pos x="235" y="1814"/>
                      </a:cxn>
                      <a:cxn ang="0">
                        <a:pos x="475" y="2158"/>
                      </a:cxn>
                      <a:cxn ang="0">
                        <a:pos x="499" y="2047"/>
                      </a:cxn>
                      <a:cxn ang="0">
                        <a:pos x="566" y="2004"/>
                      </a:cxn>
                      <a:cxn ang="0">
                        <a:pos x="569" y="1955"/>
                      </a:cxn>
                      <a:cxn ang="0">
                        <a:pos x="524" y="1954"/>
                      </a:cxn>
                      <a:cxn ang="0">
                        <a:pos x="591" y="1886"/>
                      </a:cxn>
                      <a:cxn ang="0">
                        <a:pos x="594" y="1829"/>
                      </a:cxn>
                      <a:cxn ang="0">
                        <a:pos x="575" y="1760"/>
                      </a:cxn>
                      <a:cxn ang="0">
                        <a:pos x="660" y="1755"/>
                      </a:cxn>
                      <a:cxn ang="0">
                        <a:pos x="699" y="1820"/>
                      </a:cxn>
                      <a:cxn ang="0">
                        <a:pos x="725" y="1771"/>
                      </a:cxn>
                      <a:cxn ang="0">
                        <a:pos x="698" y="1699"/>
                      </a:cxn>
                      <a:cxn ang="0">
                        <a:pos x="751" y="1607"/>
                      </a:cxn>
                      <a:cxn ang="0">
                        <a:pos x="781" y="1576"/>
                      </a:cxn>
                      <a:cxn ang="0">
                        <a:pos x="809" y="1621"/>
                      </a:cxn>
                      <a:cxn ang="0">
                        <a:pos x="851" y="1619"/>
                      </a:cxn>
                      <a:cxn ang="0">
                        <a:pos x="840" y="1558"/>
                      </a:cxn>
                      <a:cxn ang="0">
                        <a:pos x="845" y="1398"/>
                      </a:cxn>
                      <a:cxn ang="0">
                        <a:pos x="853" y="1293"/>
                      </a:cxn>
                      <a:cxn ang="0">
                        <a:pos x="889" y="1325"/>
                      </a:cxn>
                      <a:cxn ang="0">
                        <a:pos x="926" y="1395"/>
                      </a:cxn>
                      <a:cxn ang="0">
                        <a:pos x="964" y="1327"/>
                      </a:cxn>
                      <a:cxn ang="0">
                        <a:pos x="1023" y="1328"/>
                      </a:cxn>
                      <a:cxn ang="0">
                        <a:pos x="1091" y="1350"/>
                      </a:cxn>
                      <a:cxn ang="0">
                        <a:pos x="1063" y="1275"/>
                      </a:cxn>
                      <a:cxn ang="0">
                        <a:pos x="1107" y="1290"/>
                      </a:cxn>
                      <a:cxn ang="0">
                        <a:pos x="1147" y="1279"/>
                      </a:cxn>
                      <a:cxn ang="0">
                        <a:pos x="1171" y="1255"/>
                      </a:cxn>
                      <a:cxn ang="0">
                        <a:pos x="1216" y="1279"/>
                      </a:cxn>
                      <a:cxn ang="0">
                        <a:pos x="1203" y="1229"/>
                      </a:cxn>
                      <a:cxn ang="0">
                        <a:pos x="1199" y="1190"/>
                      </a:cxn>
                      <a:cxn ang="0">
                        <a:pos x="1266" y="1211"/>
                      </a:cxn>
                      <a:cxn ang="0">
                        <a:pos x="1297" y="1135"/>
                      </a:cxn>
                      <a:cxn ang="0">
                        <a:pos x="1345" y="1127"/>
                      </a:cxn>
                      <a:cxn ang="0">
                        <a:pos x="1426" y="1036"/>
                      </a:cxn>
                      <a:cxn ang="0">
                        <a:pos x="1407" y="1010"/>
                      </a:cxn>
                    </a:cxnLst>
                    <a:rect l="0" t="0" r="r" b="b"/>
                    <a:pathLst>
                      <a:path w="1429" h="2206">
                        <a:moveTo>
                          <a:pt x="1407" y="1010"/>
                        </a:moveTo>
                        <a:lnTo>
                          <a:pt x="1407" y="1010"/>
                        </a:lnTo>
                        <a:lnTo>
                          <a:pt x="1401" y="1009"/>
                        </a:lnTo>
                        <a:lnTo>
                          <a:pt x="1397" y="1007"/>
                        </a:lnTo>
                        <a:lnTo>
                          <a:pt x="1394" y="1002"/>
                        </a:lnTo>
                        <a:lnTo>
                          <a:pt x="1390" y="998"/>
                        </a:lnTo>
                        <a:lnTo>
                          <a:pt x="1387" y="988"/>
                        </a:lnTo>
                        <a:lnTo>
                          <a:pt x="1385" y="979"/>
                        </a:lnTo>
                        <a:lnTo>
                          <a:pt x="1385" y="979"/>
                        </a:lnTo>
                        <a:lnTo>
                          <a:pt x="1384" y="976"/>
                        </a:lnTo>
                        <a:lnTo>
                          <a:pt x="1383" y="974"/>
                        </a:lnTo>
                        <a:lnTo>
                          <a:pt x="1378" y="972"/>
                        </a:lnTo>
                        <a:lnTo>
                          <a:pt x="1368" y="966"/>
                        </a:lnTo>
                        <a:lnTo>
                          <a:pt x="1368" y="966"/>
                        </a:lnTo>
                        <a:lnTo>
                          <a:pt x="1364" y="964"/>
                        </a:lnTo>
                        <a:lnTo>
                          <a:pt x="1363" y="961"/>
                        </a:lnTo>
                        <a:lnTo>
                          <a:pt x="1361" y="951"/>
                        </a:lnTo>
                        <a:lnTo>
                          <a:pt x="1358" y="941"/>
                        </a:lnTo>
                        <a:lnTo>
                          <a:pt x="1356" y="937"/>
                        </a:lnTo>
                        <a:lnTo>
                          <a:pt x="1352" y="934"/>
                        </a:lnTo>
                        <a:lnTo>
                          <a:pt x="1352" y="934"/>
                        </a:lnTo>
                        <a:lnTo>
                          <a:pt x="1349" y="930"/>
                        </a:lnTo>
                        <a:lnTo>
                          <a:pt x="1348" y="926"/>
                        </a:lnTo>
                        <a:lnTo>
                          <a:pt x="1347" y="920"/>
                        </a:lnTo>
                        <a:lnTo>
                          <a:pt x="1348" y="915"/>
                        </a:lnTo>
                        <a:lnTo>
                          <a:pt x="1350" y="902"/>
                        </a:lnTo>
                        <a:lnTo>
                          <a:pt x="1350" y="896"/>
                        </a:lnTo>
                        <a:lnTo>
                          <a:pt x="1350" y="890"/>
                        </a:lnTo>
                        <a:lnTo>
                          <a:pt x="1350" y="890"/>
                        </a:lnTo>
                        <a:lnTo>
                          <a:pt x="1348" y="883"/>
                        </a:lnTo>
                        <a:lnTo>
                          <a:pt x="1344" y="876"/>
                        </a:lnTo>
                        <a:lnTo>
                          <a:pt x="1337" y="867"/>
                        </a:lnTo>
                        <a:lnTo>
                          <a:pt x="1329" y="858"/>
                        </a:lnTo>
                        <a:lnTo>
                          <a:pt x="1312" y="839"/>
                        </a:lnTo>
                        <a:lnTo>
                          <a:pt x="1293" y="822"/>
                        </a:lnTo>
                        <a:lnTo>
                          <a:pt x="1293" y="822"/>
                        </a:lnTo>
                        <a:lnTo>
                          <a:pt x="1285" y="815"/>
                        </a:lnTo>
                        <a:lnTo>
                          <a:pt x="1278" y="805"/>
                        </a:lnTo>
                        <a:lnTo>
                          <a:pt x="1272" y="795"/>
                        </a:lnTo>
                        <a:lnTo>
                          <a:pt x="1266" y="784"/>
                        </a:lnTo>
                        <a:lnTo>
                          <a:pt x="1255" y="766"/>
                        </a:lnTo>
                        <a:lnTo>
                          <a:pt x="1250" y="758"/>
                        </a:lnTo>
                        <a:lnTo>
                          <a:pt x="1243" y="753"/>
                        </a:lnTo>
                        <a:lnTo>
                          <a:pt x="1243" y="753"/>
                        </a:lnTo>
                        <a:lnTo>
                          <a:pt x="1236" y="749"/>
                        </a:lnTo>
                        <a:lnTo>
                          <a:pt x="1227" y="747"/>
                        </a:lnTo>
                        <a:lnTo>
                          <a:pt x="1218" y="747"/>
                        </a:lnTo>
                        <a:lnTo>
                          <a:pt x="1207" y="747"/>
                        </a:lnTo>
                        <a:lnTo>
                          <a:pt x="1188" y="748"/>
                        </a:lnTo>
                        <a:lnTo>
                          <a:pt x="1178" y="748"/>
                        </a:lnTo>
                        <a:lnTo>
                          <a:pt x="1169" y="748"/>
                        </a:lnTo>
                        <a:lnTo>
                          <a:pt x="1169" y="748"/>
                        </a:lnTo>
                        <a:lnTo>
                          <a:pt x="1161" y="747"/>
                        </a:lnTo>
                        <a:lnTo>
                          <a:pt x="1155" y="745"/>
                        </a:lnTo>
                        <a:lnTo>
                          <a:pt x="1149" y="743"/>
                        </a:lnTo>
                        <a:lnTo>
                          <a:pt x="1145" y="741"/>
                        </a:lnTo>
                        <a:lnTo>
                          <a:pt x="1134" y="733"/>
                        </a:lnTo>
                        <a:lnTo>
                          <a:pt x="1121" y="724"/>
                        </a:lnTo>
                        <a:lnTo>
                          <a:pt x="1121" y="724"/>
                        </a:lnTo>
                        <a:lnTo>
                          <a:pt x="1117" y="722"/>
                        </a:lnTo>
                        <a:lnTo>
                          <a:pt x="1112" y="721"/>
                        </a:lnTo>
                        <a:lnTo>
                          <a:pt x="1107" y="721"/>
                        </a:lnTo>
                        <a:lnTo>
                          <a:pt x="1101" y="721"/>
                        </a:lnTo>
                        <a:lnTo>
                          <a:pt x="1089" y="723"/>
                        </a:lnTo>
                        <a:lnTo>
                          <a:pt x="1077" y="726"/>
                        </a:lnTo>
                        <a:lnTo>
                          <a:pt x="1064" y="730"/>
                        </a:lnTo>
                        <a:lnTo>
                          <a:pt x="1052" y="733"/>
                        </a:lnTo>
                        <a:lnTo>
                          <a:pt x="1041" y="734"/>
                        </a:lnTo>
                        <a:lnTo>
                          <a:pt x="1036" y="734"/>
                        </a:lnTo>
                        <a:lnTo>
                          <a:pt x="1032" y="733"/>
                        </a:lnTo>
                        <a:lnTo>
                          <a:pt x="1032" y="733"/>
                        </a:lnTo>
                        <a:lnTo>
                          <a:pt x="1027" y="731"/>
                        </a:lnTo>
                        <a:lnTo>
                          <a:pt x="1023" y="729"/>
                        </a:lnTo>
                        <a:lnTo>
                          <a:pt x="1019" y="724"/>
                        </a:lnTo>
                        <a:lnTo>
                          <a:pt x="1014" y="720"/>
                        </a:lnTo>
                        <a:lnTo>
                          <a:pt x="1007" y="708"/>
                        </a:lnTo>
                        <a:lnTo>
                          <a:pt x="1000" y="696"/>
                        </a:lnTo>
                        <a:lnTo>
                          <a:pt x="989" y="673"/>
                        </a:lnTo>
                        <a:lnTo>
                          <a:pt x="986" y="663"/>
                        </a:lnTo>
                        <a:lnTo>
                          <a:pt x="986" y="663"/>
                        </a:lnTo>
                        <a:lnTo>
                          <a:pt x="770" y="96"/>
                        </a:lnTo>
                        <a:lnTo>
                          <a:pt x="770" y="96"/>
                        </a:lnTo>
                        <a:lnTo>
                          <a:pt x="767" y="91"/>
                        </a:lnTo>
                        <a:lnTo>
                          <a:pt x="763" y="86"/>
                        </a:lnTo>
                        <a:lnTo>
                          <a:pt x="760" y="82"/>
                        </a:lnTo>
                        <a:lnTo>
                          <a:pt x="756" y="79"/>
                        </a:lnTo>
                        <a:lnTo>
                          <a:pt x="743" y="72"/>
                        </a:lnTo>
                        <a:lnTo>
                          <a:pt x="726" y="63"/>
                        </a:lnTo>
                        <a:lnTo>
                          <a:pt x="726" y="63"/>
                        </a:lnTo>
                        <a:lnTo>
                          <a:pt x="718" y="59"/>
                        </a:lnTo>
                        <a:lnTo>
                          <a:pt x="712" y="58"/>
                        </a:lnTo>
                        <a:lnTo>
                          <a:pt x="708" y="59"/>
                        </a:lnTo>
                        <a:lnTo>
                          <a:pt x="704" y="61"/>
                        </a:lnTo>
                        <a:lnTo>
                          <a:pt x="699" y="65"/>
                        </a:lnTo>
                        <a:lnTo>
                          <a:pt x="695" y="68"/>
                        </a:lnTo>
                        <a:lnTo>
                          <a:pt x="689" y="68"/>
                        </a:lnTo>
                        <a:lnTo>
                          <a:pt x="689" y="68"/>
                        </a:lnTo>
                        <a:lnTo>
                          <a:pt x="677" y="67"/>
                        </a:lnTo>
                        <a:lnTo>
                          <a:pt x="673" y="67"/>
                        </a:lnTo>
                        <a:lnTo>
                          <a:pt x="667" y="65"/>
                        </a:lnTo>
                        <a:lnTo>
                          <a:pt x="661" y="63"/>
                        </a:lnTo>
                        <a:lnTo>
                          <a:pt x="654" y="60"/>
                        </a:lnTo>
                        <a:lnTo>
                          <a:pt x="647" y="55"/>
                        </a:lnTo>
                        <a:lnTo>
                          <a:pt x="637" y="46"/>
                        </a:lnTo>
                        <a:lnTo>
                          <a:pt x="637" y="46"/>
                        </a:lnTo>
                        <a:lnTo>
                          <a:pt x="631" y="41"/>
                        </a:lnTo>
                        <a:lnTo>
                          <a:pt x="626" y="38"/>
                        </a:lnTo>
                        <a:lnTo>
                          <a:pt x="619" y="35"/>
                        </a:lnTo>
                        <a:lnTo>
                          <a:pt x="613" y="34"/>
                        </a:lnTo>
                        <a:lnTo>
                          <a:pt x="601" y="32"/>
                        </a:lnTo>
                        <a:lnTo>
                          <a:pt x="589" y="33"/>
                        </a:lnTo>
                        <a:lnTo>
                          <a:pt x="578" y="34"/>
                        </a:lnTo>
                        <a:lnTo>
                          <a:pt x="568" y="37"/>
                        </a:lnTo>
                        <a:lnTo>
                          <a:pt x="556" y="41"/>
                        </a:lnTo>
                        <a:lnTo>
                          <a:pt x="556" y="41"/>
                        </a:lnTo>
                        <a:lnTo>
                          <a:pt x="554" y="41"/>
                        </a:lnTo>
                        <a:lnTo>
                          <a:pt x="551" y="41"/>
                        </a:lnTo>
                        <a:lnTo>
                          <a:pt x="542" y="39"/>
                        </a:lnTo>
                        <a:lnTo>
                          <a:pt x="531" y="36"/>
                        </a:lnTo>
                        <a:lnTo>
                          <a:pt x="520" y="32"/>
                        </a:lnTo>
                        <a:lnTo>
                          <a:pt x="497" y="20"/>
                        </a:lnTo>
                        <a:lnTo>
                          <a:pt x="487" y="15"/>
                        </a:lnTo>
                        <a:lnTo>
                          <a:pt x="482" y="11"/>
                        </a:lnTo>
                        <a:lnTo>
                          <a:pt x="482" y="11"/>
                        </a:lnTo>
                        <a:lnTo>
                          <a:pt x="473" y="4"/>
                        </a:lnTo>
                        <a:lnTo>
                          <a:pt x="470" y="1"/>
                        </a:lnTo>
                        <a:lnTo>
                          <a:pt x="466" y="0"/>
                        </a:lnTo>
                        <a:lnTo>
                          <a:pt x="461" y="1"/>
                        </a:lnTo>
                        <a:lnTo>
                          <a:pt x="457" y="4"/>
                        </a:lnTo>
                        <a:lnTo>
                          <a:pt x="454" y="11"/>
                        </a:lnTo>
                        <a:lnTo>
                          <a:pt x="449" y="22"/>
                        </a:lnTo>
                        <a:lnTo>
                          <a:pt x="449" y="22"/>
                        </a:lnTo>
                        <a:lnTo>
                          <a:pt x="446" y="28"/>
                        </a:lnTo>
                        <a:lnTo>
                          <a:pt x="442" y="35"/>
                        </a:lnTo>
                        <a:lnTo>
                          <a:pt x="435" y="40"/>
                        </a:lnTo>
                        <a:lnTo>
                          <a:pt x="427" y="46"/>
                        </a:lnTo>
                        <a:lnTo>
                          <a:pt x="419" y="51"/>
                        </a:lnTo>
                        <a:lnTo>
                          <a:pt x="409" y="57"/>
                        </a:lnTo>
                        <a:lnTo>
                          <a:pt x="388" y="65"/>
                        </a:lnTo>
                        <a:lnTo>
                          <a:pt x="366" y="72"/>
                        </a:lnTo>
                        <a:lnTo>
                          <a:pt x="347" y="77"/>
                        </a:lnTo>
                        <a:lnTo>
                          <a:pt x="329" y="81"/>
                        </a:lnTo>
                        <a:lnTo>
                          <a:pt x="318" y="81"/>
                        </a:lnTo>
                        <a:lnTo>
                          <a:pt x="318" y="81"/>
                        </a:lnTo>
                        <a:lnTo>
                          <a:pt x="314" y="80"/>
                        </a:lnTo>
                        <a:lnTo>
                          <a:pt x="311" y="79"/>
                        </a:lnTo>
                        <a:lnTo>
                          <a:pt x="305" y="75"/>
                        </a:lnTo>
                        <a:lnTo>
                          <a:pt x="301" y="69"/>
                        </a:lnTo>
                        <a:lnTo>
                          <a:pt x="298" y="62"/>
                        </a:lnTo>
                        <a:lnTo>
                          <a:pt x="292" y="47"/>
                        </a:lnTo>
                        <a:lnTo>
                          <a:pt x="288" y="33"/>
                        </a:lnTo>
                        <a:lnTo>
                          <a:pt x="288" y="33"/>
                        </a:lnTo>
                        <a:lnTo>
                          <a:pt x="285" y="26"/>
                        </a:lnTo>
                        <a:lnTo>
                          <a:pt x="279" y="21"/>
                        </a:lnTo>
                        <a:lnTo>
                          <a:pt x="273" y="16"/>
                        </a:lnTo>
                        <a:lnTo>
                          <a:pt x="267" y="12"/>
                        </a:lnTo>
                        <a:lnTo>
                          <a:pt x="255" y="7"/>
                        </a:lnTo>
                        <a:lnTo>
                          <a:pt x="251" y="4"/>
                        </a:lnTo>
                        <a:lnTo>
                          <a:pt x="251" y="4"/>
                        </a:lnTo>
                        <a:lnTo>
                          <a:pt x="225" y="82"/>
                        </a:lnTo>
                        <a:lnTo>
                          <a:pt x="166" y="255"/>
                        </a:lnTo>
                        <a:lnTo>
                          <a:pt x="106" y="437"/>
                        </a:lnTo>
                        <a:lnTo>
                          <a:pt x="84" y="504"/>
                        </a:lnTo>
                        <a:lnTo>
                          <a:pt x="77" y="527"/>
                        </a:lnTo>
                        <a:lnTo>
                          <a:pt x="74" y="541"/>
                        </a:lnTo>
                        <a:lnTo>
                          <a:pt x="74" y="541"/>
                        </a:lnTo>
                        <a:lnTo>
                          <a:pt x="73" y="551"/>
                        </a:lnTo>
                        <a:lnTo>
                          <a:pt x="74" y="564"/>
                        </a:lnTo>
                        <a:lnTo>
                          <a:pt x="77" y="578"/>
                        </a:lnTo>
                        <a:lnTo>
                          <a:pt x="82" y="593"/>
                        </a:lnTo>
                        <a:lnTo>
                          <a:pt x="94" y="628"/>
                        </a:lnTo>
                        <a:lnTo>
                          <a:pt x="108" y="665"/>
                        </a:lnTo>
                        <a:lnTo>
                          <a:pt x="137" y="736"/>
                        </a:lnTo>
                        <a:lnTo>
                          <a:pt x="148" y="766"/>
                        </a:lnTo>
                        <a:lnTo>
                          <a:pt x="153" y="778"/>
                        </a:lnTo>
                        <a:lnTo>
                          <a:pt x="155" y="787"/>
                        </a:lnTo>
                        <a:lnTo>
                          <a:pt x="155" y="787"/>
                        </a:lnTo>
                        <a:lnTo>
                          <a:pt x="156" y="796"/>
                        </a:lnTo>
                        <a:lnTo>
                          <a:pt x="156" y="803"/>
                        </a:lnTo>
                        <a:lnTo>
                          <a:pt x="155" y="810"/>
                        </a:lnTo>
                        <a:lnTo>
                          <a:pt x="153" y="816"/>
                        </a:lnTo>
                        <a:lnTo>
                          <a:pt x="150" y="822"/>
                        </a:lnTo>
                        <a:lnTo>
                          <a:pt x="147" y="827"/>
                        </a:lnTo>
                        <a:lnTo>
                          <a:pt x="141" y="836"/>
                        </a:lnTo>
                        <a:lnTo>
                          <a:pt x="134" y="845"/>
                        </a:lnTo>
                        <a:lnTo>
                          <a:pt x="127" y="854"/>
                        </a:lnTo>
                        <a:lnTo>
                          <a:pt x="125" y="858"/>
                        </a:lnTo>
                        <a:lnTo>
                          <a:pt x="123" y="863"/>
                        </a:lnTo>
                        <a:lnTo>
                          <a:pt x="122" y="867"/>
                        </a:lnTo>
                        <a:lnTo>
                          <a:pt x="122" y="872"/>
                        </a:lnTo>
                        <a:lnTo>
                          <a:pt x="122" y="872"/>
                        </a:lnTo>
                        <a:lnTo>
                          <a:pt x="123" y="882"/>
                        </a:lnTo>
                        <a:lnTo>
                          <a:pt x="126" y="891"/>
                        </a:lnTo>
                        <a:lnTo>
                          <a:pt x="134" y="907"/>
                        </a:lnTo>
                        <a:lnTo>
                          <a:pt x="137" y="915"/>
                        </a:lnTo>
                        <a:lnTo>
                          <a:pt x="141" y="924"/>
                        </a:lnTo>
                        <a:lnTo>
                          <a:pt x="143" y="934"/>
                        </a:lnTo>
                        <a:lnTo>
                          <a:pt x="144" y="944"/>
                        </a:lnTo>
                        <a:lnTo>
                          <a:pt x="144" y="944"/>
                        </a:lnTo>
                        <a:lnTo>
                          <a:pt x="143" y="950"/>
                        </a:lnTo>
                        <a:lnTo>
                          <a:pt x="142" y="955"/>
                        </a:lnTo>
                        <a:lnTo>
                          <a:pt x="139" y="960"/>
                        </a:lnTo>
                        <a:lnTo>
                          <a:pt x="136" y="963"/>
                        </a:lnTo>
                        <a:lnTo>
                          <a:pt x="132" y="966"/>
                        </a:lnTo>
                        <a:lnTo>
                          <a:pt x="127" y="970"/>
                        </a:lnTo>
                        <a:lnTo>
                          <a:pt x="118" y="974"/>
                        </a:lnTo>
                        <a:lnTo>
                          <a:pt x="98" y="983"/>
                        </a:lnTo>
                        <a:lnTo>
                          <a:pt x="89" y="987"/>
                        </a:lnTo>
                        <a:lnTo>
                          <a:pt x="85" y="989"/>
                        </a:lnTo>
                        <a:lnTo>
                          <a:pt x="83" y="992"/>
                        </a:lnTo>
                        <a:lnTo>
                          <a:pt x="83" y="992"/>
                        </a:lnTo>
                        <a:lnTo>
                          <a:pt x="81" y="996"/>
                        </a:lnTo>
                        <a:lnTo>
                          <a:pt x="80" y="999"/>
                        </a:lnTo>
                        <a:lnTo>
                          <a:pt x="77" y="1007"/>
                        </a:lnTo>
                        <a:lnTo>
                          <a:pt x="78" y="1014"/>
                        </a:lnTo>
                        <a:lnTo>
                          <a:pt x="80" y="1021"/>
                        </a:lnTo>
                        <a:lnTo>
                          <a:pt x="85" y="1035"/>
                        </a:lnTo>
                        <a:lnTo>
                          <a:pt x="86" y="1040"/>
                        </a:lnTo>
                        <a:lnTo>
                          <a:pt x="87" y="1045"/>
                        </a:lnTo>
                        <a:lnTo>
                          <a:pt x="87" y="1045"/>
                        </a:lnTo>
                        <a:lnTo>
                          <a:pt x="87" y="1060"/>
                        </a:lnTo>
                        <a:lnTo>
                          <a:pt x="87" y="1071"/>
                        </a:lnTo>
                        <a:lnTo>
                          <a:pt x="86" y="1084"/>
                        </a:lnTo>
                        <a:lnTo>
                          <a:pt x="84" y="1098"/>
                        </a:lnTo>
                        <a:lnTo>
                          <a:pt x="81" y="1112"/>
                        </a:lnTo>
                        <a:lnTo>
                          <a:pt x="75" y="1127"/>
                        </a:lnTo>
                        <a:lnTo>
                          <a:pt x="72" y="1133"/>
                        </a:lnTo>
                        <a:lnTo>
                          <a:pt x="68" y="1139"/>
                        </a:lnTo>
                        <a:lnTo>
                          <a:pt x="68" y="1139"/>
                        </a:lnTo>
                        <a:lnTo>
                          <a:pt x="63" y="1143"/>
                        </a:lnTo>
                        <a:lnTo>
                          <a:pt x="59" y="1147"/>
                        </a:lnTo>
                        <a:lnTo>
                          <a:pt x="49" y="1154"/>
                        </a:lnTo>
                        <a:lnTo>
                          <a:pt x="39" y="1159"/>
                        </a:lnTo>
                        <a:lnTo>
                          <a:pt x="28" y="1163"/>
                        </a:lnTo>
                        <a:lnTo>
                          <a:pt x="20" y="1164"/>
                        </a:lnTo>
                        <a:lnTo>
                          <a:pt x="11" y="1165"/>
                        </a:lnTo>
                        <a:lnTo>
                          <a:pt x="0" y="1165"/>
                        </a:lnTo>
                        <a:lnTo>
                          <a:pt x="0" y="1165"/>
                        </a:lnTo>
                        <a:lnTo>
                          <a:pt x="136" y="1542"/>
                        </a:lnTo>
                        <a:lnTo>
                          <a:pt x="235" y="1814"/>
                        </a:lnTo>
                        <a:lnTo>
                          <a:pt x="322" y="2048"/>
                        </a:lnTo>
                        <a:lnTo>
                          <a:pt x="383" y="2188"/>
                        </a:lnTo>
                        <a:lnTo>
                          <a:pt x="383" y="2188"/>
                        </a:lnTo>
                        <a:lnTo>
                          <a:pt x="402" y="2197"/>
                        </a:lnTo>
                        <a:lnTo>
                          <a:pt x="421" y="2206"/>
                        </a:lnTo>
                        <a:lnTo>
                          <a:pt x="434" y="2203"/>
                        </a:lnTo>
                        <a:lnTo>
                          <a:pt x="434" y="2203"/>
                        </a:lnTo>
                        <a:lnTo>
                          <a:pt x="443" y="2194"/>
                        </a:lnTo>
                        <a:lnTo>
                          <a:pt x="463" y="2171"/>
                        </a:lnTo>
                        <a:lnTo>
                          <a:pt x="475" y="2158"/>
                        </a:lnTo>
                        <a:lnTo>
                          <a:pt x="486" y="2144"/>
                        </a:lnTo>
                        <a:lnTo>
                          <a:pt x="495" y="2131"/>
                        </a:lnTo>
                        <a:lnTo>
                          <a:pt x="502" y="2120"/>
                        </a:lnTo>
                        <a:lnTo>
                          <a:pt x="502" y="2120"/>
                        </a:lnTo>
                        <a:lnTo>
                          <a:pt x="503" y="2115"/>
                        </a:lnTo>
                        <a:lnTo>
                          <a:pt x="505" y="2109"/>
                        </a:lnTo>
                        <a:lnTo>
                          <a:pt x="505" y="2096"/>
                        </a:lnTo>
                        <a:lnTo>
                          <a:pt x="505" y="2082"/>
                        </a:lnTo>
                        <a:lnTo>
                          <a:pt x="504" y="2069"/>
                        </a:lnTo>
                        <a:lnTo>
                          <a:pt x="499" y="2047"/>
                        </a:lnTo>
                        <a:lnTo>
                          <a:pt x="497" y="2037"/>
                        </a:lnTo>
                        <a:lnTo>
                          <a:pt x="497" y="2037"/>
                        </a:lnTo>
                        <a:lnTo>
                          <a:pt x="536" y="2026"/>
                        </a:lnTo>
                        <a:lnTo>
                          <a:pt x="536" y="2026"/>
                        </a:lnTo>
                        <a:lnTo>
                          <a:pt x="543" y="2024"/>
                        </a:lnTo>
                        <a:lnTo>
                          <a:pt x="550" y="2021"/>
                        </a:lnTo>
                        <a:lnTo>
                          <a:pt x="555" y="2018"/>
                        </a:lnTo>
                        <a:lnTo>
                          <a:pt x="559" y="2013"/>
                        </a:lnTo>
                        <a:lnTo>
                          <a:pt x="563" y="2009"/>
                        </a:lnTo>
                        <a:lnTo>
                          <a:pt x="566" y="2004"/>
                        </a:lnTo>
                        <a:lnTo>
                          <a:pt x="571" y="1995"/>
                        </a:lnTo>
                        <a:lnTo>
                          <a:pt x="575" y="1985"/>
                        </a:lnTo>
                        <a:lnTo>
                          <a:pt x="577" y="1975"/>
                        </a:lnTo>
                        <a:lnTo>
                          <a:pt x="580" y="1959"/>
                        </a:lnTo>
                        <a:lnTo>
                          <a:pt x="580" y="1959"/>
                        </a:lnTo>
                        <a:lnTo>
                          <a:pt x="580" y="1954"/>
                        </a:lnTo>
                        <a:lnTo>
                          <a:pt x="579" y="1953"/>
                        </a:lnTo>
                        <a:lnTo>
                          <a:pt x="578" y="1952"/>
                        </a:lnTo>
                        <a:lnTo>
                          <a:pt x="575" y="1953"/>
                        </a:lnTo>
                        <a:lnTo>
                          <a:pt x="569" y="1955"/>
                        </a:lnTo>
                        <a:lnTo>
                          <a:pt x="558" y="1962"/>
                        </a:lnTo>
                        <a:lnTo>
                          <a:pt x="554" y="1964"/>
                        </a:lnTo>
                        <a:lnTo>
                          <a:pt x="550" y="1965"/>
                        </a:lnTo>
                        <a:lnTo>
                          <a:pt x="550" y="1965"/>
                        </a:lnTo>
                        <a:lnTo>
                          <a:pt x="543" y="1966"/>
                        </a:lnTo>
                        <a:lnTo>
                          <a:pt x="539" y="1966"/>
                        </a:lnTo>
                        <a:lnTo>
                          <a:pt x="535" y="1965"/>
                        </a:lnTo>
                        <a:lnTo>
                          <a:pt x="532" y="1963"/>
                        </a:lnTo>
                        <a:lnTo>
                          <a:pt x="528" y="1960"/>
                        </a:lnTo>
                        <a:lnTo>
                          <a:pt x="524" y="1954"/>
                        </a:lnTo>
                        <a:lnTo>
                          <a:pt x="521" y="1946"/>
                        </a:lnTo>
                        <a:lnTo>
                          <a:pt x="521" y="1946"/>
                        </a:lnTo>
                        <a:lnTo>
                          <a:pt x="520" y="1941"/>
                        </a:lnTo>
                        <a:lnTo>
                          <a:pt x="522" y="1936"/>
                        </a:lnTo>
                        <a:lnTo>
                          <a:pt x="526" y="1931"/>
                        </a:lnTo>
                        <a:lnTo>
                          <a:pt x="530" y="1926"/>
                        </a:lnTo>
                        <a:lnTo>
                          <a:pt x="543" y="1916"/>
                        </a:lnTo>
                        <a:lnTo>
                          <a:pt x="559" y="1906"/>
                        </a:lnTo>
                        <a:lnTo>
                          <a:pt x="576" y="1896"/>
                        </a:lnTo>
                        <a:lnTo>
                          <a:pt x="591" y="1886"/>
                        </a:lnTo>
                        <a:lnTo>
                          <a:pt x="598" y="1880"/>
                        </a:lnTo>
                        <a:lnTo>
                          <a:pt x="602" y="1876"/>
                        </a:lnTo>
                        <a:lnTo>
                          <a:pt x="606" y="1870"/>
                        </a:lnTo>
                        <a:lnTo>
                          <a:pt x="608" y="1865"/>
                        </a:lnTo>
                        <a:lnTo>
                          <a:pt x="608" y="1865"/>
                        </a:lnTo>
                        <a:lnTo>
                          <a:pt x="608" y="1859"/>
                        </a:lnTo>
                        <a:lnTo>
                          <a:pt x="608" y="1854"/>
                        </a:lnTo>
                        <a:lnTo>
                          <a:pt x="606" y="1847"/>
                        </a:lnTo>
                        <a:lnTo>
                          <a:pt x="603" y="1842"/>
                        </a:lnTo>
                        <a:lnTo>
                          <a:pt x="594" y="1829"/>
                        </a:lnTo>
                        <a:lnTo>
                          <a:pt x="584" y="1817"/>
                        </a:lnTo>
                        <a:lnTo>
                          <a:pt x="566" y="1794"/>
                        </a:lnTo>
                        <a:lnTo>
                          <a:pt x="560" y="1784"/>
                        </a:lnTo>
                        <a:lnTo>
                          <a:pt x="558" y="1781"/>
                        </a:lnTo>
                        <a:lnTo>
                          <a:pt x="558" y="1778"/>
                        </a:lnTo>
                        <a:lnTo>
                          <a:pt x="558" y="1778"/>
                        </a:lnTo>
                        <a:lnTo>
                          <a:pt x="559" y="1774"/>
                        </a:lnTo>
                        <a:lnTo>
                          <a:pt x="560" y="1772"/>
                        </a:lnTo>
                        <a:lnTo>
                          <a:pt x="567" y="1766"/>
                        </a:lnTo>
                        <a:lnTo>
                          <a:pt x="575" y="1760"/>
                        </a:lnTo>
                        <a:lnTo>
                          <a:pt x="586" y="1755"/>
                        </a:lnTo>
                        <a:lnTo>
                          <a:pt x="599" y="1749"/>
                        </a:lnTo>
                        <a:lnTo>
                          <a:pt x="612" y="1745"/>
                        </a:lnTo>
                        <a:lnTo>
                          <a:pt x="626" y="1743"/>
                        </a:lnTo>
                        <a:lnTo>
                          <a:pt x="641" y="1741"/>
                        </a:lnTo>
                        <a:lnTo>
                          <a:pt x="641" y="1741"/>
                        </a:lnTo>
                        <a:lnTo>
                          <a:pt x="648" y="1742"/>
                        </a:lnTo>
                        <a:lnTo>
                          <a:pt x="653" y="1744"/>
                        </a:lnTo>
                        <a:lnTo>
                          <a:pt x="656" y="1748"/>
                        </a:lnTo>
                        <a:lnTo>
                          <a:pt x="660" y="1755"/>
                        </a:lnTo>
                        <a:lnTo>
                          <a:pt x="662" y="1761"/>
                        </a:lnTo>
                        <a:lnTo>
                          <a:pt x="664" y="1770"/>
                        </a:lnTo>
                        <a:lnTo>
                          <a:pt x="667" y="1786"/>
                        </a:lnTo>
                        <a:lnTo>
                          <a:pt x="670" y="1794"/>
                        </a:lnTo>
                        <a:lnTo>
                          <a:pt x="672" y="1802"/>
                        </a:lnTo>
                        <a:lnTo>
                          <a:pt x="675" y="1808"/>
                        </a:lnTo>
                        <a:lnTo>
                          <a:pt x="678" y="1814"/>
                        </a:lnTo>
                        <a:lnTo>
                          <a:pt x="684" y="1818"/>
                        </a:lnTo>
                        <a:lnTo>
                          <a:pt x="690" y="1820"/>
                        </a:lnTo>
                        <a:lnTo>
                          <a:pt x="699" y="1820"/>
                        </a:lnTo>
                        <a:lnTo>
                          <a:pt x="709" y="1817"/>
                        </a:lnTo>
                        <a:lnTo>
                          <a:pt x="709" y="1817"/>
                        </a:lnTo>
                        <a:lnTo>
                          <a:pt x="719" y="1813"/>
                        </a:lnTo>
                        <a:lnTo>
                          <a:pt x="725" y="1808"/>
                        </a:lnTo>
                        <a:lnTo>
                          <a:pt x="730" y="1803"/>
                        </a:lnTo>
                        <a:lnTo>
                          <a:pt x="732" y="1796"/>
                        </a:lnTo>
                        <a:lnTo>
                          <a:pt x="733" y="1791"/>
                        </a:lnTo>
                        <a:lnTo>
                          <a:pt x="732" y="1784"/>
                        </a:lnTo>
                        <a:lnTo>
                          <a:pt x="730" y="1778"/>
                        </a:lnTo>
                        <a:lnTo>
                          <a:pt x="725" y="1771"/>
                        </a:lnTo>
                        <a:lnTo>
                          <a:pt x="716" y="1757"/>
                        </a:lnTo>
                        <a:lnTo>
                          <a:pt x="707" y="1744"/>
                        </a:lnTo>
                        <a:lnTo>
                          <a:pt x="698" y="1732"/>
                        </a:lnTo>
                        <a:lnTo>
                          <a:pt x="696" y="1726"/>
                        </a:lnTo>
                        <a:lnTo>
                          <a:pt x="694" y="1721"/>
                        </a:lnTo>
                        <a:lnTo>
                          <a:pt x="694" y="1721"/>
                        </a:lnTo>
                        <a:lnTo>
                          <a:pt x="692" y="1715"/>
                        </a:lnTo>
                        <a:lnTo>
                          <a:pt x="694" y="1710"/>
                        </a:lnTo>
                        <a:lnTo>
                          <a:pt x="696" y="1705"/>
                        </a:lnTo>
                        <a:lnTo>
                          <a:pt x="698" y="1699"/>
                        </a:lnTo>
                        <a:lnTo>
                          <a:pt x="706" y="1687"/>
                        </a:lnTo>
                        <a:lnTo>
                          <a:pt x="715" y="1675"/>
                        </a:lnTo>
                        <a:lnTo>
                          <a:pt x="725" y="1664"/>
                        </a:lnTo>
                        <a:lnTo>
                          <a:pt x="736" y="1653"/>
                        </a:lnTo>
                        <a:lnTo>
                          <a:pt x="750" y="1640"/>
                        </a:lnTo>
                        <a:lnTo>
                          <a:pt x="750" y="1640"/>
                        </a:lnTo>
                        <a:lnTo>
                          <a:pt x="751" y="1638"/>
                        </a:lnTo>
                        <a:lnTo>
                          <a:pt x="752" y="1635"/>
                        </a:lnTo>
                        <a:lnTo>
                          <a:pt x="754" y="1627"/>
                        </a:lnTo>
                        <a:lnTo>
                          <a:pt x="751" y="1607"/>
                        </a:lnTo>
                        <a:lnTo>
                          <a:pt x="752" y="1597"/>
                        </a:lnTo>
                        <a:lnTo>
                          <a:pt x="752" y="1592"/>
                        </a:lnTo>
                        <a:lnTo>
                          <a:pt x="755" y="1588"/>
                        </a:lnTo>
                        <a:lnTo>
                          <a:pt x="757" y="1585"/>
                        </a:lnTo>
                        <a:lnTo>
                          <a:pt x="760" y="1581"/>
                        </a:lnTo>
                        <a:lnTo>
                          <a:pt x="764" y="1579"/>
                        </a:lnTo>
                        <a:lnTo>
                          <a:pt x="770" y="1577"/>
                        </a:lnTo>
                        <a:lnTo>
                          <a:pt x="770" y="1577"/>
                        </a:lnTo>
                        <a:lnTo>
                          <a:pt x="775" y="1576"/>
                        </a:lnTo>
                        <a:lnTo>
                          <a:pt x="781" y="1576"/>
                        </a:lnTo>
                        <a:lnTo>
                          <a:pt x="784" y="1577"/>
                        </a:lnTo>
                        <a:lnTo>
                          <a:pt x="787" y="1578"/>
                        </a:lnTo>
                        <a:lnTo>
                          <a:pt x="791" y="1580"/>
                        </a:lnTo>
                        <a:lnTo>
                          <a:pt x="793" y="1582"/>
                        </a:lnTo>
                        <a:lnTo>
                          <a:pt x="797" y="1589"/>
                        </a:lnTo>
                        <a:lnTo>
                          <a:pt x="799" y="1597"/>
                        </a:lnTo>
                        <a:lnTo>
                          <a:pt x="802" y="1604"/>
                        </a:lnTo>
                        <a:lnTo>
                          <a:pt x="805" y="1613"/>
                        </a:lnTo>
                        <a:lnTo>
                          <a:pt x="809" y="1621"/>
                        </a:lnTo>
                        <a:lnTo>
                          <a:pt x="809" y="1621"/>
                        </a:lnTo>
                        <a:lnTo>
                          <a:pt x="814" y="1627"/>
                        </a:lnTo>
                        <a:lnTo>
                          <a:pt x="818" y="1631"/>
                        </a:lnTo>
                        <a:lnTo>
                          <a:pt x="822" y="1635"/>
                        </a:lnTo>
                        <a:lnTo>
                          <a:pt x="827" y="1636"/>
                        </a:lnTo>
                        <a:lnTo>
                          <a:pt x="832" y="1635"/>
                        </a:lnTo>
                        <a:lnTo>
                          <a:pt x="836" y="1633"/>
                        </a:lnTo>
                        <a:lnTo>
                          <a:pt x="842" y="1628"/>
                        </a:lnTo>
                        <a:lnTo>
                          <a:pt x="848" y="1623"/>
                        </a:lnTo>
                        <a:lnTo>
                          <a:pt x="848" y="1623"/>
                        </a:lnTo>
                        <a:lnTo>
                          <a:pt x="851" y="1619"/>
                        </a:lnTo>
                        <a:lnTo>
                          <a:pt x="853" y="1616"/>
                        </a:lnTo>
                        <a:lnTo>
                          <a:pt x="854" y="1613"/>
                        </a:lnTo>
                        <a:lnTo>
                          <a:pt x="854" y="1610"/>
                        </a:lnTo>
                        <a:lnTo>
                          <a:pt x="853" y="1602"/>
                        </a:lnTo>
                        <a:lnTo>
                          <a:pt x="851" y="1595"/>
                        </a:lnTo>
                        <a:lnTo>
                          <a:pt x="843" y="1581"/>
                        </a:lnTo>
                        <a:lnTo>
                          <a:pt x="841" y="1574"/>
                        </a:lnTo>
                        <a:lnTo>
                          <a:pt x="840" y="1566"/>
                        </a:lnTo>
                        <a:lnTo>
                          <a:pt x="840" y="1566"/>
                        </a:lnTo>
                        <a:lnTo>
                          <a:pt x="840" y="1558"/>
                        </a:lnTo>
                        <a:lnTo>
                          <a:pt x="841" y="1550"/>
                        </a:lnTo>
                        <a:lnTo>
                          <a:pt x="845" y="1530"/>
                        </a:lnTo>
                        <a:lnTo>
                          <a:pt x="850" y="1506"/>
                        </a:lnTo>
                        <a:lnTo>
                          <a:pt x="852" y="1492"/>
                        </a:lnTo>
                        <a:lnTo>
                          <a:pt x="853" y="1477"/>
                        </a:lnTo>
                        <a:lnTo>
                          <a:pt x="853" y="1477"/>
                        </a:lnTo>
                        <a:lnTo>
                          <a:pt x="853" y="1459"/>
                        </a:lnTo>
                        <a:lnTo>
                          <a:pt x="852" y="1440"/>
                        </a:lnTo>
                        <a:lnTo>
                          <a:pt x="848" y="1419"/>
                        </a:lnTo>
                        <a:lnTo>
                          <a:pt x="845" y="1398"/>
                        </a:lnTo>
                        <a:lnTo>
                          <a:pt x="840" y="1360"/>
                        </a:lnTo>
                        <a:lnTo>
                          <a:pt x="835" y="1335"/>
                        </a:lnTo>
                        <a:lnTo>
                          <a:pt x="835" y="1335"/>
                        </a:lnTo>
                        <a:lnTo>
                          <a:pt x="835" y="1326"/>
                        </a:lnTo>
                        <a:lnTo>
                          <a:pt x="835" y="1317"/>
                        </a:lnTo>
                        <a:lnTo>
                          <a:pt x="838" y="1310"/>
                        </a:lnTo>
                        <a:lnTo>
                          <a:pt x="841" y="1302"/>
                        </a:lnTo>
                        <a:lnTo>
                          <a:pt x="846" y="1297"/>
                        </a:lnTo>
                        <a:lnTo>
                          <a:pt x="850" y="1295"/>
                        </a:lnTo>
                        <a:lnTo>
                          <a:pt x="853" y="1293"/>
                        </a:lnTo>
                        <a:lnTo>
                          <a:pt x="856" y="1292"/>
                        </a:lnTo>
                        <a:lnTo>
                          <a:pt x="860" y="1292"/>
                        </a:lnTo>
                        <a:lnTo>
                          <a:pt x="865" y="1293"/>
                        </a:lnTo>
                        <a:lnTo>
                          <a:pt x="870" y="1296"/>
                        </a:lnTo>
                        <a:lnTo>
                          <a:pt x="870" y="1296"/>
                        </a:lnTo>
                        <a:lnTo>
                          <a:pt x="875" y="1299"/>
                        </a:lnTo>
                        <a:lnTo>
                          <a:pt x="879" y="1302"/>
                        </a:lnTo>
                        <a:lnTo>
                          <a:pt x="882" y="1308"/>
                        </a:lnTo>
                        <a:lnTo>
                          <a:pt x="884" y="1312"/>
                        </a:lnTo>
                        <a:lnTo>
                          <a:pt x="889" y="1325"/>
                        </a:lnTo>
                        <a:lnTo>
                          <a:pt x="891" y="1338"/>
                        </a:lnTo>
                        <a:lnTo>
                          <a:pt x="892" y="1365"/>
                        </a:lnTo>
                        <a:lnTo>
                          <a:pt x="894" y="1377"/>
                        </a:lnTo>
                        <a:lnTo>
                          <a:pt x="896" y="1387"/>
                        </a:lnTo>
                        <a:lnTo>
                          <a:pt x="896" y="1387"/>
                        </a:lnTo>
                        <a:lnTo>
                          <a:pt x="900" y="1394"/>
                        </a:lnTo>
                        <a:lnTo>
                          <a:pt x="904" y="1397"/>
                        </a:lnTo>
                        <a:lnTo>
                          <a:pt x="909" y="1399"/>
                        </a:lnTo>
                        <a:lnTo>
                          <a:pt x="915" y="1398"/>
                        </a:lnTo>
                        <a:lnTo>
                          <a:pt x="926" y="1395"/>
                        </a:lnTo>
                        <a:lnTo>
                          <a:pt x="932" y="1393"/>
                        </a:lnTo>
                        <a:lnTo>
                          <a:pt x="938" y="1392"/>
                        </a:lnTo>
                        <a:lnTo>
                          <a:pt x="938" y="1392"/>
                        </a:lnTo>
                        <a:lnTo>
                          <a:pt x="940" y="1390"/>
                        </a:lnTo>
                        <a:lnTo>
                          <a:pt x="942" y="1388"/>
                        </a:lnTo>
                        <a:lnTo>
                          <a:pt x="947" y="1380"/>
                        </a:lnTo>
                        <a:lnTo>
                          <a:pt x="950" y="1366"/>
                        </a:lnTo>
                        <a:lnTo>
                          <a:pt x="954" y="1353"/>
                        </a:lnTo>
                        <a:lnTo>
                          <a:pt x="959" y="1339"/>
                        </a:lnTo>
                        <a:lnTo>
                          <a:pt x="964" y="1327"/>
                        </a:lnTo>
                        <a:lnTo>
                          <a:pt x="967" y="1322"/>
                        </a:lnTo>
                        <a:lnTo>
                          <a:pt x="972" y="1317"/>
                        </a:lnTo>
                        <a:lnTo>
                          <a:pt x="976" y="1314"/>
                        </a:lnTo>
                        <a:lnTo>
                          <a:pt x="981" y="1313"/>
                        </a:lnTo>
                        <a:lnTo>
                          <a:pt x="981" y="1313"/>
                        </a:lnTo>
                        <a:lnTo>
                          <a:pt x="987" y="1313"/>
                        </a:lnTo>
                        <a:lnTo>
                          <a:pt x="993" y="1314"/>
                        </a:lnTo>
                        <a:lnTo>
                          <a:pt x="1001" y="1316"/>
                        </a:lnTo>
                        <a:lnTo>
                          <a:pt x="1008" y="1320"/>
                        </a:lnTo>
                        <a:lnTo>
                          <a:pt x="1023" y="1328"/>
                        </a:lnTo>
                        <a:lnTo>
                          <a:pt x="1038" y="1338"/>
                        </a:lnTo>
                        <a:lnTo>
                          <a:pt x="1052" y="1348"/>
                        </a:lnTo>
                        <a:lnTo>
                          <a:pt x="1065" y="1354"/>
                        </a:lnTo>
                        <a:lnTo>
                          <a:pt x="1072" y="1357"/>
                        </a:lnTo>
                        <a:lnTo>
                          <a:pt x="1077" y="1359"/>
                        </a:lnTo>
                        <a:lnTo>
                          <a:pt x="1082" y="1359"/>
                        </a:lnTo>
                        <a:lnTo>
                          <a:pt x="1086" y="1357"/>
                        </a:lnTo>
                        <a:lnTo>
                          <a:pt x="1086" y="1357"/>
                        </a:lnTo>
                        <a:lnTo>
                          <a:pt x="1089" y="1353"/>
                        </a:lnTo>
                        <a:lnTo>
                          <a:pt x="1091" y="1350"/>
                        </a:lnTo>
                        <a:lnTo>
                          <a:pt x="1092" y="1347"/>
                        </a:lnTo>
                        <a:lnTo>
                          <a:pt x="1091" y="1342"/>
                        </a:lnTo>
                        <a:lnTo>
                          <a:pt x="1087" y="1333"/>
                        </a:lnTo>
                        <a:lnTo>
                          <a:pt x="1082" y="1323"/>
                        </a:lnTo>
                        <a:lnTo>
                          <a:pt x="1069" y="1302"/>
                        </a:lnTo>
                        <a:lnTo>
                          <a:pt x="1064" y="1293"/>
                        </a:lnTo>
                        <a:lnTo>
                          <a:pt x="1062" y="1290"/>
                        </a:lnTo>
                        <a:lnTo>
                          <a:pt x="1062" y="1287"/>
                        </a:lnTo>
                        <a:lnTo>
                          <a:pt x="1062" y="1287"/>
                        </a:lnTo>
                        <a:lnTo>
                          <a:pt x="1063" y="1275"/>
                        </a:lnTo>
                        <a:lnTo>
                          <a:pt x="1064" y="1269"/>
                        </a:lnTo>
                        <a:lnTo>
                          <a:pt x="1067" y="1265"/>
                        </a:lnTo>
                        <a:lnTo>
                          <a:pt x="1070" y="1263"/>
                        </a:lnTo>
                        <a:lnTo>
                          <a:pt x="1072" y="1263"/>
                        </a:lnTo>
                        <a:lnTo>
                          <a:pt x="1074" y="1263"/>
                        </a:lnTo>
                        <a:lnTo>
                          <a:pt x="1080" y="1265"/>
                        </a:lnTo>
                        <a:lnTo>
                          <a:pt x="1086" y="1272"/>
                        </a:lnTo>
                        <a:lnTo>
                          <a:pt x="1086" y="1272"/>
                        </a:lnTo>
                        <a:lnTo>
                          <a:pt x="1095" y="1280"/>
                        </a:lnTo>
                        <a:lnTo>
                          <a:pt x="1107" y="1290"/>
                        </a:lnTo>
                        <a:lnTo>
                          <a:pt x="1135" y="1309"/>
                        </a:lnTo>
                        <a:lnTo>
                          <a:pt x="1159" y="1323"/>
                        </a:lnTo>
                        <a:lnTo>
                          <a:pt x="1169" y="1328"/>
                        </a:lnTo>
                        <a:lnTo>
                          <a:pt x="1169" y="1328"/>
                        </a:lnTo>
                        <a:lnTo>
                          <a:pt x="1164" y="1321"/>
                        </a:lnTo>
                        <a:lnTo>
                          <a:pt x="1158" y="1312"/>
                        </a:lnTo>
                        <a:lnTo>
                          <a:pt x="1153" y="1302"/>
                        </a:lnTo>
                        <a:lnTo>
                          <a:pt x="1149" y="1291"/>
                        </a:lnTo>
                        <a:lnTo>
                          <a:pt x="1147" y="1285"/>
                        </a:lnTo>
                        <a:lnTo>
                          <a:pt x="1147" y="1279"/>
                        </a:lnTo>
                        <a:lnTo>
                          <a:pt x="1147" y="1274"/>
                        </a:lnTo>
                        <a:lnTo>
                          <a:pt x="1148" y="1269"/>
                        </a:lnTo>
                        <a:lnTo>
                          <a:pt x="1151" y="1265"/>
                        </a:lnTo>
                        <a:lnTo>
                          <a:pt x="1154" y="1261"/>
                        </a:lnTo>
                        <a:lnTo>
                          <a:pt x="1154" y="1261"/>
                        </a:lnTo>
                        <a:lnTo>
                          <a:pt x="1157" y="1257"/>
                        </a:lnTo>
                        <a:lnTo>
                          <a:pt x="1161" y="1255"/>
                        </a:lnTo>
                        <a:lnTo>
                          <a:pt x="1165" y="1255"/>
                        </a:lnTo>
                        <a:lnTo>
                          <a:pt x="1168" y="1255"/>
                        </a:lnTo>
                        <a:lnTo>
                          <a:pt x="1171" y="1255"/>
                        </a:lnTo>
                        <a:lnTo>
                          <a:pt x="1175" y="1257"/>
                        </a:lnTo>
                        <a:lnTo>
                          <a:pt x="1180" y="1262"/>
                        </a:lnTo>
                        <a:lnTo>
                          <a:pt x="1192" y="1273"/>
                        </a:lnTo>
                        <a:lnTo>
                          <a:pt x="1199" y="1277"/>
                        </a:lnTo>
                        <a:lnTo>
                          <a:pt x="1202" y="1279"/>
                        </a:lnTo>
                        <a:lnTo>
                          <a:pt x="1206" y="1280"/>
                        </a:lnTo>
                        <a:lnTo>
                          <a:pt x="1206" y="1280"/>
                        </a:lnTo>
                        <a:lnTo>
                          <a:pt x="1209" y="1280"/>
                        </a:lnTo>
                        <a:lnTo>
                          <a:pt x="1213" y="1280"/>
                        </a:lnTo>
                        <a:lnTo>
                          <a:pt x="1216" y="1279"/>
                        </a:lnTo>
                        <a:lnTo>
                          <a:pt x="1218" y="1277"/>
                        </a:lnTo>
                        <a:lnTo>
                          <a:pt x="1223" y="1273"/>
                        </a:lnTo>
                        <a:lnTo>
                          <a:pt x="1225" y="1267"/>
                        </a:lnTo>
                        <a:lnTo>
                          <a:pt x="1227" y="1261"/>
                        </a:lnTo>
                        <a:lnTo>
                          <a:pt x="1228" y="1255"/>
                        </a:lnTo>
                        <a:lnTo>
                          <a:pt x="1228" y="1250"/>
                        </a:lnTo>
                        <a:lnTo>
                          <a:pt x="1228" y="1250"/>
                        </a:lnTo>
                        <a:lnTo>
                          <a:pt x="1219" y="1243"/>
                        </a:lnTo>
                        <a:lnTo>
                          <a:pt x="1212" y="1237"/>
                        </a:lnTo>
                        <a:lnTo>
                          <a:pt x="1203" y="1229"/>
                        </a:lnTo>
                        <a:lnTo>
                          <a:pt x="1194" y="1220"/>
                        </a:lnTo>
                        <a:lnTo>
                          <a:pt x="1189" y="1212"/>
                        </a:lnTo>
                        <a:lnTo>
                          <a:pt x="1187" y="1207"/>
                        </a:lnTo>
                        <a:lnTo>
                          <a:pt x="1185" y="1203"/>
                        </a:lnTo>
                        <a:lnTo>
                          <a:pt x="1187" y="1199"/>
                        </a:lnTo>
                        <a:lnTo>
                          <a:pt x="1189" y="1195"/>
                        </a:lnTo>
                        <a:lnTo>
                          <a:pt x="1189" y="1195"/>
                        </a:lnTo>
                        <a:lnTo>
                          <a:pt x="1192" y="1192"/>
                        </a:lnTo>
                        <a:lnTo>
                          <a:pt x="1195" y="1191"/>
                        </a:lnTo>
                        <a:lnTo>
                          <a:pt x="1199" y="1190"/>
                        </a:lnTo>
                        <a:lnTo>
                          <a:pt x="1202" y="1190"/>
                        </a:lnTo>
                        <a:lnTo>
                          <a:pt x="1211" y="1191"/>
                        </a:lnTo>
                        <a:lnTo>
                          <a:pt x="1218" y="1194"/>
                        </a:lnTo>
                        <a:lnTo>
                          <a:pt x="1235" y="1203"/>
                        </a:lnTo>
                        <a:lnTo>
                          <a:pt x="1242" y="1207"/>
                        </a:lnTo>
                        <a:lnTo>
                          <a:pt x="1250" y="1211"/>
                        </a:lnTo>
                        <a:lnTo>
                          <a:pt x="1250" y="1211"/>
                        </a:lnTo>
                        <a:lnTo>
                          <a:pt x="1256" y="1212"/>
                        </a:lnTo>
                        <a:lnTo>
                          <a:pt x="1262" y="1212"/>
                        </a:lnTo>
                        <a:lnTo>
                          <a:pt x="1266" y="1211"/>
                        </a:lnTo>
                        <a:lnTo>
                          <a:pt x="1272" y="1207"/>
                        </a:lnTo>
                        <a:lnTo>
                          <a:pt x="1276" y="1203"/>
                        </a:lnTo>
                        <a:lnTo>
                          <a:pt x="1280" y="1196"/>
                        </a:lnTo>
                        <a:lnTo>
                          <a:pt x="1291" y="1182"/>
                        </a:lnTo>
                        <a:lnTo>
                          <a:pt x="1291" y="1182"/>
                        </a:lnTo>
                        <a:lnTo>
                          <a:pt x="1296" y="1173"/>
                        </a:lnTo>
                        <a:lnTo>
                          <a:pt x="1298" y="1165"/>
                        </a:lnTo>
                        <a:lnTo>
                          <a:pt x="1299" y="1156"/>
                        </a:lnTo>
                        <a:lnTo>
                          <a:pt x="1299" y="1148"/>
                        </a:lnTo>
                        <a:lnTo>
                          <a:pt x="1297" y="1135"/>
                        </a:lnTo>
                        <a:lnTo>
                          <a:pt x="1296" y="1130"/>
                        </a:lnTo>
                        <a:lnTo>
                          <a:pt x="1296" y="1130"/>
                        </a:lnTo>
                        <a:lnTo>
                          <a:pt x="1299" y="1131"/>
                        </a:lnTo>
                        <a:lnTo>
                          <a:pt x="1309" y="1133"/>
                        </a:lnTo>
                        <a:lnTo>
                          <a:pt x="1321" y="1133"/>
                        </a:lnTo>
                        <a:lnTo>
                          <a:pt x="1326" y="1133"/>
                        </a:lnTo>
                        <a:lnTo>
                          <a:pt x="1333" y="1132"/>
                        </a:lnTo>
                        <a:lnTo>
                          <a:pt x="1333" y="1132"/>
                        </a:lnTo>
                        <a:lnTo>
                          <a:pt x="1338" y="1130"/>
                        </a:lnTo>
                        <a:lnTo>
                          <a:pt x="1345" y="1127"/>
                        </a:lnTo>
                        <a:lnTo>
                          <a:pt x="1358" y="1117"/>
                        </a:lnTo>
                        <a:lnTo>
                          <a:pt x="1370" y="1108"/>
                        </a:lnTo>
                        <a:lnTo>
                          <a:pt x="1374" y="1106"/>
                        </a:lnTo>
                        <a:lnTo>
                          <a:pt x="1378" y="1104"/>
                        </a:lnTo>
                        <a:lnTo>
                          <a:pt x="1378" y="1104"/>
                        </a:lnTo>
                        <a:lnTo>
                          <a:pt x="1383" y="1100"/>
                        </a:lnTo>
                        <a:lnTo>
                          <a:pt x="1389" y="1093"/>
                        </a:lnTo>
                        <a:lnTo>
                          <a:pt x="1407" y="1070"/>
                        </a:lnTo>
                        <a:lnTo>
                          <a:pt x="1422" y="1046"/>
                        </a:lnTo>
                        <a:lnTo>
                          <a:pt x="1426" y="1036"/>
                        </a:lnTo>
                        <a:lnTo>
                          <a:pt x="1429" y="1030"/>
                        </a:lnTo>
                        <a:lnTo>
                          <a:pt x="1429" y="1030"/>
                        </a:lnTo>
                        <a:lnTo>
                          <a:pt x="1429" y="1025"/>
                        </a:lnTo>
                        <a:lnTo>
                          <a:pt x="1428" y="1022"/>
                        </a:lnTo>
                        <a:lnTo>
                          <a:pt x="1425" y="1019"/>
                        </a:lnTo>
                        <a:lnTo>
                          <a:pt x="1423" y="1015"/>
                        </a:lnTo>
                        <a:lnTo>
                          <a:pt x="1420" y="1013"/>
                        </a:lnTo>
                        <a:lnTo>
                          <a:pt x="1417" y="1011"/>
                        </a:lnTo>
                        <a:lnTo>
                          <a:pt x="1412" y="1010"/>
                        </a:lnTo>
                        <a:lnTo>
                          <a:pt x="1407" y="1010"/>
                        </a:lnTo>
                        <a:lnTo>
                          <a:pt x="1407" y="1010"/>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70" name="Freeform 166"/>
                  <p:cNvSpPr>
                    <a:spLocks/>
                  </p:cNvSpPr>
                  <p:nvPr/>
                </p:nvSpPr>
                <p:spPr bwMode="auto">
                  <a:xfrm>
                    <a:off x="3619" y="1500"/>
                    <a:ext cx="103" cy="212"/>
                  </a:xfrm>
                  <a:custGeom>
                    <a:avLst/>
                    <a:gdLst/>
                    <a:ahLst/>
                    <a:cxnLst>
                      <a:cxn ang="0">
                        <a:pos x="72" y="161"/>
                      </a:cxn>
                      <a:cxn ang="0">
                        <a:pos x="72" y="192"/>
                      </a:cxn>
                      <a:cxn ang="0">
                        <a:pos x="84" y="211"/>
                      </a:cxn>
                      <a:cxn ang="0">
                        <a:pos x="89" y="231"/>
                      </a:cxn>
                      <a:cxn ang="0">
                        <a:pos x="79" y="279"/>
                      </a:cxn>
                      <a:cxn ang="0">
                        <a:pos x="80" y="302"/>
                      </a:cxn>
                      <a:cxn ang="0">
                        <a:pos x="105" y="328"/>
                      </a:cxn>
                      <a:cxn ang="0">
                        <a:pos x="123" y="355"/>
                      </a:cxn>
                      <a:cxn ang="0">
                        <a:pos x="126" y="409"/>
                      </a:cxn>
                      <a:cxn ang="0">
                        <a:pos x="119" y="444"/>
                      </a:cxn>
                      <a:cxn ang="0">
                        <a:pos x="92" y="472"/>
                      </a:cxn>
                      <a:cxn ang="0">
                        <a:pos x="79" y="496"/>
                      </a:cxn>
                      <a:cxn ang="0">
                        <a:pos x="70" y="509"/>
                      </a:cxn>
                      <a:cxn ang="0">
                        <a:pos x="44" y="519"/>
                      </a:cxn>
                      <a:cxn ang="0">
                        <a:pos x="21" y="529"/>
                      </a:cxn>
                      <a:cxn ang="0">
                        <a:pos x="19" y="581"/>
                      </a:cxn>
                      <a:cxn ang="0">
                        <a:pos x="23" y="606"/>
                      </a:cxn>
                      <a:cxn ang="0">
                        <a:pos x="35" y="649"/>
                      </a:cxn>
                      <a:cxn ang="0">
                        <a:pos x="34" y="675"/>
                      </a:cxn>
                      <a:cxn ang="0">
                        <a:pos x="31" y="723"/>
                      </a:cxn>
                      <a:cxn ang="0">
                        <a:pos x="29" y="753"/>
                      </a:cxn>
                      <a:cxn ang="0">
                        <a:pos x="24" y="789"/>
                      </a:cxn>
                      <a:cxn ang="0">
                        <a:pos x="6" y="840"/>
                      </a:cxn>
                      <a:cxn ang="0">
                        <a:pos x="7" y="873"/>
                      </a:cxn>
                      <a:cxn ang="0">
                        <a:pos x="3" y="900"/>
                      </a:cxn>
                      <a:cxn ang="0">
                        <a:pos x="3" y="948"/>
                      </a:cxn>
                      <a:cxn ang="0">
                        <a:pos x="12" y="1003"/>
                      </a:cxn>
                      <a:cxn ang="0">
                        <a:pos x="13" y="1053"/>
                      </a:cxn>
                      <a:cxn ang="0">
                        <a:pos x="19" y="1081"/>
                      </a:cxn>
                      <a:cxn ang="0">
                        <a:pos x="33" y="1118"/>
                      </a:cxn>
                      <a:cxn ang="0">
                        <a:pos x="40" y="1159"/>
                      </a:cxn>
                      <a:cxn ang="0">
                        <a:pos x="29" y="1224"/>
                      </a:cxn>
                      <a:cxn ang="0">
                        <a:pos x="464" y="1174"/>
                      </a:cxn>
                      <a:cxn ang="0">
                        <a:pos x="465" y="1141"/>
                      </a:cxn>
                      <a:cxn ang="0">
                        <a:pos x="475" y="1127"/>
                      </a:cxn>
                      <a:cxn ang="0">
                        <a:pos x="498" y="1123"/>
                      </a:cxn>
                      <a:cxn ang="0">
                        <a:pos x="520" y="1105"/>
                      </a:cxn>
                      <a:cxn ang="0">
                        <a:pos x="541" y="1086"/>
                      </a:cxn>
                      <a:cxn ang="0">
                        <a:pos x="569" y="1088"/>
                      </a:cxn>
                      <a:cxn ang="0">
                        <a:pos x="594" y="1089"/>
                      </a:cxn>
                      <a:cxn ang="0">
                        <a:pos x="611" y="1075"/>
                      </a:cxn>
                      <a:cxn ang="0">
                        <a:pos x="616" y="1059"/>
                      </a:cxn>
                      <a:cxn ang="0">
                        <a:pos x="592" y="1045"/>
                      </a:cxn>
                      <a:cxn ang="0">
                        <a:pos x="561" y="1027"/>
                      </a:cxn>
                      <a:cxn ang="0">
                        <a:pos x="436" y="698"/>
                      </a:cxn>
                      <a:cxn ang="0">
                        <a:pos x="183" y="0"/>
                      </a:cxn>
                      <a:cxn ang="0">
                        <a:pos x="160" y="13"/>
                      </a:cxn>
                      <a:cxn ang="0">
                        <a:pos x="150" y="24"/>
                      </a:cxn>
                      <a:cxn ang="0">
                        <a:pos x="131" y="22"/>
                      </a:cxn>
                      <a:cxn ang="0">
                        <a:pos x="112" y="24"/>
                      </a:cxn>
                      <a:cxn ang="0">
                        <a:pos x="102" y="38"/>
                      </a:cxn>
                      <a:cxn ang="0">
                        <a:pos x="90" y="50"/>
                      </a:cxn>
                      <a:cxn ang="0">
                        <a:pos x="81" y="70"/>
                      </a:cxn>
                      <a:cxn ang="0">
                        <a:pos x="84" y="82"/>
                      </a:cxn>
                      <a:cxn ang="0">
                        <a:pos x="78" y="141"/>
                      </a:cxn>
                    </a:cxnLst>
                    <a:rect l="0" t="0" r="r" b="b"/>
                    <a:pathLst>
                      <a:path w="616" h="1275">
                        <a:moveTo>
                          <a:pt x="78" y="141"/>
                        </a:moveTo>
                        <a:lnTo>
                          <a:pt x="78" y="141"/>
                        </a:lnTo>
                        <a:lnTo>
                          <a:pt x="76" y="146"/>
                        </a:lnTo>
                        <a:lnTo>
                          <a:pt x="72" y="161"/>
                        </a:lnTo>
                        <a:lnTo>
                          <a:pt x="71" y="170"/>
                        </a:lnTo>
                        <a:lnTo>
                          <a:pt x="70" y="179"/>
                        </a:lnTo>
                        <a:lnTo>
                          <a:pt x="71" y="186"/>
                        </a:lnTo>
                        <a:lnTo>
                          <a:pt x="72" y="192"/>
                        </a:lnTo>
                        <a:lnTo>
                          <a:pt x="72" y="192"/>
                        </a:lnTo>
                        <a:lnTo>
                          <a:pt x="78" y="200"/>
                        </a:lnTo>
                        <a:lnTo>
                          <a:pt x="83" y="208"/>
                        </a:lnTo>
                        <a:lnTo>
                          <a:pt x="84" y="211"/>
                        </a:lnTo>
                        <a:lnTo>
                          <a:pt x="87" y="217"/>
                        </a:lnTo>
                        <a:lnTo>
                          <a:pt x="88" y="223"/>
                        </a:lnTo>
                        <a:lnTo>
                          <a:pt x="89" y="231"/>
                        </a:lnTo>
                        <a:lnTo>
                          <a:pt x="89" y="231"/>
                        </a:lnTo>
                        <a:lnTo>
                          <a:pt x="89" y="240"/>
                        </a:lnTo>
                        <a:lnTo>
                          <a:pt x="87" y="250"/>
                        </a:lnTo>
                        <a:lnTo>
                          <a:pt x="81" y="269"/>
                        </a:lnTo>
                        <a:lnTo>
                          <a:pt x="79" y="279"/>
                        </a:lnTo>
                        <a:lnTo>
                          <a:pt x="77" y="288"/>
                        </a:lnTo>
                        <a:lnTo>
                          <a:pt x="78" y="295"/>
                        </a:lnTo>
                        <a:lnTo>
                          <a:pt x="78" y="299"/>
                        </a:lnTo>
                        <a:lnTo>
                          <a:pt x="80" y="302"/>
                        </a:lnTo>
                        <a:lnTo>
                          <a:pt x="80" y="302"/>
                        </a:lnTo>
                        <a:lnTo>
                          <a:pt x="84" y="308"/>
                        </a:lnTo>
                        <a:lnTo>
                          <a:pt x="91" y="315"/>
                        </a:lnTo>
                        <a:lnTo>
                          <a:pt x="105" y="328"/>
                        </a:lnTo>
                        <a:lnTo>
                          <a:pt x="112" y="335"/>
                        </a:lnTo>
                        <a:lnTo>
                          <a:pt x="117" y="342"/>
                        </a:lnTo>
                        <a:lnTo>
                          <a:pt x="121" y="351"/>
                        </a:lnTo>
                        <a:lnTo>
                          <a:pt x="123" y="355"/>
                        </a:lnTo>
                        <a:lnTo>
                          <a:pt x="124" y="361"/>
                        </a:lnTo>
                        <a:lnTo>
                          <a:pt x="124" y="361"/>
                        </a:lnTo>
                        <a:lnTo>
                          <a:pt x="125" y="384"/>
                        </a:lnTo>
                        <a:lnTo>
                          <a:pt x="126" y="409"/>
                        </a:lnTo>
                        <a:lnTo>
                          <a:pt x="126" y="421"/>
                        </a:lnTo>
                        <a:lnTo>
                          <a:pt x="124" y="432"/>
                        </a:lnTo>
                        <a:lnTo>
                          <a:pt x="120" y="440"/>
                        </a:lnTo>
                        <a:lnTo>
                          <a:pt x="119" y="444"/>
                        </a:lnTo>
                        <a:lnTo>
                          <a:pt x="116" y="446"/>
                        </a:lnTo>
                        <a:lnTo>
                          <a:pt x="116" y="446"/>
                        </a:lnTo>
                        <a:lnTo>
                          <a:pt x="104" y="458"/>
                        </a:lnTo>
                        <a:lnTo>
                          <a:pt x="92" y="472"/>
                        </a:lnTo>
                        <a:lnTo>
                          <a:pt x="82" y="485"/>
                        </a:lnTo>
                        <a:lnTo>
                          <a:pt x="79" y="492"/>
                        </a:lnTo>
                        <a:lnTo>
                          <a:pt x="79" y="496"/>
                        </a:lnTo>
                        <a:lnTo>
                          <a:pt x="79" y="496"/>
                        </a:lnTo>
                        <a:lnTo>
                          <a:pt x="78" y="499"/>
                        </a:lnTo>
                        <a:lnTo>
                          <a:pt x="77" y="503"/>
                        </a:lnTo>
                        <a:lnTo>
                          <a:pt x="73" y="506"/>
                        </a:lnTo>
                        <a:lnTo>
                          <a:pt x="70" y="509"/>
                        </a:lnTo>
                        <a:lnTo>
                          <a:pt x="63" y="515"/>
                        </a:lnTo>
                        <a:lnTo>
                          <a:pt x="54" y="518"/>
                        </a:lnTo>
                        <a:lnTo>
                          <a:pt x="54" y="518"/>
                        </a:lnTo>
                        <a:lnTo>
                          <a:pt x="44" y="519"/>
                        </a:lnTo>
                        <a:lnTo>
                          <a:pt x="33" y="521"/>
                        </a:lnTo>
                        <a:lnTo>
                          <a:pt x="28" y="523"/>
                        </a:lnTo>
                        <a:lnTo>
                          <a:pt x="24" y="525"/>
                        </a:lnTo>
                        <a:lnTo>
                          <a:pt x="21" y="529"/>
                        </a:lnTo>
                        <a:lnTo>
                          <a:pt x="20" y="533"/>
                        </a:lnTo>
                        <a:lnTo>
                          <a:pt x="20" y="533"/>
                        </a:lnTo>
                        <a:lnTo>
                          <a:pt x="19" y="570"/>
                        </a:lnTo>
                        <a:lnTo>
                          <a:pt x="19" y="581"/>
                        </a:lnTo>
                        <a:lnTo>
                          <a:pt x="19" y="591"/>
                        </a:lnTo>
                        <a:lnTo>
                          <a:pt x="20" y="600"/>
                        </a:lnTo>
                        <a:lnTo>
                          <a:pt x="23" y="606"/>
                        </a:lnTo>
                        <a:lnTo>
                          <a:pt x="23" y="606"/>
                        </a:lnTo>
                        <a:lnTo>
                          <a:pt x="27" y="612"/>
                        </a:lnTo>
                        <a:lnTo>
                          <a:pt x="29" y="618"/>
                        </a:lnTo>
                        <a:lnTo>
                          <a:pt x="33" y="633"/>
                        </a:lnTo>
                        <a:lnTo>
                          <a:pt x="35" y="649"/>
                        </a:lnTo>
                        <a:lnTo>
                          <a:pt x="35" y="655"/>
                        </a:lnTo>
                        <a:lnTo>
                          <a:pt x="35" y="662"/>
                        </a:lnTo>
                        <a:lnTo>
                          <a:pt x="35" y="662"/>
                        </a:lnTo>
                        <a:lnTo>
                          <a:pt x="34" y="675"/>
                        </a:lnTo>
                        <a:lnTo>
                          <a:pt x="34" y="690"/>
                        </a:lnTo>
                        <a:lnTo>
                          <a:pt x="33" y="708"/>
                        </a:lnTo>
                        <a:lnTo>
                          <a:pt x="32" y="715"/>
                        </a:lnTo>
                        <a:lnTo>
                          <a:pt x="31" y="723"/>
                        </a:lnTo>
                        <a:lnTo>
                          <a:pt x="31" y="723"/>
                        </a:lnTo>
                        <a:lnTo>
                          <a:pt x="29" y="729"/>
                        </a:lnTo>
                        <a:lnTo>
                          <a:pt x="29" y="737"/>
                        </a:lnTo>
                        <a:lnTo>
                          <a:pt x="29" y="753"/>
                        </a:lnTo>
                        <a:lnTo>
                          <a:pt x="29" y="771"/>
                        </a:lnTo>
                        <a:lnTo>
                          <a:pt x="28" y="780"/>
                        </a:lnTo>
                        <a:lnTo>
                          <a:pt x="24" y="789"/>
                        </a:lnTo>
                        <a:lnTo>
                          <a:pt x="24" y="789"/>
                        </a:lnTo>
                        <a:lnTo>
                          <a:pt x="18" y="807"/>
                        </a:lnTo>
                        <a:lnTo>
                          <a:pt x="11" y="822"/>
                        </a:lnTo>
                        <a:lnTo>
                          <a:pt x="7" y="834"/>
                        </a:lnTo>
                        <a:lnTo>
                          <a:pt x="6" y="840"/>
                        </a:lnTo>
                        <a:lnTo>
                          <a:pt x="6" y="845"/>
                        </a:lnTo>
                        <a:lnTo>
                          <a:pt x="6" y="845"/>
                        </a:lnTo>
                        <a:lnTo>
                          <a:pt x="7" y="857"/>
                        </a:lnTo>
                        <a:lnTo>
                          <a:pt x="7" y="873"/>
                        </a:lnTo>
                        <a:lnTo>
                          <a:pt x="6" y="889"/>
                        </a:lnTo>
                        <a:lnTo>
                          <a:pt x="5" y="895"/>
                        </a:lnTo>
                        <a:lnTo>
                          <a:pt x="3" y="900"/>
                        </a:lnTo>
                        <a:lnTo>
                          <a:pt x="3" y="900"/>
                        </a:lnTo>
                        <a:lnTo>
                          <a:pt x="1" y="905"/>
                        </a:lnTo>
                        <a:lnTo>
                          <a:pt x="0" y="913"/>
                        </a:lnTo>
                        <a:lnTo>
                          <a:pt x="0" y="929"/>
                        </a:lnTo>
                        <a:lnTo>
                          <a:pt x="3" y="948"/>
                        </a:lnTo>
                        <a:lnTo>
                          <a:pt x="6" y="963"/>
                        </a:lnTo>
                        <a:lnTo>
                          <a:pt x="6" y="963"/>
                        </a:lnTo>
                        <a:lnTo>
                          <a:pt x="9" y="980"/>
                        </a:lnTo>
                        <a:lnTo>
                          <a:pt x="12" y="1003"/>
                        </a:lnTo>
                        <a:lnTo>
                          <a:pt x="15" y="1026"/>
                        </a:lnTo>
                        <a:lnTo>
                          <a:pt x="15" y="1042"/>
                        </a:lnTo>
                        <a:lnTo>
                          <a:pt x="15" y="1042"/>
                        </a:lnTo>
                        <a:lnTo>
                          <a:pt x="13" y="1053"/>
                        </a:lnTo>
                        <a:lnTo>
                          <a:pt x="13" y="1063"/>
                        </a:lnTo>
                        <a:lnTo>
                          <a:pt x="15" y="1072"/>
                        </a:lnTo>
                        <a:lnTo>
                          <a:pt x="17" y="1076"/>
                        </a:lnTo>
                        <a:lnTo>
                          <a:pt x="19" y="1081"/>
                        </a:lnTo>
                        <a:lnTo>
                          <a:pt x="19" y="1081"/>
                        </a:lnTo>
                        <a:lnTo>
                          <a:pt x="22" y="1086"/>
                        </a:lnTo>
                        <a:lnTo>
                          <a:pt x="25" y="1095"/>
                        </a:lnTo>
                        <a:lnTo>
                          <a:pt x="33" y="1118"/>
                        </a:lnTo>
                        <a:lnTo>
                          <a:pt x="36" y="1130"/>
                        </a:lnTo>
                        <a:lnTo>
                          <a:pt x="39" y="1142"/>
                        </a:lnTo>
                        <a:lnTo>
                          <a:pt x="40" y="1151"/>
                        </a:lnTo>
                        <a:lnTo>
                          <a:pt x="40" y="1159"/>
                        </a:lnTo>
                        <a:lnTo>
                          <a:pt x="40" y="1159"/>
                        </a:lnTo>
                        <a:lnTo>
                          <a:pt x="33" y="1195"/>
                        </a:lnTo>
                        <a:lnTo>
                          <a:pt x="29" y="1224"/>
                        </a:lnTo>
                        <a:lnTo>
                          <a:pt x="29" y="1224"/>
                        </a:lnTo>
                        <a:lnTo>
                          <a:pt x="31" y="1248"/>
                        </a:lnTo>
                        <a:lnTo>
                          <a:pt x="33" y="1275"/>
                        </a:lnTo>
                        <a:lnTo>
                          <a:pt x="464" y="1174"/>
                        </a:lnTo>
                        <a:lnTo>
                          <a:pt x="464" y="1174"/>
                        </a:lnTo>
                        <a:lnTo>
                          <a:pt x="464" y="1169"/>
                        </a:lnTo>
                        <a:lnTo>
                          <a:pt x="463" y="1155"/>
                        </a:lnTo>
                        <a:lnTo>
                          <a:pt x="464" y="1147"/>
                        </a:lnTo>
                        <a:lnTo>
                          <a:pt x="465" y="1141"/>
                        </a:lnTo>
                        <a:lnTo>
                          <a:pt x="466" y="1134"/>
                        </a:lnTo>
                        <a:lnTo>
                          <a:pt x="469" y="1131"/>
                        </a:lnTo>
                        <a:lnTo>
                          <a:pt x="469" y="1131"/>
                        </a:lnTo>
                        <a:lnTo>
                          <a:pt x="475" y="1127"/>
                        </a:lnTo>
                        <a:lnTo>
                          <a:pt x="480" y="1126"/>
                        </a:lnTo>
                        <a:lnTo>
                          <a:pt x="487" y="1125"/>
                        </a:lnTo>
                        <a:lnTo>
                          <a:pt x="498" y="1123"/>
                        </a:lnTo>
                        <a:lnTo>
                          <a:pt x="498" y="1123"/>
                        </a:lnTo>
                        <a:lnTo>
                          <a:pt x="504" y="1121"/>
                        </a:lnTo>
                        <a:lnTo>
                          <a:pt x="510" y="1115"/>
                        </a:lnTo>
                        <a:lnTo>
                          <a:pt x="515" y="1110"/>
                        </a:lnTo>
                        <a:lnTo>
                          <a:pt x="520" y="1105"/>
                        </a:lnTo>
                        <a:lnTo>
                          <a:pt x="525" y="1098"/>
                        </a:lnTo>
                        <a:lnTo>
                          <a:pt x="530" y="1093"/>
                        </a:lnTo>
                        <a:lnTo>
                          <a:pt x="536" y="1088"/>
                        </a:lnTo>
                        <a:lnTo>
                          <a:pt x="541" y="1086"/>
                        </a:lnTo>
                        <a:lnTo>
                          <a:pt x="541" y="1086"/>
                        </a:lnTo>
                        <a:lnTo>
                          <a:pt x="548" y="1086"/>
                        </a:lnTo>
                        <a:lnTo>
                          <a:pt x="554" y="1086"/>
                        </a:lnTo>
                        <a:lnTo>
                          <a:pt x="569" y="1088"/>
                        </a:lnTo>
                        <a:lnTo>
                          <a:pt x="582" y="1090"/>
                        </a:lnTo>
                        <a:lnTo>
                          <a:pt x="588" y="1090"/>
                        </a:lnTo>
                        <a:lnTo>
                          <a:pt x="594" y="1089"/>
                        </a:lnTo>
                        <a:lnTo>
                          <a:pt x="594" y="1089"/>
                        </a:lnTo>
                        <a:lnTo>
                          <a:pt x="599" y="1087"/>
                        </a:lnTo>
                        <a:lnTo>
                          <a:pt x="604" y="1084"/>
                        </a:lnTo>
                        <a:lnTo>
                          <a:pt x="607" y="1079"/>
                        </a:lnTo>
                        <a:lnTo>
                          <a:pt x="611" y="1075"/>
                        </a:lnTo>
                        <a:lnTo>
                          <a:pt x="613" y="1071"/>
                        </a:lnTo>
                        <a:lnTo>
                          <a:pt x="614" y="1066"/>
                        </a:lnTo>
                        <a:lnTo>
                          <a:pt x="616" y="1062"/>
                        </a:lnTo>
                        <a:lnTo>
                          <a:pt x="616" y="1059"/>
                        </a:lnTo>
                        <a:lnTo>
                          <a:pt x="616" y="1059"/>
                        </a:lnTo>
                        <a:lnTo>
                          <a:pt x="613" y="1055"/>
                        </a:lnTo>
                        <a:lnTo>
                          <a:pt x="608" y="1052"/>
                        </a:lnTo>
                        <a:lnTo>
                          <a:pt x="592" y="1045"/>
                        </a:lnTo>
                        <a:lnTo>
                          <a:pt x="574" y="1036"/>
                        </a:lnTo>
                        <a:lnTo>
                          <a:pt x="566" y="1031"/>
                        </a:lnTo>
                        <a:lnTo>
                          <a:pt x="561" y="1027"/>
                        </a:lnTo>
                        <a:lnTo>
                          <a:pt x="561" y="1027"/>
                        </a:lnTo>
                        <a:lnTo>
                          <a:pt x="554" y="1014"/>
                        </a:lnTo>
                        <a:lnTo>
                          <a:pt x="541" y="980"/>
                        </a:lnTo>
                        <a:lnTo>
                          <a:pt x="497" y="862"/>
                        </a:lnTo>
                        <a:lnTo>
                          <a:pt x="436" y="698"/>
                        </a:lnTo>
                        <a:lnTo>
                          <a:pt x="367" y="509"/>
                        </a:lnTo>
                        <a:lnTo>
                          <a:pt x="240" y="159"/>
                        </a:lnTo>
                        <a:lnTo>
                          <a:pt x="183" y="0"/>
                        </a:lnTo>
                        <a:lnTo>
                          <a:pt x="183" y="0"/>
                        </a:lnTo>
                        <a:lnTo>
                          <a:pt x="179" y="1"/>
                        </a:lnTo>
                        <a:lnTo>
                          <a:pt x="173" y="3"/>
                        </a:lnTo>
                        <a:lnTo>
                          <a:pt x="164" y="9"/>
                        </a:lnTo>
                        <a:lnTo>
                          <a:pt x="160" y="13"/>
                        </a:lnTo>
                        <a:lnTo>
                          <a:pt x="156" y="17"/>
                        </a:lnTo>
                        <a:lnTo>
                          <a:pt x="156" y="17"/>
                        </a:lnTo>
                        <a:lnTo>
                          <a:pt x="153" y="22"/>
                        </a:lnTo>
                        <a:lnTo>
                          <a:pt x="150" y="24"/>
                        </a:lnTo>
                        <a:lnTo>
                          <a:pt x="148" y="25"/>
                        </a:lnTo>
                        <a:lnTo>
                          <a:pt x="145" y="25"/>
                        </a:lnTo>
                        <a:lnTo>
                          <a:pt x="138" y="23"/>
                        </a:lnTo>
                        <a:lnTo>
                          <a:pt x="131" y="22"/>
                        </a:lnTo>
                        <a:lnTo>
                          <a:pt x="124" y="22"/>
                        </a:lnTo>
                        <a:lnTo>
                          <a:pt x="124" y="22"/>
                        </a:lnTo>
                        <a:lnTo>
                          <a:pt x="116" y="23"/>
                        </a:lnTo>
                        <a:lnTo>
                          <a:pt x="112" y="24"/>
                        </a:lnTo>
                        <a:lnTo>
                          <a:pt x="108" y="26"/>
                        </a:lnTo>
                        <a:lnTo>
                          <a:pt x="107" y="28"/>
                        </a:lnTo>
                        <a:lnTo>
                          <a:pt x="104" y="35"/>
                        </a:lnTo>
                        <a:lnTo>
                          <a:pt x="102" y="38"/>
                        </a:lnTo>
                        <a:lnTo>
                          <a:pt x="99" y="41"/>
                        </a:lnTo>
                        <a:lnTo>
                          <a:pt x="99" y="41"/>
                        </a:lnTo>
                        <a:lnTo>
                          <a:pt x="94" y="46"/>
                        </a:lnTo>
                        <a:lnTo>
                          <a:pt x="90" y="50"/>
                        </a:lnTo>
                        <a:lnTo>
                          <a:pt x="87" y="55"/>
                        </a:lnTo>
                        <a:lnTo>
                          <a:pt x="84" y="60"/>
                        </a:lnTo>
                        <a:lnTo>
                          <a:pt x="82" y="65"/>
                        </a:lnTo>
                        <a:lnTo>
                          <a:pt x="81" y="70"/>
                        </a:lnTo>
                        <a:lnTo>
                          <a:pt x="82" y="74"/>
                        </a:lnTo>
                        <a:lnTo>
                          <a:pt x="83" y="77"/>
                        </a:lnTo>
                        <a:lnTo>
                          <a:pt x="83" y="77"/>
                        </a:lnTo>
                        <a:lnTo>
                          <a:pt x="84" y="82"/>
                        </a:lnTo>
                        <a:lnTo>
                          <a:pt x="85" y="90"/>
                        </a:lnTo>
                        <a:lnTo>
                          <a:pt x="84" y="111"/>
                        </a:lnTo>
                        <a:lnTo>
                          <a:pt x="81" y="138"/>
                        </a:lnTo>
                        <a:lnTo>
                          <a:pt x="78" y="141"/>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71" name="Freeform 167"/>
                  <p:cNvSpPr>
                    <a:spLocks/>
                  </p:cNvSpPr>
                  <p:nvPr/>
                </p:nvSpPr>
                <p:spPr bwMode="auto">
                  <a:xfrm>
                    <a:off x="3527" y="1523"/>
                    <a:ext cx="113" cy="201"/>
                  </a:xfrm>
                  <a:custGeom>
                    <a:avLst/>
                    <a:gdLst/>
                    <a:ahLst/>
                    <a:cxnLst>
                      <a:cxn ang="0">
                        <a:pos x="58" y="376"/>
                      </a:cxn>
                      <a:cxn ang="0">
                        <a:pos x="109" y="484"/>
                      </a:cxn>
                      <a:cxn ang="0">
                        <a:pos x="110" y="508"/>
                      </a:cxn>
                      <a:cxn ang="0">
                        <a:pos x="98" y="599"/>
                      </a:cxn>
                      <a:cxn ang="0">
                        <a:pos x="103" y="633"/>
                      </a:cxn>
                      <a:cxn ang="0">
                        <a:pos x="133" y="702"/>
                      </a:cxn>
                      <a:cxn ang="0">
                        <a:pos x="151" y="765"/>
                      </a:cxn>
                      <a:cxn ang="0">
                        <a:pos x="150" y="809"/>
                      </a:cxn>
                      <a:cxn ang="0">
                        <a:pos x="159" y="851"/>
                      </a:cxn>
                      <a:cxn ang="0">
                        <a:pos x="167" y="851"/>
                      </a:cxn>
                      <a:cxn ang="0">
                        <a:pos x="182" y="833"/>
                      </a:cxn>
                      <a:cxn ang="0">
                        <a:pos x="191" y="838"/>
                      </a:cxn>
                      <a:cxn ang="0">
                        <a:pos x="227" y="918"/>
                      </a:cxn>
                      <a:cxn ang="0">
                        <a:pos x="274" y="1074"/>
                      </a:cxn>
                      <a:cxn ang="0">
                        <a:pos x="286" y="1157"/>
                      </a:cxn>
                      <a:cxn ang="0">
                        <a:pos x="286" y="1195"/>
                      </a:cxn>
                      <a:cxn ang="0">
                        <a:pos x="588" y="1134"/>
                      </a:cxn>
                      <a:cxn ang="0">
                        <a:pos x="588" y="1054"/>
                      </a:cxn>
                      <a:cxn ang="0">
                        <a:pos x="594" y="1001"/>
                      </a:cxn>
                      <a:cxn ang="0">
                        <a:pos x="577" y="945"/>
                      </a:cxn>
                      <a:cxn ang="0">
                        <a:pos x="570" y="931"/>
                      </a:cxn>
                      <a:cxn ang="0">
                        <a:pos x="570" y="901"/>
                      </a:cxn>
                      <a:cxn ang="0">
                        <a:pos x="561" y="822"/>
                      </a:cxn>
                      <a:cxn ang="0">
                        <a:pos x="555" y="772"/>
                      </a:cxn>
                      <a:cxn ang="0">
                        <a:pos x="560" y="754"/>
                      </a:cxn>
                      <a:cxn ang="0">
                        <a:pos x="561" y="704"/>
                      </a:cxn>
                      <a:cxn ang="0">
                        <a:pos x="566" y="681"/>
                      </a:cxn>
                      <a:cxn ang="0">
                        <a:pos x="583" y="639"/>
                      </a:cxn>
                      <a:cxn ang="0">
                        <a:pos x="584" y="588"/>
                      </a:cxn>
                      <a:cxn ang="0">
                        <a:pos x="588" y="567"/>
                      </a:cxn>
                      <a:cxn ang="0">
                        <a:pos x="590" y="521"/>
                      </a:cxn>
                      <a:cxn ang="0">
                        <a:pos x="584" y="477"/>
                      </a:cxn>
                      <a:cxn ang="0">
                        <a:pos x="575" y="459"/>
                      </a:cxn>
                      <a:cxn ang="0">
                        <a:pos x="575" y="392"/>
                      </a:cxn>
                      <a:cxn ang="0">
                        <a:pos x="583" y="382"/>
                      </a:cxn>
                      <a:cxn ang="0">
                        <a:pos x="609" y="377"/>
                      </a:cxn>
                      <a:cxn ang="0">
                        <a:pos x="632" y="362"/>
                      </a:cxn>
                      <a:cxn ang="0">
                        <a:pos x="634" y="351"/>
                      </a:cxn>
                      <a:cxn ang="0">
                        <a:pos x="671" y="305"/>
                      </a:cxn>
                      <a:cxn ang="0">
                        <a:pos x="679" y="291"/>
                      </a:cxn>
                      <a:cxn ang="0">
                        <a:pos x="679" y="220"/>
                      </a:cxn>
                      <a:cxn ang="0">
                        <a:pos x="672" y="201"/>
                      </a:cxn>
                      <a:cxn ang="0">
                        <a:pos x="639" y="167"/>
                      </a:cxn>
                      <a:cxn ang="0">
                        <a:pos x="633" y="154"/>
                      </a:cxn>
                      <a:cxn ang="0">
                        <a:pos x="642" y="109"/>
                      </a:cxn>
                      <a:cxn ang="0">
                        <a:pos x="643" y="82"/>
                      </a:cxn>
                      <a:cxn ang="0">
                        <a:pos x="633" y="59"/>
                      </a:cxn>
                      <a:cxn ang="0">
                        <a:pos x="625" y="38"/>
                      </a:cxn>
                      <a:cxn ang="0">
                        <a:pos x="633" y="0"/>
                      </a:cxn>
                      <a:cxn ang="0">
                        <a:pos x="0" y="177"/>
                      </a:cxn>
                      <a:cxn ang="0">
                        <a:pos x="34" y="320"/>
                      </a:cxn>
                    </a:cxnLst>
                    <a:rect l="0" t="0" r="r" b="b"/>
                    <a:pathLst>
                      <a:path w="681" h="1203">
                        <a:moveTo>
                          <a:pt x="40" y="336"/>
                        </a:moveTo>
                        <a:lnTo>
                          <a:pt x="40" y="336"/>
                        </a:lnTo>
                        <a:lnTo>
                          <a:pt x="47" y="355"/>
                        </a:lnTo>
                        <a:lnTo>
                          <a:pt x="58" y="376"/>
                        </a:lnTo>
                        <a:lnTo>
                          <a:pt x="82" y="423"/>
                        </a:lnTo>
                        <a:lnTo>
                          <a:pt x="93" y="446"/>
                        </a:lnTo>
                        <a:lnTo>
                          <a:pt x="103" y="466"/>
                        </a:lnTo>
                        <a:lnTo>
                          <a:pt x="109" y="484"/>
                        </a:lnTo>
                        <a:lnTo>
                          <a:pt x="110" y="490"/>
                        </a:lnTo>
                        <a:lnTo>
                          <a:pt x="111" y="496"/>
                        </a:lnTo>
                        <a:lnTo>
                          <a:pt x="111" y="496"/>
                        </a:lnTo>
                        <a:lnTo>
                          <a:pt x="110" y="508"/>
                        </a:lnTo>
                        <a:lnTo>
                          <a:pt x="108" y="523"/>
                        </a:lnTo>
                        <a:lnTo>
                          <a:pt x="102" y="560"/>
                        </a:lnTo>
                        <a:lnTo>
                          <a:pt x="99" y="580"/>
                        </a:lnTo>
                        <a:lnTo>
                          <a:pt x="98" y="599"/>
                        </a:lnTo>
                        <a:lnTo>
                          <a:pt x="99" y="617"/>
                        </a:lnTo>
                        <a:lnTo>
                          <a:pt x="101" y="625"/>
                        </a:lnTo>
                        <a:lnTo>
                          <a:pt x="103" y="633"/>
                        </a:lnTo>
                        <a:lnTo>
                          <a:pt x="103" y="633"/>
                        </a:lnTo>
                        <a:lnTo>
                          <a:pt x="108" y="648"/>
                        </a:lnTo>
                        <a:lnTo>
                          <a:pt x="116" y="665"/>
                        </a:lnTo>
                        <a:lnTo>
                          <a:pt x="125" y="682"/>
                        </a:lnTo>
                        <a:lnTo>
                          <a:pt x="133" y="702"/>
                        </a:lnTo>
                        <a:lnTo>
                          <a:pt x="141" y="721"/>
                        </a:lnTo>
                        <a:lnTo>
                          <a:pt x="146" y="742"/>
                        </a:lnTo>
                        <a:lnTo>
                          <a:pt x="149" y="753"/>
                        </a:lnTo>
                        <a:lnTo>
                          <a:pt x="151" y="765"/>
                        </a:lnTo>
                        <a:lnTo>
                          <a:pt x="151" y="776"/>
                        </a:lnTo>
                        <a:lnTo>
                          <a:pt x="151" y="788"/>
                        </a:lnTo>
                        <a:lnTo>
                          <a:pt x="151" y="788"/>
                        </a:lnTo>
                        <a:lnTo>
                          <a:pt x="150" y="809"/>
                        </a:lnTo>
                        <a:lnTo>
                          <a:pt x="151" y="825"/>
                        </a:lnTo>
                        <a:lnTo>
                          <a:pt x="154" y="837"/>
                        </a:lnTo>
                        <a:lnTo>
                          <a:pt x="156" y="846"/>
                        </a:lnTo>
                        <a:lnTo>
                          <a:pt x="159" y="851"/>
                        </a:lnTo>
                        <a:lnTo>
                          <a:pt x="163" y="854"/>
                        </a:lnTo>
                        <a:lnTo>
                          <a:pt x="166" y="856"/>
                        </a:lnTo>
                        <a:lnTo>
                          <a:pt x="166" y="856"/>
                        </a:lnTo>
                        <a:lnTo>
                          <a:pt x="167" y="851"/>
                        </a:lnTo>
                        <a:lnTo>
                          <a:pt x="171" y="842"/>
                        </a:lnTo>
                        <a:lnTo>
                          <a:pt x="174" y="838"/>
                        </a:lnTo>
                        <a:lnTo>
                          <a:pt x="178" y="835"/>
                        </a:lnTo>
                        <a:lnTo>
                          <a:pt x="182" y="833"/>
                        </a:lnTo>
                        <a:lnTo>
                          <a:pt x="185" y="833"/>
                        </a:lnTo>
                        <a:lnTo>
                          <a:pt x="188" y="834"/>
                        </a:lnTo>
                        <a:lnTo>
                          <a:pt x="188" y="834"/>
                        </a:lnTo>
                        <a:lnTo>
                          <a:pt x="191" y="838"/>
                        </a:lnTo>
                        <a:lnTo>
                          <a:pt x="197" y="847"/>
                        </a:lnTo>
                        <a:lnTo>
                          <a:pt x="203" y="859"/>
                        </a:lnTo>
                        <a:lnTo>
                          <a:pt x="210" y="876"/>
                        </a:lnTo>
                        <a:lnTo>
                          <a:pt x="227" y="918"/>
                        </a:lnTo>
                        <a:lnTo>
                          <a:pt x="245" y="968"/>
                        </a:lnTo>
                        <a:lnTo>
                          <a:pt x="261" y="1021"/>
                        </a:lnTo>
                        <a:lnTo>
                          <a:pt x="269" y="1049"/>
                        </a:lnTo>
                        <a:lnTo>
                          <a:pt x="274" y="1074"/>
                        </a:lnTo>
                        <a:lnTo>
                          <a:pt x="279" y="1099"/>
                        </a:lnTo>
                        <a:lnTo>
                          <a:pt x="284" y="1121"/>
                        </a:lnTo>
                        <a:lnTo>
                          <a:pt x="286" y="1140"/>
                        </a:lnTo>
                        <a:lnTo>
                          <a:pt x="286" y="1157"/>
                        </a:lnTo>
                        <a:lnTo>
                          <a:pt x="286" y="1157"/>
                        </a:lnTo>
                        <a:lnTo>
                          <a:pt x="285" y="1172"/>
                        </a:lnTo>
                        <a:lnTo>
                          <a:pt x="286" y="1184"/>
                        </a:lnTo>
                        <a:lnTo>
                          <a:pt x="286" y="1195"/>
                        </a:lnTo>
                        <a:lnTo>
                          <a:pt x="288" y="1203"/>
                        </a:lnTo>
                        <a:lnTo>
                          <a:pt x="294" y="1202"/>
                        </a:lnTo>
                        <a:lnTo>
                          <a:pt x="588" y="1134"/>
                        </a:lnTo>
                        <a:lnTo>
                          <a:pt x="588" y="1134"/>
                        </a:lnTo>
                        <a:lnTo>
                          <a:pt x="586" y="1111"/>
                        </a:lnTo>
                        <a:lnTo>
                          <a:pt x="584" y="1083"/>
                        </a:lnTo>
                        <a:lnTo>
                          <a:pt x="584" y="1083"/>
                        </a:lnTo>
                        <a:lnTo>
                          <a:pt x="588" y="1054"/>
                        </a:lnTo>
                        <a:lnTo>
                          <a:pt x="595" y="1018"/>
                        </a:lnTo>
                        <a:lnTo>
                          <a:pt x="595" y="1018"/>
                        </a:lnTo>
                        <a:lnTo>
                          <a:pt x="595" y="1010"/>
                        </a:lnTo>
                        <a:lnTo>
                          <a:pt x="594" y="1001"/>
                        </a:lnTo>
                        <a:lnTo>
                          <a:pt x="591" y="989"/>
                        </a:lnTo>
                        <a:lnTo>
                          <a:pt x="588" y="977"/>
                        </a:lnTo>
                        <a:lnTo>
                          <a:pt x="580" y="954"/>
                        </a:lnTo>
                        <a:lnTo>
                          <a:pt x="577" y="945"/>
                        </a:lnTo>
                        <a:lnTo>
                          <a:pt x="574" y="940"/>
                        </a:lnTo>
                        <a:lnTo>
                          <a:pt x="574" y="940"/>
                        </a:lnTo>
                        <a:lnTo>
                          <a:pt x="572" y="935"/>
                        </a:lnTo>
                        <a:lnTo>
                          <a:pt x="570" y="931"/>
                        </a:lnTo>
                        <a:lnTo>
                          <a:pt x="568" y="922"/>
                        </a:lnTo>
                        <a:lnTo>
                          <a:pt x="568" y="912"/>
                        </a:lnTo>
                        <a:lnTo>
                          <a:pt x="570" y="901"/>
                        </a:lnTo>
                        <a:lnTo>
                          <a:pt x="570" y="901"/>
                        </a:lnTo>
                        <a:lnTo>
                          <a:pt x="570" y="885"/>
                        </a:lnTo>
                        <a:lnTo>
                          <a:pt x="567" y="862"/>
                        </a:lnTo>
                        <a:lnTo>
                          <a:pt x="564" y="839"/>
                        </a:lnTo>
                        <a:lnTo>
                          <a:pt x="561" y="822"/>
                        </a:lnTo>
                        <a:lnTo>
                          <a:pt x="561" y="822"/>
                        </a:lnTo>
                        <a:lnTo>
                          <a:pt x="558" y="807"/>
                        </a:lnTo>
                        <a:lnTo>
                          <a:pt x="555" y="788"/>
                        </a:lnTo>
                        <a:lnTo>
                          <a:pt x="555" y="772"/>
                        </a:lnTo>
                        <a:lnTo>
                          <a:pt x="556" y="764"/>
                        </a:lnTo>
                        <a:lnTo>
                          <a:pt x="558" y="759"/>
                        </a:lnTo>
                        <a:lnTo>
                          <a:pt x="558" y="759"/>
                        </a:lnTo>
                        <a:lnTo>
                          <a:pt x="560" y="754"/>
                        </a:lnTo>
                        <a:lnTo>
                          <a:pt x="561" y="748"/>
                        </a:lnTo>
                        <a:lnTo>
                          <a:pt x="562" y="732"/>
                        </a:lnTo>
                        <a:lnTo>
                          <a:pt x="562" y="716"/>
                        </a:lnTo>
                        <a:lnTo>
                          <a:pt x="561" y="704"/>
                        </a:lnTo>
                        <a:lnTo>
                          <a:pt x="561" y="704"/>
                        </a:lnTo>
                        <a:lnTo>
                          <a:pt x="561" y="699"/>
                        </a:lnTo>
                        <a:lnTo>
                          <a:pt x="562" y="693"/>
                        </a:lnTo>
                        <a:lnTo>
                          <a:pt x="566" y="681"/>
                        </a:lnTo>
                        <a:lnTo>
                          <a:pt x="573" y="666"/>
                        </a:lnTo>
                        <a:lnTo>
                          <a:pt x="579" y="648"/>
                        </a:lnTo>
                        <a:lnTo>
                          <a:pt x="579" y="648"/>
                        </a:lnTo>
                        <a:lnTo>
                          <a:pt x="583" y="639"/>
                        </a:lnTo>
                        <a:lnTo>
                          <a:pt x="584" y="630"/>
                        </a:lnTo>
                        <a:lnTo>
                          <a:pt x="584" y="612"/>
                        </a:lnTo>
                        <a:lnTo>
                          <a:pt x="584" y="596"/>
                        </a:lnTo>
                        <a:lnTo>
                          <a:pt x="584" y="588"/>
                        </a:lnTo>
                        <a:lnTo>
                          <a:pt x="586" y="582"/>
                        </a:lnTo>
                        <a:lnTo>
                          <a:pt x="586" y="582"/>
                        </a:lnTo>
                        <a:lnTo>
                          <a:pt x="587" y="574"/>
                        </a:lnTo>
                        <a:lnTo>
                          <a:pt x="588" y="567"/>
                        </a:lnTo>
                        <a:lnTo>
                          <a:pt x="589" y="549"/>
                        </a:lnTo>
                        <a:lnTo>
                          <a:pt x="589" y="534"/>
                        </a:lnTo>
                        <a:lnTo>
                          <a:pt x="590" y="521"/>
                        </a:lnTo>
                        <a:lnTo>
                          <a:pt x="590" y="521"/>
                        </a:lnTo>
                        <a:lnTo>
                          <a:pt x="590" y="514"/>
                        </a:lnTo>
                        <a:lnTo>
                          <a:pt x="590" y="508"/>
                        </a:lnTo>
                        <a:lnTo>
                          <a:pt x="588" y="492"/>
                        </a:lnTo>
                        <a:lnTo>
                          <a:pt x="584" y="477"/>
                        </a:lnTo>
                        <a:lnTo>
                          <a:pt x="582" y="471"/>
                        </a:lnTo>
                        <a:lnTo>
                          <a:pt x="578" y="465"/>
                        </a:lnTo>
                        <a:lnTo>
                          <a:pt x="578" y="465"/>
                        </a:lnTo>
                        <a:lnTo>
                          <a:pt x="575" y="459"/>
                        </a:lnTo>
                        <a:lnTo>
                          <a:pt x="574" y="450"/>
                        </a:lnTo>
                        <a:lnTo>
                          <a:pt x="574" y="440"/>
                        </a:lnTo>
                        <a:lnTo>
                          <a:pt x="574" y="429"/>
                        </a:lnTo>
                        <a:lnTo>
                          <a:pt x="575" y="392"/>
                        </a:lnTo>
                        <a:lnTo>
                          <a:pt x="575" y="392"/>
                        </a:lnTo>
                        <a:lnTo>
                          <a:pt x="576" y="388"/>
                        </a:lnTo>
                        <a:lnTo>
                          <a:pt x="579" y="384"/>
                        </a:lnTo>
                        <a:lnTo>
                          <a:pt x="583" y="382"/>
                        </a:lnTo>
                        <a:lnTo>
                          <a:pt x="588" y="380"/>
                        </a:lnTo>
                        <a:lnTo>
                          <a:pt x="599" y="378"/>
                        </a:lnTo>
                        <a:lnTo>
                          <a:pt x="609" y="377"/>
                        </a:lnTo>
                        <a:lnTo>
                          <a:pt x="609" y="377"/>
                        </a:lnTo>
                        <a:lnTo>
                          <a:pt x="618" y="374"/>
                        </a:lnTo>
                        <a:lnTo>
                          <a:pt x="625" y="368"/>
                        </a:lnTo>
                        <a:lnTo>
                          <a:pt x="628" y="365"/>
                        </a:lnTo>
                        <a:lnTo>
                          <a:pt x="632" y="362"/>
                        </a:lnTo>
                        <a:lnTo>
                          <a:pt x="633" y="358"/>
                        </a:lnTo>
                        <a:lnTo>
                          <a:pt x="634" y="355"/>
                        </a:lnTo>
                        <a:lnTo>
                          <a:pt x="634" y="355"/>
                        </a:lnTo>
                        <a:lnTo>
                          <a:pt x="634" y="351"/>
                        </a:lnTo>
                        <a:lnTo>
                          <a:pt x="637" y="344"/>
                        </a:lnTo>
                        <a:lnTo>
                          <a:pt x="647" y="331"/>
                        </a:lnTo>
                        <a:lnTo>
                          <a:pt x="659" y="317"/>
                        </a:lnTo>
                        <a:lnTo>
                          <a:pt x="671" y="305"/>
                        </a:lnTo>
                        <a:lnTo>
                          <a:pt x="671" y="305"/>
                        </a:lnTo>
                        <a:lnTo>
                          <a:pt x="674" y="303"/>
                        </a:lnTo>
                        <a:lnTo>
                          <a:pt x="675" y="299"/>
                        </a:lnTo>
                        <a:lnTo>
                          <a:pt x="679" y="291"/>
                        </a:lnTo>
                        <a:lnTo>
                          <a:pt x="681" y="280"/>
                        </a:lnTo>
                        <a:lnTo>
                          <a:pt x="681" y="268"/>
                        </a:lnTo>
                        <a:lnTo>
                          <a:pt x="680" y="243"/>
                        </a:lnTo>
                        <a:lnTo>
                          <a:pt x="679" y="220"/>
                        </a:lnTo>
                        <a:lnTo>
                          <a:pt x="679" y="220"/>
                        </a:lnTo>
                        <a:lnTo>
                          <a:pt x="678" y="214"/>
                        </a:lnTo>
                        <a:lnTo>
                          <a:pt x="676" y="210"/>
                        </a:lnTo>
                        <a:lnTo>
                          <a:pt x="672" y="201"/>
                        </a:lnTo>
                        <a:lnTo>
                          <a:pt x="667" y="194"/>
                        </a:lnTo>
                        <a:lnTo>
                          <a:pt x="660" y="187"/>
                        </a:lnTo>
                        <a:lnTo>
                          <a:pt x="646" y="174"/>
                        </a:lnTo>
                        <a:lnTo>
                          <a:pt x="639" y="167"/>
                        </a:lnTo>
                        <a:lnTo>
                          <a:pt x="635" y="161"/>
                        </a:lnTo>
                        <a:lnTo>
                          <a:pt x="635" y="161"/>
                        </a:lnTo>
                        <a:lnTo>
                          <a:pt x="633" y="158"/>
                        </a:lnTo>
                        <a:lnTo>
                          <a:pt x="633" y="154"/>
                        </a:lnTo>
                        <a:lnTo>
                          <a:pt x="632" y="147"/>
                        </a:lnTo>
                        <a:lnTo>
                          <a:pt x="634" y="138"/>
                        </a:lnTo>
                        <a:lnTo>
                          <a:pt x="636" y="128"/>
                        </a:lnTo>
                        <a:lnTo>
                          <a:pt x="642" y="109"/>
                        </a:lnTo>
                        <a:lnTo>
                          <a:pt x="644" y="99"/>
                        </a:lnTo>
                        <a:lnTo>
                          <a:pt x="644" y="90"/>
                        </a:lnTo>
                        <a:lnTo>
                          <a:pt x="644" y="90"/>
                        </a:lnTo>
                        <a:lnTo>
                          <a:pt x="643" y="82"/>
                        </a:lnTo>
                        <a:lnTo>
                          <a:pt x="642" y="76"/>
                        </a:lnTo>
                        <a:lnTo>
                          <a:pt x="639" y="70"/>
                        </a:lnTo>
                        <a:lnTo>
                          <a:pt x="638" y="67"/>
                        </a:lnTo>
                        <a:lnTo>
                          <a:pt x="633" y="59"/>
                        </a:lnTo>
                        <a:lnTo>
                          <a:pt x="627" y="51"/>
                        </a:lnTo>
                        <a:lnTo>
                          <a:pt x="627" y="51"/>
                        </a:lnTo>
                        <a:lnTo>
                          <a:pt x="626" y="45"/>
                        </a:lnTo>
                        <a:lnTo>
                          <a:pt x="625" y="38"/>
                        </a:lnTo>
                        <a:lnTo>
                          <a:pt x="626" y="29"/>
                        </a:lnTo>
                        <a:lnTo>
                          <a:pt x="627" y="20"/>
                        </a:lnTo>
                        <a:lnTo>
                          <a:pt x="631" y="5"/>
                        </a:lnTo>
                        <a:lnTo>
                          <a:pt x="633" y="0"/>
                        </a:lnTo>
                        <a:lnTo>
                          <a:pt x="324" y="91"/>
                        </a:lnTo>
                        <a:lnTo>
                          <a:pt x="8" y="175"/>
                        </a:lnTo>
                        <a:lnTo>
                          <a:pt x="0" y="177"/>
                        </a:lnTo>
                        <a:lnTo>
                          <a:pt x="0" y="177"/>
                        </a:lnTo>
                        <a:lnTo>
                          <a:pt x="6" y="209"/>
                        </a:lnTo>
                        <a:lnTo>
                          <a:pt x="16" y="254"/>
                        </a:lnTo>
                        <a:lnTo>
                          <a:pt x="28" y="300"/>
                        </a:lnTo>
                        <a:lnTo>
                          <a:pt x="34" y="320"/>
                        </a:lnTo>
                        <a:lnTo>
                          <a:pt x="40" y="336"/>
                        </a:lnTo>
                        <a:lnTo>
                          <a:pt x="40" y="336"/>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73" name="Freeform 169"/>
                  <p:cNvSpPr>
                    <a:spLocks/>
                  </p:cNvSpPr>
                  <p:nvPr/>
                </p:nvSpPr>
                <p:spPr bwMode="auto">
                  <a:xfrm>
                    <a:off x="3512" y="1862"/>
                    <a:ext cx="70" cy="164"/>
                  </a:xfrm>
                  <a:custGeom>
                    <a:avLst/>
                    <a:gdLst/>
                    <a:ahLst/>
                    <a:cxnLst>
                      <a:cxn ang="0">
                        <a:pos x="387" y="298"/>
                      </a:cxn>
                      <a:cxn ang="0">
                        <a:pos x="352" y="317"/>
                      </a:cxn>
                      <a:cxn ang="0">
                        <a:pos x="331" y="322"/>
                      </a:cxn>
                      <a:cxn ang="0">
                        <a:pos x="306" y="318"/>
                      </a:cxn>
                      <a:cxn ang="0">
                        <a:pos x="300" y="312"/>
                      </a:cxn>
                      <a:cxn ang="0">
                        <a:pos x="305" y="295"/>
                      </a:cxn>
                      <a:cxn ang="0">
                        <a:pos x="307" y="252"/>
                      </a:cxn>
                      <a:cxn ang="0">
                        <a:pos x="311" y="246"/>
                      </a:cxn>
                      <a:cxn ang="0">
                        <a:pos x="322" y="230"/>
                      </a:cxn>
                      <a:cxn ang="0">
                        <a:pos x="329" y="191"/>
                      </a:cxn>
                      <a:cxn ang="0">
                        <a:pos x="343" y="174"/>
                      </a:cxn>
                      <a:cxn ang="0">
                        <a:pos x="360" y="138"/>
                      </a:cxn>
                      <a:cxn ang="0">
                        <a:pos x="377" y="85"/>
                      </a:cxn>
                      <a:cxn ang="0">
                        <a:pos x="331" y="69"/>
                      </a:cxn>
                      <a:cxn ang="0">
                        <a:pos x="76" y="0"/>
                      </a:cxn>
                      <a:cxn ang="0">
                        <a:pos x="81" y="8"/>
                      </a:cxn>
                      <a:cxn ang="0">
                        <a:pos x="88" y="37"/>
                      </a:cxn>
                      <a:cxn ang="0">
                        <a:pos x="74" y="57"/>
                      </a:cxn>
                      <a:cxn ang="0">
                        <a:pos x="46" y="84"/>
                      </a:cxn>
                      <a:cxn ang="0">
                        <a:pos x="23" y="152"/>
                      </a:cxn>
                      <a:cxn ang="0">
                        <a:pos x="11" y="238"/>
                      </a:cxn>
                      <a:cxn ang="0">
                        <a:pos x="15" y="313"/>
                      </a:cxn>
                      <a:cxn ang="0">
                        <a:pos x="36" y="391"/>
                      </a:cxn>
                      <a:cxn ang="0">
                        <a:pos x="63" y="439"/>
                      </a:cxn>
                      <a:cxn ang="0">
                        <a:pos x="133" y="479"/>
                      </a:cxn>
                      <a:cxn ang="0">
                        <a:pos x="155" y="494"/>
                      </a:cxn>
                      <a:cxn ang="0">
                        <a:pos x="170" y="527"/>
                      </a:cxn>
                      <a:cxn ang="0">
                        <a:pos x="172" y="563"/>
                      </a:cxn>
                      <a:cxn ang="0">
                        <a:pos x="154" y="615"/>
                      </a:cxn>
                      <a:cxn ang="0">
                        <a:pos x="118" y="657"/>
                      </a:cxn>
                      <a:cxn ang="0">
                        <a:pos x="105" y="663"/>
                      </a:cxn>
                      <a:cxn ang="0">
                        <a:pos x="82" y="659"/>
                      </a:cxn>
                      <a:cxn ang="0">
                        <a:pos x="67" y="662"/>
                      </a:cxn>
                      <a:cxn ang="0">
                        <a:pos x="52" y="678"/>
                      </a:cxn>
                      <a:cxn ang="0">
                        <a:pos x="0" y="766"/>
                      </a:cxn>
                      <a:cxn ang="0">
                        <a:pos x="14" y="786"/>
                      </a:cxn>
                      <a:cxn ang="0">
                        <a:pos x="84" y="850"/>
                      </a:cxn>
                      <a:cxn ang="0">
                        <a:pos x="120" y="870"/>
                      </a:cxn>
                      <a:cxn ang="0">
                        <a:pos x="160" y="887"/>
                      </a:cxn>
                      <a:cxn ang="0">
                        <a:pos x="175" y="890"/>
                      </a:cxn>
                      <a:cxn ang="0">
                        <a:pos x="188" y="880"/>
                      </a:cxn>
                      <a:cxn ang="0">
                        <a:pos x="226" y="878"/>
                      </a:cxn>
                      <a:cxn ang="0">
                        <a:pos x="254" y="887"/>
                      </a:cxn>
                      <a:cxn ang="0">
                        <a:pos x="257" y="896"/>
                      </a:cxn>
                      <a:cxn ang="0">
                        <a:pos x="247" y="946"/>
                      </a:cxn>
                      <a:cxn ang="0">
                        <a:pos x="248" y="963"/>
                      </a:cxn>
                      <a:cxn ang="0">
                        <a:pos x="263" y="979"/>
                      </a:cxn>
                      <a:cxn ang="0">
                        <a:pos x="278" y="976"/>
                      </a:cxn>
                      <a:cxn ang="0">
                        <a:pos x="283" y="961"/>
                      </a:cxn>
                      <a:cxn ang="0">
                        <a:pos x="291" y="911"/>
                      </a:cxn>
                      <a:cxn ang="0">
                        <a:pos x="307" y="874"/>
                      </a:cxn>
                      <a:cxn ang="0">
                        <a:pos x="324" y="837"/>
                      </a:cxn>
                      <a:cxn ang="0">
                        <a:pos x="344" y="795"/>
                      </a:cxn>
                      <a:cxn ang="0">
                        <a:pos x="363" y="740"/>
                      </a:cxn>
                      <a:cxn ang="0">
                        <a:pos x="388" y="680"/>
                      </a:cxn>
                      <a:cxn ang="0">
                        <a:pos x="399" y="663"/>
                      </a:cxn>
                      <a:cxn ang="0">
                        <a:pos x="412" y="610"/>
                      </a:cxn>
                      <a:cxn ang="0">
                        <a:pos x="423" y="468"/>
                      </a:cxn>
                      <a:cxn ang="0">
                        <a:pos x="423" y="321"/>
                      </a:cxn>
                      <a:cxn ang="0">
                        <a:pos x="409" y="305"/>
                      </a:cxn>
                      <a:cxn ang="0">
                        <a:pos x="396" y="299"/>
                      </a:cxn>
                    </a:cxnLst>
                    <a:rect l="0" t="0" r="r" b="b"/>
                    <a:pathLst>
                      <a:path w="424" h="980">
                        <a:moveTo>
                          <a:pt x="396" y="299"/>
                        </a:moveTo>
                        <a:lnTo>
                          <a:pt x="396" y="299"/>
                        </a:lnTo>
                        <a:lnTo>
                          <a:pt x="391" y="298"/>
                        </a:lnTo>
                        <a:lnTo>
                          <a:pt x="387" y="298"/>
                        </a:lnTo>
                        <a:lnTo>
                          <a:pt x="382" y="299"/>
                        </a:lnTo>
                        <a:lnTo>
                          <a:pt x="376" y="301"/>
                        </a:lnTo>
                        <a:lnTo>
                          <a:pt x="364" y="308"/>
                        </a:lnTo>
                        <a:lnTo>
                          <a:pt x="352" y="317"/>
                        </a:lnTo>
                        <a:lnTo>
                          <a:pt x="352" y="317"/>
                        </a:lnTo>
                        <a:lnTo>
                          <a:pt x="344" y="320"/>
                        </a:lnTo>
                        <a:lnTo>
                          <a:pt x="338" y="322"/>
                        </a:lnTo>
                        <a:lnTo>
                          <a:pt x="331" y="322"/>
                        </a:lnTo>
                        <a:lnTo>
                          <a:pt x="325" y="322"/>
                        </a:lnTo>
                        <a:lnTo>
                          <a:pt x="314" y="320"/>
                        </a:lnTo>
                        <a:lnTo>
                          <a:pt x="306" y="318"/>
                        </a:lnTo>
                        <a:lnTo>
                          <a:pt x="306" y="318"/>
                        </a:lnTo>
                        <a:lnTo>
                          <a:pt x="304" y="318"/>
                        </a:lnTo>
                        <a:lnTo>
                          <a:pt x="302" y="317"/>
                        </a:lnTo>
                        <a:lnTo>
                          <a:pt x="301" y="314"/>
                        </a:lnTo>
                        <a:lnTo>
                          <a:pt x="300" y="312"/>
                        </a:lnTo>
                        <a:lnTo>
                          <a:pt x="300" y="309"/>
                        </a:lnTo>
                        <a:lnTo>
                          <a:pt x="301" y="306"/>
                        </a:lnTo>
                        <a:lnTo>
                          <a:pt x="305" y="295"/>
                        </a:lnTo>
                        <a:lnTo>
                          <a:pt x="305" y="295"/>
                        </a:lnTo>
                        <a:lnTo>
                          <a:pt x="307" y="288"/>
                        </a:lnTo>
                        <a:lnTo>
                          <a:pt x="308" y="281"/>
                        </a:lnTo>
                        <a:lnTo>
                          <a:pt x="308" y="265"/>
                        </a:lnTo>
                        <a:lnTo>
                          <a:pt x="307" y="252"/>
                        </a:lnTo>
                        <a:lnTo>
                          <a:pt x="308" y="248"/>
                        </a:lnTo>
                        <a:lnTo>
                          <a:pt x="310" y="247"/>
                        </a:lnTo>
                        <a:lnTo>
                          <a:pt x="311" y="246"/>
                        </a:lnTo>
                        <a:lnTo>
                          <a:pt x="311" y="246"/>
                        </a:lnTo>
                        <a:lnTo>
                          <a:pt x="314" y="244"/>
                        </a:lnTo>
                        <a:lnTo>
                          <a:pt x="317" y="240"/>
                        </a:lnTo>
                        <a:lnTo>
                          <a:pt x="319" y="236"/>
                        </a:lnTo>
                        <a:lnTo>
                          <a:pt x="322" y="230"/>
                        </a:lnTo>
                        <a:lnTo>
                          <a:pt x="325" y="218"/>
                        </a:lnTo>
                        <a:lnTo>
                          <a:pt x="327" y="203"/>
                        </a:lnTo>
                        <a:lnTo>
                          <a:pt x="327" y="203"/>
                        </a:lnTo>
                        <a:lnTo>
                          <a:pt x="329" y="191"/>
                        </a:lnTo>
                        <a:lnTo>
                          <a:pt x="330" y="188"/>
                        </a:lnTo>
                        <a:lnTo>
                          <a:pt x="331" y="186"/>
                        </a:lnTo>
                        <a:lnTo>
                          <a:pt x="336" y="181"/>
                        </a:lnTo>
                        <a:lnTo>
                          <a:pt x="343" y="174"/>
                        </a:lnTo>
                        <a:lnTo>
                          <a:pt x="343" y="174"/>
                        </a:lnTo>
                        <a:lnTo>
                          <a:pt x="347" y="168"/>
                        </a:lnTo>
                        <a:lnTo>
                          <a:pt x="350" y="161"/>
                        </a:lnTo>
                        <a:lnTo>
                          <a:pt x="360" y="138"/>
                        </a:lnTo>
                        <a:lnTo>
                          <a:pt x="368" y="112"/>
                        </a:lnTo>
                        <a:lnTo>
                          <a:pt x="377" y="87"/>
                        </a:lnTo>
                        <a:lnTo>
                          <a:pt x="377" y="87"/>
                        </a:lnTo>
                        <a:lnTo>
                          <a:pt x="377" y="85"/>
                        </a:lnTo>
                        <a:lnTo>
                          <a:pt x="377" y="85"/>
                        </a:lnTo>
                        <a:lnTo>
                          <a:pt x="373" y="83"/>
                        </a:lnTo>
                        <a:lnTo>
                          <a:pt x="364" y="79"/>
                        </a:lnTo>
                        <a:lnTo>
                          <a:pt x="331" y="69"/>
                        </a:lnTo>
                        <a:lnTo>
                          <a:pt x="287" y="56"/>
                        </a:lnTo>
                        <a:lnTo>
                          <a:pt x="234" y="42"/>
                        </a:lnTo>
                        <a:lnTo>
                          <a:pt x="133" y="16"/>
                        </a:lnTo>
                        <a:lnTo>
                          <a:pt x="76" y="0"/>
                        </a:lnTo>
                        <a:lnTo>
                          <a:pt x="76" y="0"/>
                        </a:lnTo>
                        <a:lnTo>
                          <a:pt x="76" y="0"/>
                        </a:lnTo>
                        <a:lnTo>
                          <a:pt x="76" y="0"/>
                        </a:lnTo>
                        <a:lnTo>
                          <a:pt x="81" y="8"/>
                        </a:lnTo>
                        <a:lnTo>
                          <a:pt x="85" y="15"/>
                        </a:lnTo>
                        <a:lnTo>
                          <a:pt x="87" y="22"/>
                        </a:lnTo>
                        <a:lnTo>
                          <a:pt x="89" y="30"/>
                        </a:lnTo>
                        <a:lnTo>
                          <a:pt x="88" y="37"/>
                        </a:lnTo>
                        <a:lnTo>
                          <a:pt x="86" y="44"/>
                        </a:lnTo>
                        <a:lnTo>
                          <a:pt x="82" y="51"/>
                        </a:lnTo>
                        <a:lnTo>
                          <a:pt x="74" y="57"/>
                        </a:lnTo>
                        <a:lnTo>
                          <a:pt x="74" y="57"/>
                        </a:lnTo>
                        <a:lnTo>
                          <a:pt x="61" y="67"/>
                        </a:lnTo>
                        <a:lnTo>
                          <a:pt x="55" y="72"/>
                        </a:lnTo>
                        <a:lnTo>
                          <a:pt x="50" y="79"/>
                        </a:lnTo>
                        <a:lnTo>
                          <a:pt x="46" y="84"/>
                        </a:lnTo>
                        <a:lnTo>
                          <a:pt x="41" y="92"/>
                        </a:lnTo>
                        <a:lnTo>
                          <a:pt x="35" y="107"/>
                        </a:lnTo>
                        <a:lnTo>
                          <a:pt x="28" y="127"/>
                        </a:lnTo>
                        <a:lnTo>
                          <a:pt x="23" y="152"/>
                        </a:lnTo>
                        <a:lnTo>
                          <a:pt x="18" y="182"/>
                        </a:lnTo>
                        <a:lnTo>
                          <a:pt x="13" y="218"/>
                        </a:lnTo>
                        <a:lnTo>
                          <a:pt x="13" y="218"/>
                        </a:lnTo>
                        <a:lnTo>
                          <a:pt x="11" y="238"/>
                        </a:lnTo>
                        <a:lnTo>
                          <a:pt x="10" y="258"/>
                        </a:lnTo>
                        <a:lnTo>
                          <a:pt x="11" y="277"/>
                        </a:lnTo>
                        <a:lnTo>
                          <a:pt x="12" y="296"/>
                        </a:lnTo>
                        <a:lnTo>
                          <a:pt x="15" y="313"/>
                        </a:lnTo>
                        <a:lnTo>
                          <a:pt x="18" y="331"/>
                        </a:lnTo>
                        <a:lnTo>
                          <a:pt x="22" y="347"/>
                        </a:lnTo>
                        <a:lnTo>
                          <a:pt x="26" y="364"/>
                        </a:lnTo>
                        <a:lnTo>
                          <a:pt x="36" y="391"/>
                        </a:lnTo>
                        <a:lnTo>
                          <a:pt x="47" y="413"/>
                        </a:lnTo>
                        <a:lnTo>
                          <a:pt x="55" y="429"/>
                        </a:lnTo>
                        <a:lnTo>
                          <a:pt x="63" y="439"/>
                        </a:lnTo>
                        <a:lnTo>
                          <a:pt x="63" y="439"/>
                        </a:lnTo>
                        <a:lnTo>
                          <a:pt x="71" y="445"/>
                        </a:lnTo>
                        <a:lnTo>
                          <a:pt x="82" y="452"/>
                        </a:lnTo>
                        <a:lnTo>
                          <a:pt x="108" y="466"/>
                        </a:lnTo>
                        <a:lnTo>
                          <a:pt x="133" y="479"/>
                        </a:lnTo>
                        <a:lnTo>
                          <a:pt x="144" y="485"/>
                        </a:lnTo>
                        <a:lnTo>
                          <a:pt x="150" y="489"/>
                        </a:lnTo>
                        <a:lnTo>
                          <a:pt x="150" y="489"/>
                        </a:lnTo>
                        <a:lnTo>
                          <a:pt x="155" y="494"/>
                        </a:lnTo>
                        <a:lnTo>
                          <a:pt x="159" y="500"/>
                        </a:lnTo>
                        <a:lnTo>
                          <a:pt x="163" y="509"/>
                        </a:lnTo>
                        <a:lnTo>
                          <a:pt x="167" y="517"/>
                        </a:lnTo>
                        <a:lnTo>
                          <a:pt x="170" y="527"/>
                        </a:lnTo>
                        <a:lnTo>
                          <a:pt x="171" y="538"/>
                        </a:lnTo>
                        <a:lnTo>
                          <a:pt x="172" y="550"/>
                        </a:lnTo>
                        <a:lnTo>
                          <a:pt x="172" y="563"/>
                        </a:lnTo>
                        <a:lnTo>
                          <a:pt x="172" y="563"/>
                        </a:lnTo>
                        <a:lnTo>
                          <a:pt x="170" y="576"/>
                        </a:lnTo>
                        <a:lnTo>
                          <a:pt x="167" y="589"/>
                        </a:lnTo>
                        <a:lnTo>
                          <a:pt x="161" y="602"/>
                        </a:lnTo>
                        <a:lnTo>
                          <a:pt x="154" y="615"/>
                        </a:lnTo>
                        <a:lnTo>
                          <a:pt x="146" y="626"/>
                        </a:lnTo>
                        <a:lnTo>
                          <a:pt x="137" y="638"/>
                        </a:lnTo>
                        <a:lnTo>
                          <a:pt x="127" y="648"/>
                        </a:lnTo>
                        <a:lnTo>
                          <a:pt x="118" y="657"/>
                        </a:lnTo>
                        <a:lnTo>
                          <a:pt x="118" y="657"/>
                        </a:lnTo>
                        <a:lnTo>
                          <a:pt x="113" y="660"/>
                        </a:lnTo>
                        <a:lnTo>
                          <a:pt x="109" y="662"/>
                        </a:lnTo>
                        <a:lnTo>
                          <a:pt x="105" y="663"/>
                        </a:lnTo>
                        <a:lnTo>
                          <a:pt x="101" y="664"/>
                        </a:lnTo>
                        <a:lnTo>
                          <a:pt x="95" y="663"/>
                        </a:lnTo>
                        <a:lnTo>
                          <a:pt x="88" y="661"/>
                        </a:lnTo>
                        <a:lnTo>
                          <a:pt x="82" y="659"/>
                        </a:lnTo>
                        <a:lnTo>
                          <a:pt x="78" y="659"/>
                        </a:lnTo>
                        <a:lnTo>
                          <a:pt x="75" y="659"/>
                        </a:lnTo>
                        <a:lnTo>
                          <a:pt x="72" y="660"/>
                        </a:lnTo>
                        <a:lnTo>
                          <a:pt x="67" y="662"/>
                        </a:lnTo>
                        <a:lnTo>
                          <a:pt x="63" y="666"/>
                        </a:lnTo>
                        <a:lnTo>
                          <a:pt x="59" y="670"/>
                        </a:lnTo>
                        <a:lnTo>
                          <a:pt x="59" y="670"/>
                        </a:lnTo>
                        <a:lnTo>
                          <a:pt x="52" y="678"/>
                        </a:lnTo>
                        <a:lnTo>
                          <a:pt x="46" y="686"/>
                        </a:lnTo>
                        <a:lnTo>
                          <a:pt x="30" y="710"/>
                        </a:lnTo>
                        <a:lnTo>
                          <a:pt x="15" y="739"/>
                        </a:lnTo>
                        <a:lnTo>
                          <a:pt x="0" y="766"/>
                        </a:lnTo>
                        <a:lnTo>
                          <a:pt x="0" y="766"/>
                        </a:lnTo>
                        <a:lnTo>
                          <a:pt x="9" y="778"/>
                        </a:lnTo>
                        <a:lnTo>
                          <a:pt x="9" y="778"/>
                        </a:lnTo>
                        <a:lnTo>
                          <a:pt x="14" y="786"/>
                        </a:lnTo>
                        <a:lnTo>
                          <a:pt x="23" y="794"/>
                        </a:lnTo>
                        <a:lnTo>
                          <a:pt x="46" y="815"/>
                        </a:lnTo>
                        <a:lnTo>
                          <a:pt x="67" y="836"/>
                        </a:lnTo>
                        <a:lnTo>
                          <a:pt x="84" y="850"/>
                        </a:lnTo>
                        <a:lnTo>
                          <a:pt x="84" y="850"/>
                        </a:lnTo>
                        <a:lnTo>
                          <a:pt x="90" y="855"/>
                        </a:lnTo>
                        <a:lnTo>
                          <a:pt x="99" y="861"/>
                        </a:lnTo>
                        <a:lnTo>
                          <a:pt x="120" y="870"/>
                        </a:lnTo>
                        <a:lnTo>
                          <a:pt x="142" y="878"/>
                        </a:lnTo>
                        <a:lnTo>
                          <a:pt x="151" y="883"/>
                        </a:lnTo>
                        <a:lnTo>
                          <a:pt x="160" y="887"/>
                        </a:lnTo>
                        <a:lnTo>
                          <a:pt x="160" y="887"/>
                        </a:lnTo>
                        <a:lnTo>
                          <a:pt x="166" y="890"/>
                        </a:lnTo>
                        <a:lnTo>
                          <a:pt x="171" y="891"/>
                        </a:lnTo>
                        <a:lnTo>
                          <a:pt x="173" y="891"/>
                        </a:lnTo>
                        <a:lnTo>
                          <a:pt x="175" y="890"/>
                        </a:lnTo>
                        <a:lnTo>
                          <a:pt x="180" y="886"/>
                        </a:lnTo>
                        <a:lnTo>
                          <a:pt x="184" y="884"/>
                        </a:lnTo>
                        <a:lnTo>
                          <a:pt x="188" y="880"/>
                        </a:lnTo>
                        <a:lnTo>
                          <a:pt x="188" y="880"/>
                        </a:lnTo>
                        <a:lnTo>
                          <a:pt x="196" y="879"/>
                        </a:lnTo>
                        <a:lnTo>
                          <a:pt x="205" y="878"/>
                        </a:lnTo>
                        <a:lnTo>
                          <a:pt x="215" y="877"/>
                        </a:lnTo>
                        <a:lnTo>
                          <a:pt x="226" y="878"/>
                        </a:lnTo>
                        <a:lnTo>
                          <a:pt x="235" y="879"/>
                        </a:lnTo>
                        <a:lnTo>
                          <a:pt x="244" y="882"/>
                        </a:lnTo>
                        <a:lnTo>
                          <a:pt x="252" y="885"/>
                        </a:lnTo>
                        <a:lnTo>
                          <a:pt x="254" y="887"/>
                        </a:lnTo>
                        <a:lnTo>
                          <a:pt x="256" y="889"/>
                        </a:lnTo>
                        <a:lnTo>
                          <a:pt x="256" y="889"/>
                        </a:lnTo>
                        <a:lnTo>
                          <a:pt x="257" y="892"/>
                        </a:lnTo>
                        <a:lnTo>
                          <a:pt x="257" y="896"/>
                        </a:lnTo>
                        <a:lnTo>
                          <a:pt x="256" y="903"/>
                        </a:lnTo>
                        <a:lnTo>
                          <a:pt x="252" y="924"/>
                        </a:lnTo>
                        <a:lnTo>
                          <a:pt x="250" y="935"/>
                        </a:lnTo>
                        <a:lnTo>
                          <a:pt x="247" y="946"/>
                        </a:lnTo>
                        <a:lnTo>
                          <a:pt x="247" y="956"/>
                        </a:lnTo>
                        <a:lnTo>
                          <a:pt x="247" y="960"/>
                        </a:lnTo>
                        <a:lnTo>
                          <a:pt x="248" y="963"/>
                        </a:lnTo>
                        <a:lnTo>
                          <a:pt x="248" y="963"/>
                        </a:lnTo>
                        <a:lnTo>
                          <a:pt x="252" y="970"/>
                        </a:lnTo>
                        <a:lnTo>
                          <a:pt x="255" y="975"/>
                        </a:lnTo>
                        <a:lnTo>
                          <a:pt x="258" y="977"/>
                        </a:lnTo>
                        <a:lnTo>
                          <a:pt x="263" y="979"/>
                        </a:lnTo>
                        <a:lnTo>
                          <a:pt x="266" y="980"/>
                        </a:lnTo>
                        <a:lnTo>
                          <a:pt x="270" y="979"/>
                        </a:lnTo>
                        <a:lnTo>
                          <a:pt x="278" y="976"/>
                        </a:lnTo>
                        <a:lnTo>
                          <a:pt x="278" y="976"/>
                        </a:lnTo>
                        <a:lnTo>
                          <a:pt x="279" y="976"/>
                        </a:lnTo>
                        <a:lnTo>
                          <a:pt x="280" y="974"/>
                        </a:lnTo>
                        <a:lnTo>
                          <a:pt x="282" y="969"/>
                        </a:lnTo>
                        <a:lnTo>
                          <a:pt x="283" y="961"/>
                        </a:lnTo>
                        <a:lnTo>
                          <a:pt x="286" y="952"/>
                        </a:lnTo>
                        <a:lnTo>
                          <a:pt x="288" y="932"/>
                        </a:lnTo>
                        <a:lnTo>
                          <a:pt x="289" y="921"/>
                        </a:lnTo>
                        <a:lnTo>
                          <a:pt x="291" y="911"/>
                        </a:lnTo>
                        <a:lnTo>
                          <a:pt x="291" y="911"/>
                        </a:lnTo>
                        <a:lnTo>
                          <a:pt x="293" y="902"/>
                        </a:lnTo>
                        <a:lnTo>
                          <a:pt x="298" y="892"/>
                        </a:lnTo>
                        <a:lnTo>
                          <a:pt x="307" y="874"/>
                        </a:lnTo>
                        <a:lnTo>
                          <a:pt x="317" y="855"/>
                        </a:lnTo>
                        <a:lnTo>
                          <a:pt x="322" y="846"/>
                        </a:lnTo>
                        <a:lnTo>
                          <a:pt x="324" y="837"/>
                        </a:lnTo>
                        <a:lnTo>
                          <a:pt x="324" y="837"/>
                        </a:lnTo>
                        <a:lnTo>
                          <a:pt x="328" y="823"/>
                        </a:lnTo>
                        <a:lnTo>
                          <a:pt x="332" y="813"/>
                        </a:lnTo>
                        <a:lnTo>
                          <a:pt x="338" y="804"/>
                        </a:lnTo>
                        <a:lnTo>
                          <a:pt x="344" y="795"/>
                        </a:lnTo>
                        <a:lnTo>
                          <a:pt x="344" y="795"/>
                        </a:lnTo>
                        <a:lnTo>
                          <a:pt x="348" y="788"/>
                        </a:lnTo>
                        <a:lnTo>
                          <a:pt x="352" y="775"/>
                        </a:lnTo>
                        <a:lnTo>
                          <a:pt x="363" y="740"/>
                        </a:lnTo>
                        <a:lnTo>
                          <a:pt x="370" y="721"/>
                        </a:lnTo>
                        <a:lnTo>
                          <a:pt x="377" y="703"/>
                        </a:lnTo>
                        <a:lnTo>
                          <a:pt x="385" y="687"/>
                        </a:lnTo>
                        <a:lnTo>
                          <a:pt x="388" y="680"/>
                        </a:lnTo>
                        <a:lnTo>
                          <a:pt x="392" y="674"/>
                        </a:lnTo>
                        <a:lnTo>
                          <a:pt x="392" y="674"/>
                        </a:lnTo>
                        <a:lnTo>
                          <a:pt x="396" y="669"/>
                        </a:lnTo>
                        <a:lnTo>
                          <a:pt x="399" y="663"/>
                        </a:lnTo>
                        <a:lnTo>
                          <a:pt x="404" y="650"/>
                        </a:lnTo>
                        <a:lnTo>
                          <a:pt x="409" y="636"/>
                        </a:lnTo>
                        <a:lnTo>
                          <a:pt x="411" y="623"/>
                        </a:lnTo>
                        <a:lnTo>
                          <a:pt x="412" y="610"/>
                        </a:lnTo>
                        <a:lnTo>
                          <a:pt x="413" y="598"/>
                        </a:lnTo>
                        <a:lnTo>
                          <a:pt x="414" y="579"/>
                        </a:lnTo>
                        <a:lnTo>
                          <a:pt x="414" y="579"/>
                        </a:lnTo>
                        <a:lnTo>
                          <a:pt x="423" y="468"/>
                        </a:lnTo>
                        <a:lnTo>
                          <a:pt x="423" y="468"/>
                        </a:lnTo>
                        <a:lnTo>
                          <a:pt x="424" y="330"/>
                        </a:lnTo>
                        <a:lnTo>
                          <a:pt x="424" y="330"/>
                        </a:lnTo>
                        <a:lnTo>
                          <a:pt x="423" y="321"/>
                        </a:lnTo>
                        <a:lnTo>
                          <a:pt x="421" y="314"/>
                        </a:lnTo>
                        <a:lnTo>
                          <a:pt x="418" y="309"/>
                        </a:lnTo>
                        <a:lnTo>
                          <a:pt x="413" y="307"/>
                        </a:lnTo>
                        <a:lnTo>
                          <a:pt x="409" y="305"/>
                        </a:lnTo>
                        <a:lnTo>
                          <a:pt x="404" y="302"/>
                        </a:lnTo>
                        <a:lnTo>
                          <a:pt x="399" y="301"/>
                        </a:lnTo>
                        <a:lnTo>
                          <a:pt x="396" y="299"/>
                        </a:lnTo>
                        <a:lnTo>
                          <a:pt x="396" y="299"/>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74" name="Freeform 170"/>
                  <p:cNvSpPr>
                    <a:spLocks/>
                  </p:cNvSpPr>
                  <p:nvPr/>
                </p:nvSpPr>
                <p:spPr bwMode="auto">
                  <a:xfrm>
                    <a:off x="3508" y="1990"/>
                    <a:ext cx="77" cy="119"/>
                  </a:xfrm>
                  <a:custGeom>
                    <a:avLst/>
                    <a:gdLst/>
                    <a:ahLst/>
                    <a:cxnLst>
                      <a:cxn ang="0">
                        <a:pos x="458" y="620"/>
                      </a:cxn>
                      <a:cxn ang="0">
                        <a:pos x="451" y="612"/>
                      </a:cxn>
                      <a:cxn ang="0">
                        <a:pos x="427" y="605"/>
                      </a:cxn>
                      <a:cxn ang="0">
                        <a:pos x="411" y="610"/>
                      </a:cxn>
                      <a:cxn ang="0">
                        <a:pos x="400" y="614"/>
                      </a:cxn>
                      <a:cxn ang="0">
                        <a:pos x="374" y="617"/>
                      </a:cxn>
                      <a:cxn ang="0">
                        <a:pos x="362" y="613"/>
                      </a:cxn>
                      <a:cxn ang="0">
                        <a:pos x="360" y="607"/>
                      </a:cxn>
                      <a:cxn ang="0">
                        <a:pos x="363" y="590"/>
                      </a:cxn>
                      <a:cxn ang="0">
                        <a:pos x="376" y="583"/>
                      </a:cxn>
                      <a:cxn ang="0">
                        <a:pos x="398" y="582"/>
                      </a:cxn>
                      <a:cxn ang="0">
                        <a:pos x="409" y="577"/>
                      </a:cxn>
                      <a:cxn ang="0">
                        <a:pos x="409" y="570"/>
                      </a:cxn>
                      <a:cxn ang="0">
                        <a:pos x="389" y="551"/>
                      </a:cxn>
                      <a:cxn ang="0">
                        <a:pos x="376" y="535"/>
                      </a:cxn>
                      <a:cxn ang="0">
                        <a:pos x="377" y="532"/>
                      </a:cxn>
                      <a:cxn ang="0">
                        <a:pos x="388" y="531"/>
                      </a:cxn>
                      <a:cxn ang="0">
                        <a:pos x="417" y="536"/>
                      </a:cxn>
                      <a:cxn ang="0">
                        <a:pos x="424" y="532"/>
                      </a:cxn>
                      <a:cxn ang="0">
                        <a:pos x="427" y="521"/>
                      </a:cxn>
                      <a:cxn ang="0">
                        <a:pos x="425" y="494"/>
                      </a:cxn>
                      <a:cxn ang="0">
                        <a:pos x="414" y="474"/>
                      </a:cxn>
                      <a:cxn ang="0">
                        <a:pos x="411" y="474"/>
                      </a:cxn>
                      <a:cxn ang="0">
                        <a:pos x="395" y="488"/>
                      </a:cxn>
                      <a:cxn ang="0">
                        <a:pos x="381" y="493"/>
                      </a:cxn>
                      <a:cxn ang="0">
                        <a:pos x="371" y="487"/>
                      </a:cxn>
                      <a:cxn ang="0">
                        <a:pos x="350" y="473"/>
                      </a:cxn>
                      <a:cxn ang="0">
                        <a:pos x="307" y="445"/>
                      </a:cxn>
                      <a:cxn ang="0">
                        <a:pos x="301" y="435"/>
                      </a:cxn>
                      <a:cxn ang="0">
                        <a:pos x="300" y="425"/>
                      </a:cxn>
                      <a:cxn ang="0">
                        <a:pos x="292" y="403"/>
                      </a:cxn>
                      <a:cxn ang="0">
                        <a:pos x="275" y="384"/>
                      </a:cxn>
                      <a:cxn ang="0">
                        <a:pos x="259" y="374"/>
                      </a:cxn>
                      <a:cxn ang="0">
                        <a:pos x="244" y="350"/>
                      </a:cxn>
                      <a:cxn ang="0">
                        <a:pos x="238" y="319"/>
                      </a:cxn>
                      <a:cxn ang="0">
                        <a:pos x="237" y="300"/>
                      </a:cxn>
                      <a:cxn ang="0">
                        <a:pos x="222" y="266"/>
                      </a:cxn>
                      <a:cxn ang="0">
                        <a:pos x="198" y="237"/>
                      </a:cxn>
                      <a:cxn ang="0">
                        <a:pos x="183" y="226"/>
                      </a:cxn>
                      <a:cxn ang="0">
                        <a:pos x="120" y="173"/>
                      </a:cxn>
                      <a:cxn ang="0">
                        <a:pos x="132" y="156"/>
                      </a:cxn>
                      <a:cxn ang="0">
                        <a:pos x="137" y="137"/>
                      </a:cxn>
                      <a:cxn ang="0">
                        <a:pos x="133" y="128"/>
                      </a:cxn>
                      <a:cxn ang="0">
                        <a:pos x="123" y="119"/>
                      </a:cxn>
                      <a:cxn ang="0">
                        <a:pos x="102" y="110"/>
                      </a:cxn>
                      <a:cxn ang="0">
                        <a:pos x="88" y="109"/>
                      </a:cxn>
                      <a:cxn ang="0">
                        <a:pos x="102" y="104"/>
                      </a:cxn>
                      <a:cxn ang="0">
                        <a:pos x="109" y="94"/>
                      </a:cxn>
                      <a:cxn ang="0">
                        <a:pos x="109" y="86"/>
                      </a:cxn>
                      <a:cxn ang="0">
                        <a:pos x="90" y="70"/>
                      </a:cxn>
                      <a:cxn ang="0">
                        <a:pos x="37" y="20"/>
                      </a:cxn>
                      <a:cxn ang="0">
                        <a:pos x="23" y="0"/>
                      </a:cxn>
                      <a:cxn ang="0">
                        <a:pos x="9" y="53"/>
                      </a:cxn>
                      <a:cxn ang="0">
                        <a:pos x="232" y="707"/>
                      </a:cxn>
                      <a:cxn ang="0">
                        <a:pos x="400" y="675"/>
                      </a:cxn>
                      <a:cxn ang="0">
                        <a:pos x="445" y="660"/>
                      </a:cxn>
                      <a:cxn ang="0">
                        <a:pos x="457" y="644"/>
                      </a:cxn>
                      <a:cxn ang="0">
                        <a:pos x="460" y="631"/>
                      </a:cxn>
                    </a:cxnLst>
                    <a:rect l="0" t="0" r="r" b="b"/>
                    <a:pathLst>
                      <a:path w="460" h="712">
                        <a:moveTo>
                          <a:pt x="459" y="624"/>
                        </a:moveTo>
                        <a:lnTo>
                          <a:pt x="459" y="624"/>
                        </a:lnTo>
                        <a:lnTo>
                          <a:pt x="458" y="620"/>
                        </a:lnTo>
                        <a:lnTo>
                          <a:pt x="456" y="617"/>
                        </a:lnTo>
                        <a:lnTo>
                          <a:pt x="454" y="614"/>
                        </a:lnTo>
                        <a:lnTo>
                          <a:pt x="451" y="612"/>
                        </a:lnTo>
                        <a:lnTo>
                          <a:pt x="444" y="608"/>
                        </a:lnTo>
                        <a:lnTo>
                          <a:pt x="436" y="606"/>
                        </a:lnTo>
                        <a:lnTo>
                          <a:pt x="427" y="605"/>
                        </a:lnTo>
                        <a:lnTo>
                          <a:pt x="421" y="606"/>
                        </a:lnTo>
                        <a:lnTo>
                          <a:pt x="414" y="607"/>
                        </a:lnTo>
                        <a:lnTo>
                          <a:pt x="411" y="610"/>
                        </a:lnTo>
                        <a:lnTo>
                          <a:pt x="411" y="610"/>
                        </a:lnTo>
                        <a:lnTo>
                          <a:pt x="407" y="612"/>
                        </a:lnTo>
                        <a:lnTo>
                          <a:pt x="400" y="614"/>
                        </a:lnTo>
                        <a:lnTo>
                          <a:pt x="391" y="616"/>
                        </a:lnTo>
                        <a:lnTo>
                          <a:pt x="383" y="617"/>
                        </a:lnTo>
                        <a:lnTo>
                          <a:pt x="374" y="617"/>
                        </a:lnTo>
                        <a:lnTo>
                          <a:pt x="366" y="616"/>
                        </a:lnTo>
                        <a:lnTo>
                          <a:pt x="364" y="615"/>
                        </a:lnTo>
                        <a:lnTo>
                          <a:pt x="362" y="613"/>
                        </a:lnTo>
                        <a:lnTo>
                          <a:pt x="360" y="611"/>
                        </a:lnTo>
                        <a:lnTo>
                          <a:pt x="360" y="607"/>
                        </a:lnTo>
                        <a:lnTo>
                          <a:pt x="360" y="607"/>
                        </a:lnTo>
                        <a:lnTo>
                          <a:pt x="361" y="596"/>
                        </a:lnTo>
                        <a:lnTo>
                          <a:pt x="362" y="593"/>
                        </a:lnTo>
                        <a:lnTo>
                          <a:pt x="363" y="590"/>
                        </a:lnTo>
                        <a:lnTo>
                          <a:pt x="365" y="588"/>
                        </a:lnTo>
                        <a:lnTo>
                          <a:pt x="367" y="586"/>
                        </a:lnTo>
                        <a:lnTo>
                          <a:pt x="376" y="583"/>
                        </a:lnTo>
                        <a:lnTo>
                          <a:pt x="376" y="583"/>
                        </a:lnTo>
                        <a:lnTo>
                          <a:pt x="387" y="582"/>
                        </a:lnTo>
                        <a:lnTo>
                          <a:pt x="398" y="582"/>
                        </a:lnTo>
                        <a:lnTo>
                          <a:pt x="402" y="581"/>
                        </a:lnTo>
                        <a:lnTo>
                          <a:pt x="407" y="580"/>
                        </a:lnTo>
                        <a:lnTo>
                          <a:pt x="409" y="577"/>
                        </a:lnTo>
                        <a:lnTo>
                          <a:pt x="410" y="572"/>
                        </a:lnTo>
                        <a:lnTo>
                          <a:pt x="410" y="572"/>
                        </a:lnTo>
                        <a:lnTo>
                          <a:pt x="409" y="570"/>
                        </a:lnTo>
                        <a:lnTo>
                          <a:pt x="408" y="568"/>
                        </a:lnTo>
                        <a:lnTo>
                          <a:pt x="403" y="562"/>
                        </a:lnTo>
                        <a:lnTo>
                          <a:pt x="389" y="551"/>
                        </a:lnTo>
                        <a:lnTo>
                          <a:pt x="383" y="545"/>
                        </a:lnTo>
                        <a:lnTo>
                          <a:pt x="378" y="540"/>
                        </a:lnTo>
                        <a:lnTo>
                          <a:pt x="376" y="535"/>
                        </a:lnTo>
                        <a:lnTo>
                          <a:pt x="376" y="533"/>
                        </a:lnTo>
                        <a:lnTo>
                          <a:pt x="377" y="532"/>
                        </a:lnTo>
                        <a:lnTo>
                          <a:pt x="377" y="532"/>
                        </a:lnTo>
                        <a:lnTo>
                          <a:pt x="379" y="531"/>
                        </a:lnTo>
                        <a:lnTo>
                          <a:pt x="383" y="531"/>
                        </a:lnTo>
                        <a:lnTo>
                          <a:pt x="388" y="531"/>
                        </a:lnTo>
                        <a:lnTo>
                          <a:pt x="402" y="534"/>
                        </a:lnTo>
                        <a:lnTo>
                          <a:pt x="410" y="535"/>
                        </a:lnTo>
                        <a:lnTo>
                          <a:pt x="417" y="536"/>
                        </a:lnTo>
                        <a:lnTo>
                          <a:pt x="419" y="535"/>
                        </a:lnTo>
                        <a:lnTo>
                          <a:pt x="422" y="534"/>
                        </a:lnTo>
                        <a:lnTo>
                          <a:pt x="424" y="532"/>
                        </a:lnTo>
                        <a:lnTo>
                          <a:pt x="425" y="529"/>
                        </a:lnTo>
                        <a:lnTo>
                          <a:pt x="425" y="529"/>
                        </a:lnTo>
                        <a:lnTo>
                          <a:pt x="427" y="521"/>
                        </a:lnTo>
                        <a:lnTo>
                          <a:pt x="427" y="512"/>
                        </a:lnTo>
                        <a:lnTo>
                          <a:pt x="426" y="504"/>
                        </a:lnTo>
                        <a:lnTo>
                          <a:pt x="425" y="494"/>
                        </a:lnTo>
                        <a:lnTo>
                          <a:pt x="422" y="485"/>
                        </a:lnTo>
                        <a:lnTo>
                          <a:pt x="419" y="479"/>
                        </a:lnTo>
                        <a:lnTo>
                          <a:pt x="414" y="474"/>
                        </a:lnTo>
                        <a:lnTo>
                          <a:pt x="413" y="474"/>
                        </a:lnTo>
                        <a:lnTo>
                          <a:pt x="411" y="474"/>
                        </a:lnTo>
                        <a:lnTo>
                          <a:pt x="411" y="474"/>
                        </a:lnTo>
                        <a:lnTo>
                          <a:pt x="407" y="476"/>
                        </a:lnTo>
                        <a:lnTo>
                          <a:pt x="403" y="480"/>
                        </a:lnTo>
                        <a:lnTo>
                          <a:pt x="395" y="488"/>
                        </a:lnTo>
                        <a:lnTo>
                          <a:pt x="389" y="492"/>
                        </a:lnTo>
                        <a:lnTo>
                          <a:pt x="384" y="493"/>
                        </a:lnTo>
                        <a:lnTo>
                          <a:pt x="381" y="493"/>
                        </a:lnTo>
                        <a:lnTo>
                          <a:pt x="377" y="492"/>
                        </a:lnTo>
                        <a:lnTo>
                          <a:pt x="374" y="490"/>
                        </a:lnTo>
                        <a:lnTo>
                          <a:pt x="371" y="487"/>
                        </a:lnTo>
                        <a:lnTo>
                          <a:pt x="371" y="487"/>
                        </a:lnTo>
                        <a:lnTo>
                          <a:pt x="361" y="481"/>
                        </a:lnTo>
                        <a:lnTo>
                          <a:pt x="350" y="473"/>
                        </a:lnTo>
                        <a:lnTo>
                          <a:pt x="327" y="459"/>
                        </a:lnTo>
                        <a:lnTo>
                          <a:pt x="316" y="452"/>
                        </a:lnTo>
                        <a:lnTo>
                          <a:pt x="307" y="445"/>
                        </a:lnTo>
                        <a:lnTo>
                          <a:pt x="304" y="442"/>
                        </a:lnTo>
                        <a:lnTo>
                          <a:pt x="302" y="438"/>
                        </a:lnTo>
                        <a:lnTo>
                          <a:pt x="301" y="435"/>
                        </a:lnTo>
                        <a:lnTo>
                          <a:pt x="301" y="432"/>
                        </a:lnTo>
                        <a:lnTo>
                          <a:pt x="301" y="432"/>
                        </a:lnTo>
                        <a:lnTo>
                          <a:pt x="300" y="425"/>
                        </a:lnTo>
                        <a:lnTo>
                          <a:pt x="299" y="418"/>
                        </a:lnTo>
                        <a:lnTo>
                          <a:pt x="297" y="410"/>
                        </a:lnTo>
                        <a:lnTo>
                          <a:pt x="292" y="403"/>
                        </a:lnTo>
                        <a:lnTo>
                          <a:pt x="288" y="396"/>
                        </a:lnTo>
                        <a:lnTo>
                          <a:pt x="281" y="389"/>
                        </a:lnTo>
                        <a:lnTo>
                          <a:pt x="275" y="384"/>
                        </a:lnTo>
                        <a:lnTo>
                          <a:pt x="267" y="379"/>
                        </a:lnTo>
                        <a:lnTo>
                          <a:pt x="267" y="379"/>
                        </a:lnTo>
                        <a:lnTo>
                          <a:pt x="259" y="374"/>
                        </a:lnTo>
                        <a:lnTo>
                          <a:pt x="253" y="367"/>
                        </a:lnTo>
                        <a:lnTo>
                          <a:pt x="247" y="359"/>
                        </a:lnTo>
                        <a:lnTo>
                          <a:pt x="244" y="350"/>
                        </a:lnTo>
                        <a:lnTo>
                          <a:pt x="241" y="339"/>
                        </a:lnTo>
                        <a:lnTo>
                          <a:pt x="239" y="329"/>
                        </a:lnTo>
                        <a:lnTo>
                          <a:pt x="238" y="319"/>
                        </a:lnTo>
                        <a:lnTo>
                          <a:pt x="238" y="310"/>
                        </a:lnTo>
                        <a:lnTo>
                          <a:pt x="238" y="310"/>
                        </a:lnTo>
                        <a:lnTo>
                          <a:pt x="237" y="300"/>
                        </a:lnTo>
                        <a:lnTo>
                          <a:pt x="234" y="289"/>
                        </a:lnTo>
                        <a:lnTo>
                          <a:pt x="229" y="278"/>
                        </a:lnTo>
                        <a:lnTo>
                          <a:pt x="222" y="266"/>
                        </a:lnTo>
                        <a:lnTo>
                          <a:pt x="215" y="255"/>
                        </a:lnTo>
                        <a:lnTo>
                          <a:pt x="207" y="245"/>
                        </a:lnTo>
                        <a:lnTo>
                          <a:pt x="198" y="237"/>
                        </a:lnTo>
                        <a:lnTo>
                          <a:pt x="192" y="231"/>
                        </a:lnTo>
                        <a:lnTo>
                          <a:pt x="192" y="231"/>
                        </a:lnTo>
                        <a:lnTo>
                          <a:pt x="183" y="226"/>
                        </a:lnTo>
                        <a:lnTo>
                          <a:pt x="172" y="217"/>
                        </a:lnTo>
                        <a:lnTo>
                          <a:pt x="148" y="197"/>
                        </a:lnTo>
                        <a:lnTo>
                          <a:pt x="120" y="173"/>
                        </a:lnTo>
                        <a:lnTo>
                          <a:pt x="120" y="173"/>
                        </a:lnTo>
                        <a:lnTo>
                          <a:pt x="124" y="168"/>
                        </a:lnTo>
                        <a:lnTo>
                          <a:pt x="132" y="156"/>
                        </a:lnTo>
                        <a:lnTo>
                          <a:pt x="135" y="148"/>
                        </a:lnTo>
                        <a:lnTo>
                          <a:pt x="136" y="141"/>
                        </a:lnTo>
                        <a:lnTo>
                          <a:pt x="137" y="137"/>
                        </a:lnTo>
                        <a:lnTo>
                          <a:pt x="136" y="134"/>
                        </a:lnTo>
                        <a:lnTo>
                          <a:pt x="135" y="131"/>
                        </a:lnTo>
                        <a:lnTo>
                          <a:pt x="133" y="128"/>
                        </a:lnTo>
                        <a:lnTo>
                          <a:pt x="133" y="128"/>
                        </a:lnTo>
                        <a:lnTo>
                          <a:pt x="129" y="123"/>
                        </a:lnTo>
                        <a:lnTo>
                          <a:pt x="123" y="119"/>
                        </a:lnTo>
                        <a:lnTo>
                          <a:pt x="118" y="116"/>
                        </a:lnTo>
                        <a:lnTo>
                          <a:pt x="112" y="113"/>
                        </a:lnTo>
                        <a:lnTo>
                          <a:pt x="102" y="110"/>
                        </a:lnTo>
                        <a:lnTo>
                          <a:pt x="92" y="109"/>
                        </a:lnTo>
                        <a:lnTo>
                          <a:pt x="92" y="109"/>
                        </a:lnTo>
                        <a:lnTo>
                          <a:pt x="88" y="109"/>
                        </a:lnTo>
                        <a:lnTo>
                          <a:pt x="88" y="109"/>
                        </a:lnTo>
                        <a:lnTo>
                          <a:pt x="97" y="106"/>
                        </a:lnTo>
                        <a:lnTo>
                          <a:pt x="102" y="104"/>
                        </a:lnTo>
                        <a:lnTo>
                          <a:pt x="107" y="99"/>
                        </a:lnTo>
                        <a:lnTo>
                          <a:pt x="109" y="97"/>
                        </a:lnTo>
                        <a:lnTo>
                          <a:pt x="109" y="94"/>
                        </a:lnTo>
                        <a:lnTo>
                          <a:pt x="110" y="90"/>
                        </a:lnTo>
                        <a:lnTo>
                          <a:pt x="109" y="86"/>
                        </a:lnTo>
                        <a:lnTo>
                          <a:pt x="109" y="86"/>
                        </a:lnTo>
                        <a:lnTo>
                          <a:pt x="107" y="84"/>
                        </a:lnTo>
                        <a:lnTo>
                          <a:pt x="107" y="84"/>
                        </a:lnTo>
                        <a:lnTo>
                          <a:pt x="90" y="70"/>
                        </a:lnTo>
                        <a:lnTo>
                          <a:pt x="69" y="49"/>
                        </a:lnTo>
                        <a:lnTo>
                          <a:pt x="46" y="28"/>
                        </a:lnTo>
                        <a:lnTo>
                          <a:pt x="37" y="20"/>
                        </a:lnTo>
                        <a:lnTo>
                          <a:pt x="32" y="12"/>
                        </a:lnTo>
                        <a:lnTo>
                          <a:pt x="32" y="12"/>
                        </a:lnTo>
                        <a:lnTo>
                          <a:pt x="23" y="0"/>
                        </a:lnTo>
                        <a:lnTo>
                          <a:pt x="23" y="0"/>
                        </a:lnTo>
                        <a:lnTo>
                          <a:pt x="0" y="44"/>
                        </a:lnTo>
                        <a:lnTo>
                          <a:pt x="9" y="53"/>
                        </a:lnTo>
                        <a:lnTo>
                          <a:pt x="194" y="712"/>
                        </a:lnTo>
                        <a:lnTo>
                          <a:pt x="194" y="712"/>
                        </a:lnTo>
                        <a:lnTo>
                          <a:pt x="232" y="707"/>
                        </a:lnTo>
                        <a:lnTo>
                          <a:pt x="315" y="691"/>
                        </a:lnTo>
                        <a:lnTo>
                          <a:pt x="360" y="683"/>
                        </a:lnTo>
                        <a:lnTo>
                          <a:pt x="400" y="675"/>
                        </a:lnTo>
                        <a:lnTo>
                          <a:pt x="431" y="666"/>
                        </a:lnTo>
                        <a:lnTo>
                          <a:pt x="439" y="663"/>
                        </a:lnTo>
                        <a:lnTo>
                          <a:pt x="445" y="660"/>
                        </a:lnTo>
                        <a:lnTo>
                          <a:pt x="445" y="660"/>
                        </a:lnTo>
                        <a:lnTo>
                          <a:pt x="453" y="651"/>
                        </a:lnTo>
                        <a:lnTo>
                          <a:pt x="457" y="644"/>
                        </a:lnTo>
                        <a:lnTo>
                          <a:pt x="459" y="641"/>
                        </a:lnTo>
                        <a:lnTo>
                          <a:pt x="459" y="637"/>
                        </a:lnTo>
                        <a:lnTo>
                          <a:pt x="460" y="631"/>
                        </a:lnTo>
                        <a:lnTo>
                          <a:pt x="459" y="624"/>
                        </a:lnTo>
                        <a:lnTo>
                          <a:pt x="459" y="624"/>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75" name="Freeform 171"/>
                  <p:cNvSpPr>
                    <a:spLocks/>
                  </p:cNvSpPr>
                  <p:nvPr/>
                </p:nvSpPr>
                <p:spPr bwMode="auto">
                  <a:xfrm>
                    <a:off x="3575" y="1680"/>
                    <a:ext cx="227" cy="112"/>
                  </a:xfrm>
                  <a:custGeom>
                    <a:avLst/>
                    <a:gdLst/>
                    <a:ahLst/>
                    <a:cxnLst>
                      <a:cxn ang="0">
                        <a:pos x="1332" y="423"/>
                      </a:cxn>
                      <a:cxn ang="0">
                        <a:pos x="1323" y="380"/>
                      </a:cxn>
                      <a:cxn ang="0">
                        <a:pos x="1290" y="337"/>
                      </a:cxn>
                      <a:cxn ang="0">
                        <a:pos x="1239" y="296"/>
                      </a:cxn>
                      <a:cxn ang="0">
                        <a:pos x="1192" y="302"/>
                      </a:cxn>
                      <a:cxn ang="0">
                        <a:pos x="1190" y="327"/>
                      </a:cxn>
                      <a:cxn ang="0">
                        <a:pos x="1224" y="328"/>
                      </a:cxn>
                      <a:cxn ang="0">
                        <a:pos x="1252" y="336"/>
                      </a:cxn>
                      <a:cxn ang="0">
                        <a:pos x="1269" y="365"/>
                      </a:cxn>
                      <a:cxn ang="0">
                        <a:pos x="1296" y="411"/>
                      </a:cxn>
                      <a:cxn ang="0">
                        <a:pos x="1286" y="459"/>
                      </a:cxn>
                      <a:cxn ang="0">
                        <a:pos x="1215" y="491"/>
                      </a:cxn>
                      <a:cxn ang="0">
                        <a:pos x="1162" y="497"/>
                      </a:cxn>
                      <a:cxn ang="0">
                        <a:pos x="1122" y="469"/>
                      </a:cxn>
                      <a:cxn ang="0">
                        <a:pos x="1088" y="414"/>
                      </a:cxn>
                      <a:cxn ang="0">
                        <a:pos x="1053" y="413"/>
                      </a:cxn>
                      <a:cxn ang="0">
                        <a:pos x="1046" y="387"/>
                      </a:cxn>
                      <a:cxn ang="0">
                        <a:pos x="1066" y="367"/>
                      </a:cxn>
                      <a:cxn ang="0">
                        <a:pos x="1037" y="338"/>
                      </a:cxn>
                      <a:cxn ang="0">
                        <a:pos x="1004" y="305"/>
                      </a:cxn>
                      <a:cxn ang="0">
                        <a:pos x="944" y="284"/>
                      </a:cxn>
                      <a:cxn ang="0">
                        <a:pos x="921" y="304"/>
                      </a:cxn>
                      <a:cxn ang="0">
                        <a:pos x="889" y="302"/>
                      </a:cxn>
                      <a:cxn ang="0">
                        <a:pos x="863" y="265"/>
                      </a:cxn>
                      <a:cxn ang="0">
                        <a:pos x="876" y="234"/>
                      </a:cxn>
                      <a:cxn ang="0">
                        <a:pos x="879" y="200"/>
                      </a:cxn>
                      <a:cxn ang="0">
                        <a:pos x="916" y="165"/>
                      </a:cxn>
                      <a:cxn ang="0">
                        <a:pos x="910" y="144"/>
                      </a:cxn>
                      <a:cxn ang="0">
                        <a:pos x="949" y="116"/>
                      </a:cxn>
                      <a:cxn ang="0">
                        <a:pos x="950" y="91"/>
                      </a:cxn>
                      <a:cxn ang="0">
                        <a:pos x="922" y="84"/>
                      </a:cxn>
                      <a:cxn ang="0">
                        <a:pos x="890" y="55"/>
                      </a:cxn>
                      <a:cxn ang="0">
                        <a:pos x="872" y="0"/>
                      </a:cxn>
                      <a:cxn ang="0">
                        <a:pos x="836" y="6"/>
                      </a:cxn>
                      <a:cxn ang="0">
                        <a:pos x="792" y="16"/>
                      </a:cxn>
                      <a:cxn ang="0">
                        <a:pos x="754" y="43"/>
                      </a:cxn>
                      <a:cxn ang="0">
                        <a:pos x="731" y="65"/>
                      </a:cxn>
                      <a:cxn ang="0">
                        <a:pos x="300" y="186"/>
                      </a:cxn>
                      <a:cxn ang="0">
                        <a:pos x="9" y="282"/>
                      </a:cxn>
                      <a:cxn ang="0">
                        <a:pos x="23" y="360"/>
                      </a:cxn>
                      <a:cxn ang="0">
                        <a:pos x="23" y="642"/>
                      </a:cxn>
                      <a:cxn ang="0">
                        <a:pos x="267" y="589"/>
                      </a:cxn>
                      <a:cxn ang="0">
                        <a:pos x="297" y="593"/>
                      </a:cxn>
                      <a:cxn ang="0">
                        <a:pos x="647" y="501"/>
                      </a:cxn>
                      <a:cxn ang="0">
                        <a:pos x="808" y="495"/>
                      </a:cxn>
                      <a:cxn ang="0">
                        <a:pos x="839" y="550"/>
                      </a:cxn>
                      <a:cxn ang="0">
                        <a:pos x="869" y="571"/>
                      </a:cxn>
                      <a:cxn ang="0">
                        <a:pos x="970" y="657"/>
                      </a:cxn>
                      <a:cxn ang="0">
                        <a:pos x="996" y="665"/>
                      </a:cxn>
                      <a:cxn ang="0">
                        <a:pos x="1018" y="634"/>
                      </a:cxn>
                      <a:cxn ang="0">
                        <a:pos x="1020" y="610"/>
                      </a:cxn>
                      <a:cxn ang="0">
                        <a:pos x="1045" y="598"/>
                      </a:cxn>
                      <a:cxn ang="0">
                        <a:pos x="1068" y="530"/>
                      </a:cxn>
                      <a:cxn ang="0">
                        <a:pos x="1095" y="520"/>
                      </a:cxn>
                      <a:cxn ang="0">
                        <a:pos x="1107" y="548"/>
                      </a:cxn>
                      <a:cxn ang="0">
                        <a:pos x="1117" y="601"/>
                      </a:cxn>
                      <a:cxn ang="0">
                        <a:pos x="1169" y="590"/>
                      </a:cxn>
                      <a:cxn ang="0">
                        <a:pos x="1236" y="532"/>
                      </a:cxn>
                      <a:cxn ang="0">
                        <a:pos x="1305" y="496"/>
                      </a:cxn>
                      <a:cxn ang="0">
                        <a:pos x="1334" y="511"/>
                      </a:cxn>
                      <a:cxn ang="0">
                        <a:pos x="1362" y="531"/>
                      </a:cxn>
                      <a:cxn ang="0">
                        <a:pos x="1361" y="488"/>
                      </a:cxn>
                    </a:cxnLst>
                    <a:rect l="0" t="0" r="r" b="b"/>
                    <a:pathLst>
                      <a:path w="1367" h="668">
                        <a:moveTo>
                          <a:pt x="1359" y="485"/>
                        </a:moveTo>
                        <a:lnTo>
                          <a:pt x="1359" y="485"/>
                        </a:lnTo>
                        <a:lnTo>
                          <a:pt x="1356" y="482"/>
                        </a:lnTo>
                        <a:lnTo>
                          <a:pt x="1353" y="475"/>
                        </a:lnTo>
                        <a:lnTo>
                          <a:pt x="1344" y="454"/>
                        </a:lnTo>
                        <a:lnTo>
                          <a:pt x="1335" y="433"/>
                        </a:lnTo>
                        <a:lnTo>
                          <a:pt x="1332" y="423"/>
                        </a:lnTo>
                        <a:lnTo>
                          <a:pt x="1329" y="417"/>
                        </a:lnTo>
                        <a:lnTo>
                          <a:pt x="1329" y="417"/>
                        </a:lnTo>
                        <a:lnTo>
                          <a:pt x="1326" y="413"/>
                        </a:lnTo>
                        <a:lnTo>
                          <a:pt x="1324" y="409"/>
                        </a:lnTo>
                        <a:lnTo>
                          <a:pt x="1323" y="400"/>
                        </a:lnTo>
                        <a:lnTo>
                          <a:pt x="1322" y="390"/>
                        </a:lnTo>
                        <a:lnTo>
                          <a:pt x="1323" y="380"/>
                        </a:lnTo>
                        <a:lnTo>
                          <a:pt x="1323" y="380"/>
                        </a:lnTo>
                        <a:lnTo>
                          <a:pt x="1322" y="375"/>
                        </a:lnTo>
                        <a:lnTo>
                          <a:pt x="1319" y="369"/>
                        </a:lnTo>
                        <a:lnTo>
                          <a:pt x="1314" y="363"/>
                        </a:lnTo>
                        <a:lnTo>
                          <a:pt x="1309" y="355"/>
                        </a:lnTo>
                        <a:lnTo>
                          <a:pt x="1298" y="344"/>
                        </a:lnTo>
                        <a:lnTo>
                          <a:pt x="1290" y="337"/>
                        </a:lnTo>
                        <a:lnTo>
                          <a:pt x="1290" y="337"/>
                        </a:lnTo>
                        <a:lnTo>
                          <a:pt x="1269" y="320"/>
                        </a:lnTo>
                        <a:lnTo>
                          <a:pt x="1254" y="309"/>
                        </a:lnTo>
                        <a:lnTo>
                          <a:pt x="1246" y="301"/>
                        </a:lnTo>
                        <a:lnTo>
                          <a:pt x="1246" y="301"/>
                        </a:lnTo>
                        <a:lnTo>
                          <a:pt x="1242" y="298"/>
                        </a:lnTo>
                        <a:lnTo>
                          <a:pt x="1239" y="296"/>
                        </a:lnTo>
                        <a:lnTo>
                          <a:pt x="1229" y="295"/>
                        </a:lnTo>
                        <a:lnTo>
                          <a:pt x="1217" y="295"/>
                        </a:lnTo>
                        <a:lnTo>
                          <a:pt x="1205" y="295"/>
                        </a:lnTo>
                        <a:lnTo>
                          <a:pt x="1205" y="295"/>
                        </a:lnTo>
                        <a:lnTo>
                          <a:pt x="1200" y="296"/>
                        </a:lnTo>
                        <a:lnTo>
                          <a:pt x="1196" y="298"/>
                        </a:lnTo>
                        <a:lnTo>
                          <a:pt x="1192" y="302"/>
                        </a:lnTo>
                        <a:lnTo>
                          <a:pt x="1190" y="306"/>
                        </a:lnTo>
                        <a:lnTo>
                          <a:pt x="1188" y="310"/>
                        </a:lnTo>
                        <a:lnTo>
                          <a:pt x="1188" y="316"/>
                        </a:lnTo>
                        <a:lnTo>
                          <a:pt x="1188" y="320"/>
                        </a:lnTo>
                        <a:lnTo>
                          <a:pt x="1189" y="324"/>
                        </a:lnTo>
                        <a:lnTo>
                          <a:pt x="1189" y="324"/>
                        </a:lnTo>
                        <a:lnTo>
                          <a:pt x="1190" y="327"/>
                        </a:lnTo>
                        <a:lnTo>
                          <a:pt x="1192" y="330"/>
                        </a:lnTo>
                        <a:lnTo>
                          <a:pt x="1194" y="331"/>
                        </a:lnTo>
                        <a:lnTo>
                          <a:pt x="1198" y="332"/>
                        </a:lnTo>
                        <a:lnTo>
                          <a:pt x="1203" y="333"/>
                        </a:lnTo>
                        <a:lnTo>
                          <a:pt x="1209" y="332"/>
                        </a:lnTo>
                        <a:lnTo>
                          <a:pt x="1215" y="331"/>
                        </a:lnTo>
                        <a:lnTo>
                          <a:pt x="1224" y="328"/>
                        </a:lnTo>
                        <a:lnTo>
                          <a:pt x="1224" y="328"/>
                        </a:lnTo>
                        <a:lnTo>
                          <a:pt x="1228" y="327"/>
                        </a:lnTo>
                        <a:lnTo>
                          <a:pt x="1233" y="327"/>
                        </a:lnTo>
                        <a:lnTo>
                          <a:pt x="1237" y="327"/>
                        </a:lnTo>
                        <a:lnTo>
                          <a:pt x="1240" y="328"/>
                        </a:lnTo>
                        <a:lnTo>
                          <a:pt x="1247" y="331"/>
                        </a:lnTo>
                        <a:lnTo>
                          <a:pt x="1252" y="336"/>
                        </a:lnTo>
                        <a:lnTo>
                          <a:pt x="1257" y="341"/>
                        </a:lnTo>
                        <a:lnTo>
                          <a:pt x="1260" y="346"/>
                        </a:lnTo>
                        <a:lnTo>
                          <a:pt x="1262" y="351"/>
                        </a:lnTo>
                        <a:lnTo>
                          <a:pt x="1263" y="353"/>
                        </a:lnTo>
                        <a:lnTo>
                          <a:pt x="1263" y="353"/>
                        </a:lnTo>
                        <a:lnTo>
                          <a:pt x="1264" y="357"/>
                        </a:lnTo>
                        <a:lnTo>
                          <a:pt x="1269" y="365"/>
                        </a:lnTo>
                        <a:lnTo>
                          <a:pt x="1275" y="372"/>
                        </a:lnTo>
                        <a:lnTo>
                          <a:pt x="1284" y="379"/>
                        </a:lnTo>
                        <a:lnTo>
                          <a:pt x="1284" y="379"/>
                        </a:lnTo>
                        <a:lnTo>
                          <a:pt x="1287" y="384"/>
                        </a:lnTo>
                        <a:lnTo>
                          <a:pt x="1290" y="391"/>
                        </a:lnTo>
                        <a:lnTo>
                          <a:pt x="1294" y="400"/>
                        </a:lnTo>
                        <a:lnTo>
                          <a:pt x="1296" y="411"/>
                        </a:lnTo>
                        <a:lnTo>
                          <a:pt x="1298" y="430"/>
                        </a:lnTo>
                        <a:lnTo>
                          <a:pt x="1298" y="446"/>
                        </a:lnTo>
                        <a:lnTo>
                          <a:pt x="1298" y="446"/>
                        </a:lnTo>
                        <a:lnTo>
                          <a:pt x="1297" y="449"/>
                        </a:lnTo>
                        <a:lnTo>
                          <a:pt x="1296" y="451"/>
                        </a:lnTo>
                        <a:lnTo>
                          <a:pt x="1292" y="455"/>
                        </a:lnTo>
                        <a:lnTo>
                          <a:pt x="1286" y="459"/>
                        </a:lnTo>
                        <a:lnTo>
                          <a:pt x="1278" y="462"/>
                        </a:lnTo>
                        <a:lnTo>
                          <a:pt x="1264" y="466"/>
                        </a:lnTo>
                        <a:lnTo>
                          <a:pt x="1254" y="470"/>
                        </a:lnTo>
                        <a:lnTo>
                          <a:pt x="1254" y="470"/>
                        </a:lnTo>
                        <a:lnTo>
                          <a:pt x="1242" y="475"/>
                        </a:lnTo>
                        <a:lnTo>
                          <a:pt x="1225" y="486"/>
                        </a:lnTo>
                        <a:lnTo>
                          <a:pt x="1215" y="491"/>
                        </a:lnTo>
                        <a:lnTo>
                          <a:pt x="1206" y="496"/>
                        </a:lnTo>
                        <a:lnTo>
                          <a:pt x="1199" y="499"/>
                        </a:lnTo>
                        <a:lnTo>
                          <a:pt x="1192" y="500"/>
                        </a:lnTo>
                        <a:lnTo>
                          <a:pt x="1192" y="500"/>
                        </a:lnTo>
                        <a:lnTo>
                          <a:pt x="1180" y="499"/>
                        </a:lnTo>
                        <a:lnTo>
                          <a:pt x="1168" y="498"/>
                        </a:lnTo>
                        <a:lnTo>
                          <a:pt x="1162" y="497"/>
                        </a:lnTo>
                        <a:lnTo>
                          <a:pt x="1154" y="494"/>
                        </a:lnTo>
                        <a:lnTo>
                          <a:pt x="1146" y="490"/>
                        </a:lnTo>
                        <a:lnTo>
                          <a:pt x="1138" y="485"/>
                        </a:lnTo>
                        <a:lnTo>
                          <a:pt x="1138" y="485"/>
                        </a:lnTo>
                        <a:lnTo>
                          <a:pt x="1133" y="482"/>
                        </a:lnTo>
                        <a:lnTo>
                          <a:pt x="1130" y="478"/>
                        </a:lnTo>
                        <a:lnTo>
                          <a:pt x="1122" y="469"/>
                        </a:lnTo>
                        <a:lnTo>
                          <a:pt x="1116" y="457"/>
                        </a:lnTo>
                        <a:lnTo>
                          <a:pt x="1109" y="446"/>
                        </a:lnTo>
                        <a:lnTo>
                          <a:pt x="1104" y="435"/>
                        </a:lnTo>
                        <a:lnTo>
                          <a:pt x="1098" y="425"/>
                        </a:lnTo>
                        <a:lnTo>
                          <a:pt x="1093" y="417"/>
                        </a:lnTo>
                        <a:lnTo>
                          <a:pt x="1090" y="415"/>
                        </a:lnTo>
                        <a:lnTo>
                          <a:pt x="1088" y="414"/>
                        </a:lnTo>
                        <a:lnTo>
                          <a:pt x="1088" y="414"/>
                        </a:lnTo>
                        <a:lnTo>
                          <a:pt x="1081" y="413"/>
                        </a:lnTo>
                        <a:lnTo>
                          <a:pt x="1077" y="413"/>
                        </a:lnTo>
                        <a:lnTo>
                          <a:pt x="1068" y="414"/>
                        </a:lnTo>
                        <a:lnTo>
                          <a:pt x="1059" y="415"/>
                        </a:lnTo>
                        <a:lnTo>
                          <a:pt x="1056" y="414"/>
                        </a:lnTo>
                        <a:lnTo>
                          <a:pt x="1053" y="413"/>
                        </a:lnTo>
                        <a:lnTo>
                          <a:pt x="1053" y="413"/>
                        </a:lnTo>
                        <a:lnTo>
                          <a:pt x="1049" y="410"/>
                        </a:lnTo>
                        <a:lnTo>
                          <a:pt x="1046" y="407"/>
                        </a:lnTo>
                        <a:lnTo>
                          <a:pt x="1045" y="404"/>
                        </a:lnTo>
                        <a:lnTo>
                          <a:pt x="1044" y="401"/>
                        </a:lnTo>
                        <a:lnTo>
                          <a:pt x="1045" y="393"/>
                        </a:lnTo>
                        <a:lnTo>
                          <a:pt x="1046" y="387"/>
                        </a:lnTo>
                        <a:lnTo>
                          <a:pt x="1046" y="387"/>
                        </a:lnTo>
                        <a:lnTo>
                          <a:pt x="1048" y="384"/>
                        </a:lnTo>
                        <a:lnTo>
                          <a:pt x="1050" y="381"/>
                        </a:lnTo>
                        <a:lnTo>
                          <a:pt x="1058" y="377"/>
                        </a:lnTo>
                        <a:lnTo>
                          <a:pt x="1061" y="375"/>
                        </a:lnTo>
                        <a:lnTo>
                          <a:pt x="1064" y="372"/>
                        </a:lnTo>
                        <a:lnTo>
                          <a:pt x="1066" y="367"/>
                        </a:lnTo>
                        <a:lnTo>
                          <a:pt x="1066" y="362"/>
                        </a:lnTo>
                        <a:lnTo>
                          <a:pt x="1066" y="362"/>
                        </a:lnTo>
                        <a:lnTo>
                          <a:pt x="1064" y="356"/>
                        </a:lnTo>
                        <a:lnTo>
                          <a:pt x="1059" y="352"/>
                        </a:lnTo>
                        <a:lnTo>
                          <a:pt x="1055" y="348"/>
                        </a:lnTo>
                        <a:lnTo>
                          <a:pt x="1049" y="344"/>
                        </a:lnTo>
                        <a:lnTo>
                          <a:pt x="1037" y="338"/>
                        </a:lnTo>
                        <a:lnTo>
                          <a:pt x="1028" y="332"/>
                        </a:lnTo>
                        <a:lnTo>
                          <a:pt x="1028" y="332"/>
                        </a:lnTo>
                        <a:lnTo>
                          <a:pt x="1023" y="329"/>
                        </a:lnTo>
                        <a:lnTo>
                          <a:pt x="1020" y="326"/>
                        </a:lnTo>
                        <a:lnTo>
                          <a:pt x="1013" y="317"/>
                        </a:lnTo>
                        <a:lnTo>
                          <a:pt x="1007" y="308"/>
                        </a:lnTo>
                        <a:lnTo>
                          <a:pt x="1004" y="305"/>
                        </a:lnTo>
                        <a:lnTo>
                          <a:pt x="1001" y="304"/>
                        </a:lnTo>
                        <a:lnTo>
                          <a:pt x="1001" y="304"/>
                        </a:lnTo>
                        <a:lnTo>
                          <a:pt x="983" y="297"/>
                        </a:lnTo>
                        <a:lnTo>
                          <a:pt x="954" y="288"/>
                        </a:lnTo>
                        <a:lnTo>
                          <a:pt x="954" y="288"/>
                        </a:lnTo>
                        <a:lnTo>
                          <a:pt x="948" y="285"/>
                        </a:lnTo>
                        <a:lnTo>
                          <a:pt x="944" y="284"/>
                        </a:lnTo>
                        <a:lnTo>
                          <a:pt x="939" y="284"/>
                        </a:lnTo>
                        <a:lnTo>
                          <a:pt x="936" y="285"/>
                        </a:lnTo>
                        <a:lnTo>
                          <a:pt x="933" y="286"/>
                        </a:lnTo>
                        <a:lnTo>
                          <a:pt x="931" y="290"/>
                        </a:lnTo>
                        <a:lnTo>
                          <a:pt x="926" y="297"/>
                        </a:lnTo>
                        <a:lnTo>
                          <a:pt x="926" y="297"/>
                        </a:lnTo>
                        <a:lnTo>
                          <a:pt x="921" y="304"/>
                        </a:lnTo>
                        <a:lnTo>
                          <a:pt x="920" y="306"/>
                        </a:lnTo>
                        <a:lnTo>
                          <a:pt x="917" y="306"/>
                        </a:lnTo>
                        <a:lnTo>
                          <a:pt x="911" y="306"/>
                        </a:lnTo>
                        <a:lnTo>
                          <a:pt x="901" y="305"/>
                        </a:lnTo>
                        <a:lnTo>
                          <a:pt x="901" y="305"/>
                        </a:lnTo>
                        <a:lnTo>
                          <a:pt x="895" y="304"/>
                        </a:lnTo>
                        <a:lnTo>
                          <a:pt x="889" y="302"/>
                        </a:lnTo>
                        <a:lnTo>
                          <a:pt x="885" y="298"/>
                        </a:lnTo>
                        <a:lnTo>
                          <a:pt x="880" y="293"/>
                        </a:lnTo>
                        <a:lnTo>
                          <a:pt x="874" y="282"/>
                        </a:lnTo>
                        <a:lnTo>
                          <a:pt x="866" y="271"/>
                        </a:lnTo>
                        <a:lnTo>
                          <a:pt x="866" y="271"/>
                        </a:lnTo>
                        <a:lnTo>
                          <a:pt x="863" y="268"/>
                        </a:lnTo>
                        <a:lnTo>
                          <a:pt x="863" y="265"/>
                        </a:lnTo>
                        <a:lnTo>
                          <a:pt x="864" y="262"/>
                        </a:lnTo>
                        <a:lnTo>
                          <a:pt x="865" y="260"/>
                        </a:lnTo>
                        <a:lnTo>
                          <a:pt x="871" y="256"/>
                        </a:lnTo>
                        <a:lnTo>
                          <a:pt x="873" y="252"/>
                        </a:lnTo>
                        <a:lnTo>
                          <a:pt x="875" y="247"/>
                        </a:lnTo>
                        <a:lnTo>
                          <a:pt x="875" y="247"/>
                        </a:lnTo>
                        <a:lnTo>
                          <a:pt x="876" y="234"/>
                        </a:lnTo>
                        <a:lnTo>
                          <a:pt x="876" y="223"/>
                        </a:lnTo>
                        <a:lnTo>
                          <a:pt x="875" y="212"/>
                        </a:lnTo>
                        <a:lnTo>
                          <a:pt x="874" y="206"/>
                        </a:lnTo>
                        <a:lnTo>
                          <a:pt x="874" y="206"/>
                        </a:lnTo>
                        <a:lnTo>
                          <a:pt x="874" y="205"/>
                        </a:lnTo>
                        <a:lnTo>
                          <a:pt x="875" y="204"/>
                        </a:lnTo>
                        <a:lnTo>
                          <a:pt x="879" y="200"/>
                        </a:lnTo>
                        <a:lnTo>
                          <a:pt x="893" y="193"/>
                        </a:lnTo>
                        <a:lnTo>
                          <a:pt x="909" y="185"/>
                        </a:lnTo>
                        <a:lnTo>
                          <a:pt x="914" y="181"/>
                        </a:lnTo>
                        <a:lnTo>
                          <a:pt x="917" y="177"/>
                        </a:lnTo>
                        <a:lnTo>
                          <a:pt x="917" y="177"/>
                        </a:lnTo>
                        <a:lnTo>
                          <a:pt x="917" y="171"/>
                        </a:lnTo>
                        <a:lnTo>
                          <a:pt x="916" y="165"/>
                        </a:lnTo>
                        <a:lnTo>
                          <a:pt x="914" y="161"/>
                        </a:lnTo>
                        <a:lnTo>
                          <a:pt x="910" y="156"/>
                        </a:lnTo>
                        <a:lnTo>
                          <a:pt x="910" y="156"/>
                        </a:lnTo>
                        <a:lnTo>
                          <a:pt x="908" y="152"/>
                        </a:lnTo>
                        <a:lnTo>
                          <a:pt x="908" y="150"/>
                        </a:lnTo>
                        <a:lnTo>
                          <a:pt x="908" y="147"/>
                        </a:lnTo>
                        <a:lnTo>
                          <a:pt x="910" y="144"/>
                        </a:lnTo>
                        <a:lnTo>
                          <a:pt x="910" y="141"/>
                        </a:lnTo>
                        <a:lnTo>
                          <a:pt x="910" y="139"/>
                        </a:lnTo>
                        <a:lnTo>
                          <a:pt x="910" y="139"/>
                        </a:lnTo>
                        <a:lnTo>
                          <a:pt x="911" y="137"/>
                        </a:lnTo>
                        <a:lnTo>
                          <a:pt x="913" y="134"/>
                        </a:lnTo>
                        <a:lnTo>
                          <a:pt x="924" y="127"/>
                        </a:lnTo>
                        <a:lnTo>
                          <a:pt x="949" y="116"/>
                        </a:lnTo>
                        <a:lnTo>
                          <a:pt x="949" y="116"/>
                        </a:lnTo>
                        <a:lnTo>
                          <a:pt x="952" y="113"/>
                        </a:lnTo>
                        <a:lnTo>
                          <a:pt x="954" y="111"/>
                        </a:lnTo>
                        <a:lnTo>
                          <a:pt x="954" y="108"/>
                        </a:lnTo>
                        <a:lnTo>
                          <a:pt x="954" y="103"/>
                        </a:lnTo>
                        <a:lnTo>
                          <a:pt x="952" y="97"/>
                        </a:lnTo>
                        <a:lnTo>
                          <a:pt x="950" y="91"/>
                        </a:lnTo>
                        <a:lnTo>
                          <a:pt x="950" y="91"/>
                        </a:lnTo>
                        <a:lnTo>
                          <a:pt x="949" y="89"/>
                        </a:lnTo>
                        <a:lnTo>
                          <a:pt x="947" y="88"/>
                        </a:lnTo>
                        <a:lnTo>
                          <a:pt x="939" y="87"/>
                        </a:lnTo>
                        <a:lnTo>
                          <a:pt x="929" y="86"/>
                        </a:lnTo>
                        <a:lnTo>
                          <a:pt x="922" y="84"/>
                        </a:lnTo>
                        <a:lnTo>
                          <a:pt x="922" y="84"/>
                        </a:lnTo>
                        <a:lnTo>
                          <a:pt x="914" y="81"/>
                        </a:lnTo>
                        <a:lnTo>
                          <a:pt x="908" y="77"/>
                        </a:lnTo>
                        <a:lnTo>
                          <a:pt x="896" y="66"/>
                        </a:lnTo>
                        <a:lnTo>
                          <a:pt x="896" y="66"/>
                        </a:lnTo>
                        <a:lnTo>
                          <a:pt x="892" y="64"/>
                        </a:lnTo>
                        <a:lnTo>
                          <a:pt x="891" y="61"/>
                        </a:lnTo>
                        <a:lnTo>
                          <a:pt x="890" y="55"/>
                        </a:lnTo>
                        <a:lnTo>
                          <a:pt x="890" y="50"/>
                        </a:lnTo>
                        <a:lnTo>
                          <a:pt x="890" y="47"/>
                        </a:lnTo>
                        <a:lnTo>
                          <a:pt x="889" y="44"/>
                        </a:lnTo>
                        <a:lnTo>
                          <a:pt x="889" y="44"/>
                        </a:lnTo>
                        <a:lnTo>
                          <a:pt x="878" y="26"/>
                        </a:lnTo>
                        <a:lnTo>
                          <a:pt x="869" y="12"/>
                        </a:lnTo>
                        <a:lnTo>
                          <a:pt x="872" y="0"/>
                        </a:lnTo>
                        <a:lnTo>
                          <a:pt x="872" y="0"/>
                        </a:lnTo>
                        <a:lnTo>
                          <a:pt x="866" y="4"/>
                        </a:lnTo>
                        <a:lnTo>
                          <a:pt x="861" y="7"/>
                        </a:lnTo>
                        <a:lnTo>
                          <a:pt x="861" y="7"/>
                        </a:lnTo>
                        <a:lnTo>
                          <a:pt x="855" y="8"/>
                        </a:lnTo>
                        <a:lnTo>
                          <a:pt x="849" y="8"/>
                        </a:lnTo>
                        <a:lnTo>
                          <a:pt x="836" y="6"/>
                        </a:lnTo>
                        <a:lnTo>
                          <a:pt x="821" y="4"/>
                        </a:lnTo>
                        <a:lnTo>
                          <a:pt x="815" y="4"/>
                        </a:lnTo>
                        <a:lnTo>
                          <a:pt x="808" y="4"/>
                        </a:lnTo>
                        <a:lnTo>
                          <a:pt x="808" y="4"/>
                        </a:lnTo>
                        <a:lnTo>
                          <a:pt x="803" y="6"/>
                        </a:lnTo>
                        <a:lnTo>
                          <a:pt x="797" y="11"/>
                        </a:lnTo>
                        <a:lnTo>
                          <a:pt x="792" y="16"/>
                        </a:lnTo>
                        <a:lnTo>
                          <a:pt x="787" y="23"/>
                        </a:lnTo>
                        <a:lnTo>
                          <a:pt x="782" y="28"/>
                        </a:lnTo>
                        <a:lnTo>
                          <a:pt x="777" y="33"/>
                        </a:lnTo>
                        <a:lnTo>
                          <a:pt x="771" y="39"/>
                        </a:lnTo>
                        <a:lnTo>
                          <a:pt x="765" y="41"/>
                        </a:lnTo>
                        <a:lnTo>
                          <a:pt x="765" y="41"/>
                        </a:lnTo>
                        <a:lnTo>
                          <a:pt x="754" y="43"/>
                        </a:lnTo>
                        <a:lnTo>
                          <a:pt x="747" y="44"/>
                        </a:lnTo>
                        <a:lnTo>
                          <a:pt x="742" y="45"/>
                        </a:lnTo>
                        <a:lnTo>
                          <a:pt x="736" y="49"/>
                        </a:lnTo>
                        <a:lnTo>
                          <a:pt x="736" y="49"/>
                        </a:lnTo>
                        <a:lnTo>
                          <a:pt x="733" y="52"/>
                        </a:lnTo>
                        <a:lnTo>
                          <a:pt x="732" y="59"/>
                        </a:lnTo>
                        <a:lnTo>
                          <a:pt x="731" y="65"/>
                        </a:lnTo>
                        <a:lnTo>
                          <a:pt x="730" y="73"/>
                        </a:lnTo>
                        <a:lnTo>
                          <a:pt x="731" y="87"/>
                        </a:lnTo>
                        <a:lnTo>
                          <a:pt x="731" y="92"/>
                        </a:lnTo>
                        <a:lnTo>
                          <a:pt x="300" y="193"/>
                        </a:lnTo>
                        <a:lnTo>
                          <a:pt x="300" y="193"/>
                        </a:lnTo>
                        <a:lnTo>
                          <a:pt x="300" y="186"/>
                        </a:lnTo>
                        <a:lnTo>
                          <a:pt x="300" y="186"/>
                        </a:lnTo>
                        <a:lnTo>
                          <a:pt x="300" y="193"/>
                        </a:lnTo>
                        <a:lnTo>
                          <a:pt x="6" y="261"/>
                        </a:lnTo>
                        <a:lnTo>
                          <a:pt x="0" y="262"/>
                        </a:lnTo>
                        <a:lnTo>
                          <a:pt x="0" y="262"/>
                        </a:lnTo>
                        <a:lnTo>
                          <a:pt x="2" y="271"/>
                        </a:lnTo>
                        <a:lnTo>
                          <a:pt x="6" y="278"/>
                        </a:lnTo>
                        <a:lnTo>
                          <a:pt x="9" y="282"/>
                        </a:lnTo>
                        <a:lnTo>
                          <a:pt x="12" y="286"/>
                        </a:lnTo>
                        <a:lnTo>
                          <a:pt x="18" y="293"/>
                        </a:lnTo>
                        <a:lnTo>
                          <a:pt x="20" y="297"/>
                        </a:lnTo>
                        <a:lnTo>
                          <a:pt x="22" y="303"/>
                        </a:lnTo>
                        <a:lnTo>
                          <a:pt x="22" y="303"/>
                        </a:lnTo>
                        <a:lnTo>
                          <a:pt x="23" y="322"/>
                        </a:lnTo>
                        <a:lnTo>
                          <a:pt x="23" y="360"/>
                        </a:lnTo>
                        <a:lnTo>
                          <a:pt x="21" y="464"/>
                        </a:lnTo>
                        <a:lnTo>
                          <a:pt x="20" y="570"/>
                        </a:lnTo>
                        <a:lnTo>
                          <a:pt x="20" y="610"/>
                        </a:lnTo>
                        <a:lnTo>
                          <a:pt x="21" y="625"/>
                        </a:lnTo>
                        <a:lnTo>
                          <a:pt x="22" y="634"/>
                        </a:lnTo>
                        <a:lnTo>
                          <a:pt x="22" y="634"/>
                        </a:lnTo>
                        <a:lnTo>
                          <a:pt x="23" y="642"/>
                        </a:lnTo>
                        <a:lnTo>
                          <a:pt x="23" y="642"/>
                        </a:lnTo>
                        <a:lnTo>
                          <a:pt x="103" y="622"/>
                        </a:lnTo>
                        <a:lnTo>
                          <a:pt x="180" y="604"/>
                        </a:lnTo>
                        <a:lnTo>
                          <a:pt x="240" y="592"/>
                        </a:lnTo>
                        <a:lnTo>
                          <a:pt x="259" y="589"/>
                        </a:lnTo>
                        <a:lnTo>
                          <a:pt x="264" y="589"/>
                        </a:lnTo>
                        <a:lnTo>
                          <a:pt x="267" y="589"/>
                        </a:lnTo>
                        <a:lnTo>
                          <a:pt x="267" y="589"/>
                        </a:lnTo>
                        <a:lnTo>
                          <a:pt x="275" y="593"/>
                        </a:lnTo>
                        <a:lnTo>
                          <a:pt x="282" y="595"/>
                        </a:lnTo>
                        <a:lnTo>
                          <a:pt x="288" y="596"/>
                        </a:lnTo>
                        <a:lnTo>
                          <a:pt x="295" y="594"/>
                        </a:lnTo>
                        <a:lnTo>
                          <a:pt x="295" y="594"/>
                        </a:lnTo>
                        <a:lnTo>
                          <a:pt x="297" y="593"/>
                        </a:lnTo>
                        <a:lnTo>
                          <a:pt x="298" y="591"/>
                        </a:lnTo>
                        <a:lnTo>
                          <a:pt x="298" y="587"/>
                        </a:lnTo>
                        <a:lnTo>
                          <a:pt x="297" y="584"/>
                        </a:lnTo>
                        <a:lnTo>
                          <a:pt x="295" y="578"/>
                        </a:lnTo>
                        <a:lnTo>
                          <a:pt x="294" y="575"/>
                        </a:lnTo>
                        <a:lnTo>
                          <a:pt x="640" y="483"/>
                        </a:lnTo>
                        <a:lnTo>
                          <a:pt x="647" y="501"/>
                        </a:lnTo>
                        <a:lnTo>
                          <a:pt x="789" y="449"/>
                        </a:lnTo>
                        <a:lnTo>
                          <a:pt x="789" y="449"/>
                        </a:lnTo>
                        <a:lnTo>
                          <a:pt x="796" y="464"/>
                        </a:lnTo>
                        <a:lnTo>
                          <a:pt x="801" y="476"/>
                        </a:lnTo>
                        <a:lnTo>
                          <a:pt x="805" y="487"/>
                        </a:lnTo>
                        <a:lnTo>
                          <a:pt x="805" y="487"/>
                        </a:lnTo>
                        <a:lnTo>
                          <a:pt x="808" y="495"/>
                        </a:lnTo>
                        <a:lnTo>
                          <a:pt x="814" y="501"/>
                        </a:lnTo>
                        <a:lnTo>
                          <a:pt x="826" y="514"/>
                        </a:lnTo>
                        <a:lnTo>
                          <a:pt x="826" y="514"/>
                        </a:lnTo>
                        <a:lnTo>
                          <a:pt x="828" y="519"/>
                        </a:lnTo>
                        <a:lnTo>
                          <a:pt x="830" y="525"/>
                        </a:lnTo>
                        <a:lnTo>
                          <a:pt x="836" y="542"/>
                        </a:lnTo>
                        <a:lnTo>
                          <a:pt x="839" y="550"/>
                        </a:lnTo>
                        <a:lnTo>
                          <a:pt x="843" y="558"/>
                        </a:lnTo>
                        <a:lnTo>
                          <a:pt x="848" y="565"/>
                        </a:lnTo>
                        <a:lnTo>
                          <a:pt x="850" y="567"/>
                        </a:lnTo>
                        <a:lnTo>
                          <a:pt x="853" y="568"/>
                        </a:lnTo>
                        <a:lnTo>
                          <a:pt x="853" y="568"/>
                        </a:lnTo>
                        <a:lnTo>
                          <a:pt x="860" y="570"/>
                        </a:lnTo>
                        <a:lnTo>
                          <a:pt x="869" y="571"/>
                        </a:lnTo>
                        <a:lnTo>
                          <a:pt x="890" y="572"/>
                        </a:lnTo>
                        <a:lnTo>
                          <a:pt x="917" y="571"/>
                        </a:lnTo>
                        <a:lnTo>
                          <a:pt x="917" y="571"/>
                        </a:lnTo>
                        <a:lnTo>
                          <a:pt x="924" y="584"/>
                        </a:lnTo>
                        <a:lnTo>
                          <a:pt x="941" y="614"/>
                        </a:lnTo>
                        <a:lnTo>
                          <a:pt x="961" y="645"/>
                        </a:lnTo>
                        <a:lnTo>
                          <a:pt x="970" y="657"/>
                        </a:lnTo>
                        <a:lnTo>
                          <a:pt x="976" y="664"/>
                        </a:lnTo>
                        <a:lnTo>
                          <a:pt x="976" y="664"/>
                        </a:lnTo>
                        <a:lnTo>
                          <a:pt x="982" y="667"/>
                        </a:lnTo>
                        <a:lnTo>
                          <a:pt x="986" y="668"/>
                        </a:lnTo>
                        <a:lnTo>
                          <a:pt x="989" y="668"/>
                        </a:lnTo>
                        <a:lnTo>
                          <a:pt x="993" y="667"/>
                        </a:lnTo>
                        <a:lnTo>
                          <a:pt x="996" y="665"/>
                        </a:lnTo>
                        <a:lnTo>
                          <a:pt x="997" y="663"/>
                        </a:lnTo>
                        <a:lnTo>
                          <a:pt x="997" y="663"/>
                        </a:lnTo>
                        <a:lnTo>
                          <a:pt x="1006" y="654"/>
                        </a:lnTo>
                        <a:lnTo>
                          <a:pt x="1012" y="646"/>
                        </a:lnTo>
                        <a:lnTo>
                          <a:pt x="1018" y="638"/>
                        </a:lnTo>
                        <a:lnTo>
                          <a:pt x="1018" y="638"/>
                        </a:lnTo>
                        <a:lnTo>
                          <a:pt x="1018" y="634"/>
                        </a:lnTo>
                        <a:lnTo>
                          <a:pt x="1019" y="631"/>
                        </a:lnTo>
                        <a:lnTo>
                          <a:pt x="1017" y="623"/>
                        </a:lnTo>
                        <a:lnTo>
                          <a:pt x="1017" y="620"/>
                        </a:lnTo>
                        <a:lnTo>
                          <a:pt x="1017" y="617"/>
                        </a:lnTo>
                        <a:lnTo>
                          <a:pt x="1018" y="614"/>
                        </a:lnTo>
                        <a:lnTo>
                          <a:pt x="1020" y="610"/>
                        </a:lnTo>
                        <a:lnTo>
                          <a:pt x="1020" y="610"/>
                        </a:lnTo>
                        <a:lnTo>
                          <a:pt x="1026" y="605"/>
                        </a:lnTo>
                        <a:lnTo>
                          <a:pt x="1031" y="603"/>
                        </a:lnTo>
                        <a:lnTo>
                          <a:pt x="1036" y="602"/>
                        </a:lnTo>
                        <a:lnTo>
                          <a:pt x="1042" y="601"/>
                        </a:lnTo>
                        <a:lnTo>
                          <a:pt x="1042" y="601"/>
                        </a:lnTo>
                        <a:lnTo>
                          <a:pt x="1044" y="599"/>
                        </a:lnTo>
                        <a:lnTo>
                          <a:pt x="1045" y="598"/>
                        </a:lnTo>
                        <a:lnTo>
                          <a:pt x="1047" y="593"/>
                        </a:lnTo>
                        <a:lnTo>
                          <a:pt x="1053" y="577"/>
                        </a:lnTo>
                        <a:lnTo>
                          <a:pt x="1057" y="557"/>
                        </a:lnTo>
                        <a:lnTo>
                          <a:pt x="1059" y="548"/>
                        </a:lnTo>
                        <a:lnTo>
                          <a:pt x="1062" y="541"/>
                        </a:lnTo>
                        <a:lnTo>
                          <a:pt x="1062" y="541"/>
                        </a:lnTo>
                        <a:lnTo>
                          <a:pt x="1068" y="530"/>
                        </a:lnTo>
                        <a:lnTo>
                          <a:pt x="1071" y="526"/>
                        </a:lnTo>
                        <a:lnTo>
                          <a:pt x="1073" y="523"/>
                        </a:lnTo>
                        <a:lnTo>
                          <a:pt x="1077" y="521"/>
                        </a:lnTo>
                        <a:lnTo>
                          <a:pt x="1080" y="520"/>
                        </a:lnTo>
                        <a:lnTo>
                          <a:pt x="1090" y="519"/>
                        </a:lnTo>
                        <a:lnTo>
                          <a:pt x="1090" y="519"/>
                        </a:lnTo>
                        <a:lnTo>
                          <a:pt x="1095" y="520"/>
                        </a:lnTo>
                        <a:lnTo>
                          <a:pt x="1100" y="521"/>
                        </a:lnTo>
                        <a:lnTo>
                          <a:pt x="1103" y="524"/>
                        </a:lnTo>
                        <a:lnTo>
                          <a:pt x="1105" y="527"/>
                        </a:lnTo>
                        <a:lnTo>
                          <a:pt x="1106" y="532"/>
                        </a:lnTo>
                        <a:lnTo>
                          <a:pt x="1107" y="537"/>
                        </a:lnTo>
                        <a:lnTo>
                          <a:pt x="1107" y="548"/>
                        </a:lnTo>
                        <a:lnTo>
                          <a:pt x="1107" y="548"/>
                        </a:lnTo>
                        <a:lnTo>
                          <a:pt x="1107" y="574"/>
                        </a:lnTo>
                        <a:lnTo>
                          <a:pt x="1107" y="586"/>
                        </a:lnTo>
                        <a:lnTo>
                          <a:pt x="1109" y="594"/>
                        </a:lnTo>
                        <a:lnTo>
                          <a:pt x="1109" y="594"/>
                        </a:lnTo>
                        <a:lnTo>
                          <a:pt x="1110" y="597"/>
                        </a:lnTo>
                        <a:lnTo>
                          <a:pt x="1114" y="598"/>
                        </a:lnTo>
                        <a:lnTo>
                          <a:pt x="1117" y="601"/>
                        </a:lnTo>
                        <a:lnTo>
                          <a:pt x="1121" y="602"/>
                        </a:lnTo>
                        <a:lnTo>
                          <a:pt x="1131" y="603"/>
                        </a:lnTo>
                        <a:lnTo>
                          <a:pt x="1142" y="602"/>
                        </a:lnTo>
                        <a:lnTo>
                          <a:pt x="1142" y="602"/>
                        </a:lnTo>
                        <a:lnTo>
                          <a:pt x="1153" y="599"/>
                        </a:lnTo>
                        <a:lnTo>
                          <a:pt x="1162" y="596"/>
                        </a:lnTo>
                        <a:lnTo>
                          <a:pt x="1169" y="590"/>
                        </a:lnTo>
                        <a:lnTo>
                          <a:pt x="1177" y="581"/>
                        </a:lnTo>
                        <a:lnTo>
                          <a:pt x="1177" y="581"/>
                        </a:lnTo>
                        <a:lnTo>
                          <a:pt x="1182" y="575"/>
                        </a:lnTo>
                        <a:lnTo>
                          <a:pt x="1189" y="569"/>
                        </a:lnTo>
                        <a:lnTo>
                          <a:pt x="1206" y="554"/>
                        </a:lnTo>
                        <a:lnTo>
                          <a:pt x="1224" y="541"/>
                        </a:lnTo>
                        <a:lnTo>
                          <a:pt x="1236" y="532"/>
                        </a:lnTo>
                        <a:lnTo>
                          <a:pt x="1236" y="532"/>
                        </a:lnTo>
                        <a:lnTo>
                          <a:pt x="1263" y="515"/>
                        </a:lnTo>
                        <a:lnTo>
                          <a:pt x="1281" y="506"/>
                        </a:lnTo>
                        <a:lnTo>
                          <a:pt x="1295" y="498"/>
                        </a:lnTo>
                        <a:lnTo>
                          <a:pt x="1295" y="498"/>
                        </a:lnTo>
                        <a:lnTo>
                          <a:pt x="1300" y="497"/>
                        </a:lnTo>
                        <a:lnTo>
                          <a:pt x="1305" y="496"/>
                        </a:lnTo>
                        <a:lnTo>
                          <a:pt x="1308" y="497"/>
                        </a:lnTo>
                        <a:lnTo>
                          <a:pt x="1312" y="498"/>
                        </a:lnTo>
                        <a:lnTo>
                          <a:pt x="1319" y="500"/>
                        </a:lnTo>
                        <a:lnTo>
                          <a:pt x="1325" y="505"/>
                        </a:lnTo>
                        <a:lnTo>
                          <a:pt x="1325" y="505"/>
                        </a:lnTo>
                        <a:lnTo>
                          <a:pt x="1330" y="507"/>
                        </a:lnTo>
                        <a:lnTo>
                          <a:pt x="1334" y="511"/>
                        </a:lnTo>
                        <a:lnTo>
                          <a:pt x="1343" y="521"/>
                        </a:lnTo>
                        <a:lnTo>
                          <a:pt x="1347" y="525"/>
                        </a:lnTo>
                        <a:lnTo>
                          <a:pt x="1353" y="530"/>
                        </a:lnTo>
                        <a:lnTo>
                          <a:pt x="1357" y="532"/>
                        </a:lnTo>
                        <a:lnTo>
                          <a:pt x="1360" y="532"/>
                        </a:lnTo>
                        <a:lnTo>
                          <a:pt x="1360" y="532"/>
                        </a:lnTo>
                        <a:lnTo>
                          <a:pt x="1362" y="531"/>
                        </a:lnTo>
                        <a:lnTo>
                          <a:pt x="1363" y="530"/>
                        </a:lnTo>
                        <a:lnTo>
                          <a:pt x="1366" y="524"/>
                        </a:lnTo>
                        <a:lnTo>
                          <a:pt x="1367" y="517"/>
                        </a:lnTo>
                        <a:lnTo>
                          <a:pt x="1367" y="509"/>
                        </a:lnTo>
                        <a:lnTo>
                          <a:pt x="1366" y="500"/>
                        </a:lnTo>
                        <a:lnTo>
                          <a:pt x="1363" y="494"/>
                        </a:lnTo>
                        <a:lnTo>
                          <a:pt x="1361" y="488"/>
                        </a:lnTo>
                        <a:lnTo>
                          <a:pt x="1359" y="485"/>
                        </a:lnTo>
                        <a:lnTo>
                          <a:pt x="1359" y="485"/>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76" name="Freeform 172"/>
                  <p:cNvSpPr>
                    <a:spLocks/>
                  </p:cNvSpPr>
                  <p:nvPr/>
                </p:nvSpPr>
                <p:spPr bwMode="auto">
                  <a:xfrm>
                    <a:off x="3682" y="1755"/>
                    <a:ext cx="56" cy="63"/>
                  </a:xfrm>
                  <a:custGeom>
                    <a:avLst/>
                    <a:gdLst/>
                    <a:ahLst/>
                    <a:cxnLst>
                      <a:cxn ang="0">
                        <a:pos x="323" y="208"/>
                      </a:cxn>
                      <a:cxn ang="0">
                        <a:pos x="277" y="135"/>
                      </a:cxn>
                      <a:cxn ang="0">
                        <a:pos x="243" y="123"/>
                      </a:cxn>
                      <a:cxn ang="0">
                        <a:pos x="206" y="119"/>
                      </a:cxn>
                      <a:cxn ang="0">
                        <a:pos x="201" y="116"/>
                      </a:cxn>
                      <a:cxn ang="0">
                        <a:pos x="189" y="93"/>
                      </a:cxn>
                      <a:cxn ang="0">
                        <a:pos x="179" y="65"/>
                      </a:cxn>
                      <a:cxn ang="0">
                        <a:pos x="161" y="46"/>
                      </a:cxn>
                      <a:cxn ang="0">
                        <a:pos x="154" y="27"/>
                      </a:cxn>
                      <a:cxn ang="0">
                        <a:pos x="6" y="49"/>
                      </a:cxn>
                      <a:cxn ang="0">
                        <a:pos x="42" y="179"/>
                      </a:cxn>
                      <a:cxn ang="0">
                        <a:pos x="84" y="311"/>
                      </a:cxn>
                      <a:cxn ang="0">
                        <a:pos x="84" y="321"/>
                      </a:cxn>
                      <a:cxn ang="0">
                        <a:pos x="77" y="325"/>
                      </a:cxn>
                      <a:cxn ang="0">
                        <a:pos x="69" y="333"/>
                      </a:cxn>
                      <a:cxn ang="0">
                        <a:pos x="65" y="345"/>
                      </a:cxn>
                      <a:cxn ang="0">
                        <a:pos x="71" y="363"/>
                      </a:cxn>
                      <a:cxn ang="0">
                        <a:pos x="84" y="375"/>
                      </a:cxn>
                      <a:cxn ang="0">
                        <a:pos x="104" y="367"/>
                      </a:cxn>
                      <a:cxn ang="0">
                        <a:pos x="148" y="340"/>
                      </a:cxn>
                      <a:cxn ang="0">
                        <a:pos x="197" y="311"/>
                      </a:cxn>
                      <a:cxn ang="0">
                        <a:pos x="207" y="300"/>
                      </a:cxn>
                      <a:cxn ang="0">
                        <a:pos x="210" y="287"/>
                      </a:cxn>
                      <a:cxn ang="0">
                        <a:pos x="202" y="258"/>
                      </a:cxn>
                      <a:cxn ang="0">
                        <a:pos x="192" y="239"/>
                      </a:cxn>
                      <a:cxn ang="0">
                        <a:pos x="188" y="217"/>
                      </a:cxn>
                      <a:cxn ang="0">
                        <a:pos x="192" y="189"/>
                      </a:cxn>
                      <a:cxn ang="0">
                        <a:pos x="202" y="178"/>
                      </a:cxn>
                      <a:cxn ang="0">
                        <a:pos x="210" y="173"/>
                      </a:cxn>
                      <a:cxn ang="0">
                        <a:pos x="221" y="179"/>
                      </a:cxn>
                      <a:cxn ang="0">
                        <a:pos x="229" y="202"/>
                      </a:cxn>
                      <a:cxn ang="0">
                        <a:pos x="233" y="252"/>
                      </a:cxn>
                      <a:cxn ang="0">
                        <a:pos x="239" y="262"/>
                      </a:cxn>
                      <a:cxn ang="0">
                        <a:pos x="252" y="267"/>
                      </a:cxn>
                      <a:cxn ang="0">
                        <a:pos x="267" y="267"/>
                      </a:cxn>
                      <a:cxn ang="0">
                        <a:pos x="272" y="263"/>
                      </a:cxn>
                      <a:cxn ang="0">
                        <a:pos x="272" y="244"/>
                      </a:cxn>
                      <a:cxn ang="0">
                        <a:pos x="276" y="228"/>
                      </a:cxn>
                      <a:cxn ang="0">
                        <a:pos x="284" y="222"/>
                      </a:cxn>
                      <a:cxn ang="0">
                        <a:pos x="291" y="225"/>
                      </a:cxn>
                      <a:cxn ang="0">
                        <a:pos x="299" y="232"/>
                      </a:cxn>
                      <a:cxn ang="0">
                        <a:pos x="303" y="230"/>
                      </a:cxn>
                      <a:cxn ang="0">
                        <a:pos x="307" y="217"/>
                      </a:cxn>
                      <a:cxn ang="0">
                        <a:pos x="324" y="220"/>
                      </a:cxn>
                      <a:cxn ang="0">
                        <a:pos x="333" y="219"/>
                      </a:cxn>
                      <a:cxn ang="0">
                        <a:pos x="329" y="215"/>
                      </a:cxn>
                    </a:cxnLst>
                    <a:rect l="0" t="0" r="r" b="b"/>
                    <a:pathLst>
                      <a:path w="333" h="376">
                        <a:moveTo>
                          <a:pt x="329" y="215"/>
                        </a:moveTo>
                        <a:lnTo>
                          <a:pt x="329" y="215"/>
                        </a:lnTo>
                        <a:lnTo>
                          <a:pt x="323" y="208"/>
                        </a:lnTo>
                        <a:lnTo>
                          <a:pt x="314" y="196"/>
                        </a:lnTo>
                        <a:lnTo>
                          <a:pt x="294" y="165"/>
                        </a:lnTo>
                        <a:lnTo>
                          <a:pt x="277" y="135"/>
                        </a:lnTo>
                        <a:lnTo>
                          <a:pt x="270" y="122"/>
                        </a:lnTo>
                        <a:lnTo>
                          <a:pt x="270" y="122"/>
                        </a:lnTo>
                        <a:lnTo>
                          <a:pt x="243" y="123"/>
                        </a:lnTo>
                        <a:lnTo>
                          <a:pt x="222" y="122"/>
                        </a:lnTo>
                        <a:lnTo>
                          <a:pt x="213" y="121"/>
                        </a:lnTo>
                        <a:lnTo>
                          <a:pt x="206" y="119"/>
                        </a:lnTo>
                        <a:lnTo>
                          <a:pt x="206" y="119"/>
                        </a:lnTo>
                        <a:lnTo>
                          <a:pt x="203" y="118"/>
                        </a:lnTo>
                        <a:lnTo>
                          <a:pt x="201" y="116"/>
                        </a:lnTo>
                        <a:lnTo>
                          <a:pt x="196" y="109"/>
                        </a:lnTo>
                        <a:lnTo>
                          <a:pt x="192" y="101"/>
                        </a:lnTo>
                        <a:lnTo>
                          <a:pt x="189" y="93"/>
                        </a:lnTo>
                        <a:lnTo>
                          <a:pt x="183" y="76"/>
                        </a:lnTo>
                        <a:lnTo>
                          <a:pt x="181" y="70"/>
                        </a:lnTo>
                        <a:lnTo>
                          <a:pt x="179" y="65"/>
                        </a:lnTo>
                        <a:lnTo>
                          <a:pt x="179" y="65"/>
                        </a:lnTo>
                        <a:lnTo>
                          <a:pt x="167" y="52"/>
                        </a:lnTo>
                        <a:lnTo>
                          <a:pt x="161" y="46"/>
                        </a:lnTo>
                        <a:lnTo>
                          <a:pt x="158" y="38"/>
                        </a:lnTo>
                        <a:lnTo>
                          <a:pt x="158" y="38"/>
                        </a:lnTo>
                        <a:lnTo>
                          <a:pt x="154" y="27"/>
                        </a:lnTo>
                        <a:lnTo>
                          <a:pt x="149" y="15"/>
                        </a:lnTo>
                        <a:lnTo>
                          <a:pt x="142" y="0"/>
                        </a:lnTo>
                        <a:lnTo>
                          <a:pt x="6" y="49"/>
                        </a:lnTo>
                        <a:lnTo>
                          <a:pt x="0" y="52"/>
                        </a:lnTo>
                        <a:lnTo>
                          <a:pt x="0" y="52"/>
                        </a:lnTo>
                        <a:lnTo>
                          <a:pt x="42" y="179"/>
                        </a:lnTo>
                        <a:lnTo>
                          <a:pt x="72" y="269"/>
                        </a:lnTo>
                        <a:lnTo>
                          <a:pt x="82" y="301"/>
                        </a:lnTo>
                        <a:lnTo>
                          <a:pt x="84" y="311"/>
                        </a:lnTo>
                        <a:lnTo>
                          <a:pt x="85" y="315"/>
                        </a:lnTo>
                        <a:lnTo>
                          <a:pt x="85" y="315"/>
                        </a:lnTo>
                        <a:lnTo>
                          <a:pt x="84" y="321"/>
                        </a:lnTo>
                        <a:lnTo>
                          <a:pt x="83" y="324"/>
                        </a:lnTo>
                        <a:lnTo>
                          <a:pt x="81" y="325"/>
                        </a:lnTo>
                        <a:lnTo>
                          <a:pt x="77" y="325"/>
                        </a:lnTo>
                        <a:lnTo>
                          <a:pt x="74" y="326"/>
                        </a:lnTo>
                        <a:lnTo>
                          <a:pt x="72" y="328"/>
                        </a:lnTo>
                        <a:lnTo>
                          <a:pt x="69" y="333"/>
                        </a:lnTo>
                        <a:lnTo>
                          <a:pt x="66" y="340"/>
                        </a:lnTo>
                        <a:lnTo>
                          <a:pt x="66" y="340"/>
                        </a:lnTo>
                        <a:lnTo>
                          <a:pt x="65" y="345"/>
                        </a:lnTo>
                        <a:lnTo>
                          <a:pt x="65" y="349"/>
                        </a:lnTo>
                        <a:lnTo>
                          <a:pt x="68" y="357"/>
                        </a:lnTo>
                        <a:lnTo>
                          <a:pt x="71" y="363"/>
                        </a:lnTo>
                        <a:lnTo>
                          <a:pt x="75" y="369"/>
                        </a:lnTo>
                        <a:lnTo>
                          <a:pt x="80" y="372"/>
                        </a:lnTo>
                        <a:lnTo>
                          <a:pt x="84" y="375"/>
                        </a:lnTo>
                        <a:lnTo>
                          <a:pt x="88" y="376"/>
                        </a:lnTo>
                        <a:lnTo>
                          <a:pt x="88" y="376"/>
                        </a:lnTo>
                        <a:lnTo>
                          <a:pt x="104" y="367"/>
                        </a:lnTo>
                        <a:lnTo>
                          <a:pt x="132" y="349"/>
                        </a:lnTo>
                        <a:lnTo>
                          <a:pt x="132" y="349"/>
                        </a:lnTo>
                        <a:lnTo>
                          <a:pt x="148" y="340"/>
                        </a:lnTo>
                        <a:lnTo>
                          <a:pt x="168" y="329"/>
                        </a:lnTo>
                        <a:lnTo>
                          <a:pt x="189" y="317"/>
                        </a:lnTo>
                        <a:lnTo>
                          <a:pt x="197" y="311"/>
                        </a:lnTo>
                        <a:lnTo>
                          <a:pt x="205" y="304"/>
                        </a:lnTo>
                        <a:lnTo>
                          <a:pt x="205" y="304"/>
                        </a:lnTo>
                        <a:lnTo>
                          <a:pt x="207" y="300"/>
                        </a:lnTo>
                        <a:lnTo>
                          <a:pt x="209" y="297"/>
                        </a:lnTo>
                        <a:lnTo>
                          <a:pt x="210" y="292"/>
                        </a:lnTo>
                        <a:lnTo>
                          <a:pt x="210" y="287"/>
                        </a:lnTo>
                        <a:lnTo>
                          <a:pt x="209" y="278"/>
                        </a:lnTo>
                        <a:lnTo>
                          <a:pt x="206" y="268"/>
                        </a:lnTo>
                        <a:lnTo>
                          <a:pt x="202" y="258"/>
                        </a:lnTo>
                        <a:lnTo>
                          <a:pt x="197" y="251"/>
                        </a:lnTo>
                        <a:lnTo>
                          <a:pt x="192" y="239"/>
                        </a:lnTo>
                        <a:lnTo>
                          <a:pt x="192" y="239"/>
                        </a:lnTo>
                        <a:lnTo>
                          <a:pt x="190" y="233"/>
                        </a:lnTo>
                        <a:lnTo>
                          <a:pt x="189" y="226"/>
                        </a:lnTo>
                        <a:lnTo>
                          <a:pt x="188" y="217"/>
                        </a:lnTo>
                        <a:lnTo>
                          <a:pt x="188" y="207"/>
                        </a:lnTo>
                        <a:lnTo>
                          <a:pt x="189" y="197"/>
                        </a:lnTo>
                        <a:lnTo>
                          <a:pt x="192" y="189"/>
                        </a:lnTo>
                        <a:lnTo>
                          <a:pt x="194" y="184"/>
                        </a:lnTo>
                        <a:lnTo>
                          <a:pt x="197" y="181"/>
                        </a:lnTo>
                        <a:lnTo>
                          <a:pt x="202" y="178"/>
                        </a:lnTo>
                        <a:lnTo>
                          <a:pt x="206" y="174"/>
                        </a:lnTo>
                        <a:lnTo>
                          <a:pt x="206" y="174"/>
                        </a:lnTo>
                        <a:lnTo>
                          <a:pt x="210" y="173"/>
                        </a:lnTo>
                        <a:lnTo>
                          <a:pt x="215" y="173"/>
                        </a:lnTo>
                        <a:lnTo>
                          <a:pt x="218" y="176"/>
                        </a:lnTo>
                        <a:lnTo>
                          <a:pt x="221" y="179"/>
                        </a:lnTo>
                        <a:lnTo>
                          <a:pt x="224" y="183"/>
                        </a:lnTo>
                        <a:lnTo>
                          <a:pt x="226" y="189"/>
                        </a:lnTo>
                        <a:lnTo>
                          <a:pt x="229" y="202"/>
                        </a:lnTo>
                        <a:lnTo>
                          <a:pt x="230" y="216"/>
                        </a:lnTo>
                        <a:lnTo>
                          <a:pt x="232" y="230"/>
                        </a:lnTo>
                        <a:lnTo>
                          <a:pt x="233" y="252"/>
                        </a:lnTo>
                        <a:lnTo>
                          <a:pt x="233" y="252"/>
                        </a:lnTo>
                        <a:lnTo>
                          <a:pt x="236" y="257"/>
                        </a:lnTo>
                        <a:lnTo>
                          <a:pt x="239" y="262"/>
                        </a:lnTo>
                        <a:lnTo>
                          <a:pt x="242" y="264"/>
                        </a:lnTo>
                        <a:lnTo>
                          <a:pt x="248" y="266"/>
                        </a:lnTo>
                        <a:lnTo>
                          <a:pt x="252" y="267"/>
                        </a:lnTo>
                        <a:lnTo>
                          <a:pt x="257" y="267"/>
                        </a:lnTo>
                        <a:lnTo>
                          <a:pt x="267" y="267"/>
                        </a:lnTo>
                        <a:lnTo>
                          <a:pt x="267" y="267"/>
                        </a:lnTo>
                        <a:lnTo>
                          <a:pt x="269" y="267"/>
                        </a:lnTo>
                        <a:lnTo>
                          <a:pt x="270" y="266"/>
                        </a:lnTo>
                        <a:lnTo>
                          <a:pt x="272" y="263"/>
                        </a:lnTo>
                        <a:lnTo>
                          <a:pt x="272" y="257"/>
                        </a:lnTo>
                        <a:lnTo>
                          <a:pt x="272" y="251"/>
                        </a:lnTo>
                        <a:lnTo>
                          <a:pt x="272" y="244"/>
                        </a:lnTo>
                        <a:lnTo>
                          <a:pt x="273" y="237"/>
                        </a:lnTo>
                        <a:lnTo>
                          <a:pt x="275" y="230"/>
                        </a:lnTo>
                        <a:lnTo>
                          <a:pt x="276" y="228"/>
                        </a:lnTo>
                        <a:lnTo>
                          <a:pt x="279" y="226"/>
                        </a:lnTo>
                        <a:lnTo>
                          <a:pt x="279" y="226"/>
                        </a:lnTo>
                        <a:lnTo>
                          <a:pt x="284" y="222"/>
                        </a:lnTo>
                        <a:lnTo>
                          <a:pt x="287" y="221"/>
                        </a:lnTo>
                        <a:lnTo>
                          <a:pt x="290" y="222"/>
                        </a:lnTo>
                        <a:lnTo>
                          <a:pt x="291" y="225"/>
                        </a:lnTo>
                        <a:lnTo>
                          <a:pt x="294" y="230"/>
                        </a:lnTo>
                        <a:lnTo>
                          <a:pt x="297" y="232"/>
                        </a:lnTo>
                        <a:lnTo>
                          <a:pt x="299" y="232"/>
                        </a:lnTo>
                        <a:lnTo>
                          <a:pt x="299" y="232"/>
                        </a:lnTo>
                        <a:lnTo>
                          <a:pt x="301" y="232"/>
                        </a:lnTo>
                        <a:lnTo>
                          <a:pt x="303" y="230"/>
                        </a:lnTo>
                        <a:lnTo>
                          <a:pt x="306" y="225"/>
                        </a:lnTo>
                        <a:lnTo>
                          <a:pt x="307" y="219"/>
                        </a:lnTo>
                        <a:lnTo>
                          <a:pt x="307" y="217"/>
                        </a:lnTo>
                        <a:lnTo>
                          <a:pt x="307" y="217"/>
                        </a:lnTo>
                        <a:lnTo>
                          <a:pt x="313" y="218"/>
                        </a:lnTo>
                        <a:lnTo>
                          <a:pt x="324" y="220"/>
                        </a:lnTo>
                        <a:lnTo>
                          <a:pt x="329" y="220"/>
                        </a:lnTo>
                        <a:lnTo>
                          <a:pt x="333" y="220"/>
                        </a:lnTo>
                        <a:lnTo>
                          <a:pt x="333" y="219"/>
                        </a:lnTo>
                        <a:lnTo>
                          <a:pt x="333" y="218"/>
                        </a:lnTo>
                        <a:lnTo>
                          <a:pt x="329" y="215"/>
                        </a:lnTo>
                        <a:lnTo>
                          <a:pt x="329" y="215"/>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104" name="Freeform 200"/>
                  <p:cNvSpPr>
                    <a:spLocks/>
                  </p:cNvSpPr>
                  <p:nvPr/>
                </p:nvSpPr>
                <p:spPr bwMode="auto">
                  <a:xfrm>
                    <a:off x="3578" y="1761"/>
                    <a:ext cx="119" cy="110"/>
                  </a:xfrm>
                  <a:custGeom>
                    <a:avLst/>
                    <a:gdLst/>
                    <a:ahLst/>
                    <a:cxnLst>
                      <a:cxn ang="0">
                        <a:pos x="0" y="159"/>
                      </a:cxn>
                      <a:cxn ang="0">
                        <a:pos x="236" y="106"/>
                      </a:cxn>
                      <a:cxn ang="0">
                        <a:pos x="252" y="110"/>
                      </a:cxn>
                      <a:cxn ang="0">
                        <a:pos x="272" y="111"/>
                      </a:cxn>
                      <a:cxn ang="0">
                        <a:pos x="274" y="101"/>
                      </a:cxn>
                      <a:cxn ang="0">
                        <a:pos x="624" y="18"/>
                      </a:cxn>
                      <a:cxn ang="0">
                        <a:pos x="696" y="235"/>
                      </a:cxn>
                      <a:cxn ang="0">
                        <a:pos x="709" y="281"/>
                      </a:cxn>
                      <a:cxn ang="0">
                        <a:pos x="701" y="291"/>
                      </a:cxn>
                      <a:cxn ang="0">
                        <a:pos x="690" y="306"/>
                      </a:cxn>
                      <a:cxn ang="0">
                        <a:pos x="693" y="326"/>
                      </a:cxn>
                      <a:cxn ang="0">
                        <a:pos x="709" y="341"/>
                      </a:cxn>
                      <a:cxn ang="0">
                        <a:pos x="704" y="347"/>
                      </a:cxn>
                      <a:cxn ang="0">
                        <a:pos x="660" y="362"/>
                      </a:cxn>
                      <a:cxn ang="0">
                        <a:pos x="638" y="375"/>
                      </a:cxn>
                      <a:cxn ang="0">
                        <a:pos x="624" y="383"/>
                      </a:cxn>
                      <a:cxn ang="0">
                        <a:pos x="608" y="383"/>
                      </a:cxn>
                      <a:cxn ang="0">
                        <a:pos x="582" y="396"/>
                      </a:cxn>
                      <a:cxn ang="0">
                        <a:pos x="563" y="402"/>
                      </a:cxn>
                      <a:cxn ang="0">
                        <a:pos x="541" y="421"/>
                      </a:cxn>
                      <a:cxn ang="0">
                        <a:pos x="531" y="422"/>
                      </a:cxn>
                      <a:cxn ang="0">
                        <a:pos x="511" y="407"/>
                      </a:cxn>
                      <a:cxn ang="0">
                        <a:pos x="504" y="408"/>
                      </a:cxn>
                      <a:cxn ang="0">
                        <a:pos x="504" y="438"/>
                      </a:cxn>
                      <a:cxn ang="0">
                        <a:pos x="485" y="446"/>
                      </a:cxn>
                      <a:cxn ang="0">
                        <a:pos x="459" y="454"/>
                      </a:cxn>
                      <a:cxn ang="0">
                        <a:pos x="434" y="461"/>
                      </a:cxn>
                      <a:cxn ang="0">
                        <a:pos x="405" y="460"/>
                      </a:cxn>
                      <a:cxn ang="0">
                        <a:pos x="346" y="480"/>
                      </a:cxn>
                      <a:cxn ang="0">
                        <a:pos x="319" y="485"/>
                      </a:cxn>
                      <a:cxn ang="0">
                        <a:pos x="297" y="476"/>
                      </a:cxn>
                      <a:cxn ang="0">
                        <a:pos x="289" y="478"/>
                      </a:cxn>
                      <a:cxn ang="0">
                        <a:pos x="286" y="504"/>
                      </a:cxn>
                      <a:cxn ang="0">
                        <a:pos x="279" y="523"/>
                      </a:cxn>
                      <a:cxn ang="0">
                        <a:pos x="260" y="545"/>
                      </a:cxn>
                      <a:cxn ang="0">
                        <a:pos x="242" y="570"/>
                      </a:cxn>
                      <a:cxn ang="0">
                        <a:pos x="216" y="567"/>
                      </a:cxn>
                      <a:cxn ang="0">
                        <a:pos x="203" y="577"/>
                      </a:cxn>
                      <a:cxn ang="0">
                        <a:pos x="183" y="593"/>
                      </a:cxn>
                      <a:cxn ang="0">
                        <a:pos x="155" y="603"/>
                      </a:cxn>
                      <a:cxn ang="0">
                        <a:pos x="148" y="618"/>
                      </a:cxn>
                      <a:cxn ang="0">
                        <a:pos x="114" y="656"/>
                      </a:cxn>
                      <a:cxn ang="0">
                        <a:pos x="64" y="662"/>
                      </a:cxn>
                      <a:cxn ang="0">
                        <a:pos x="62" y="646"/>
                      </a:cxn>
                      <a:cxn ang="0">
                        <a:pos x="38" y="616"/>
                      </a:cxn>
                      <a:cxn ang="0">
                        <a:pos x="43" y="602"/>
                      </a:cxn>
                      <a:cxn ang="0">
                        <a:pos x="74" y="557"/>
                      </a:cxn>
                      <a:cxn ang="0">
                        <a:pos x="78" y="533"/>
                      </a:cxn>
                      <a:cxn ang="0">
                        <a:pos x="60" y="463"/>
                      </a:cxn>
                      <a:cxn ang="0">
                        <a:pos x="30" y="335"/>
                      </a:cxn>
                    </a:cxnLst>
                    <a:rect l="0" t="0" r="r" b="b"/>
                    <a:pathLst>
                      <a:path w="709" h="663">
                        <a:moveTo>
                          <a:pt x="30" y="335"/>
                        </a:moveTo>
                        <a:lnTo>
                          <a:pt x="18" y="272"/>
                        </a:lnTo>
                        <a:lnTo>
                          <a:pt x="0" y="159"/>
                        </a:lnTo>
                        <a:lnTo>
                          <a:pt x="0" y="159"/>
                        </a:lnTo>
                        <a:lnTo>
                          <a:pt x="80" y="139"/>
                        </a:lnTo>
                        <a:lnTo>
                          <a:pt x="157" y="121"/>
                        </a:lnTo>
                        <a:lnTo>
                          <a:pt x="217" y="109"/>
                        </a:lnTo>
                        <a:lnTo>
                          <a:pt x="236" y="106"/>
                        </a:lnTo>
                        <a:lnTo>
                          <a:pt x="241" y="106"/>
                        </a:lnTo>
                        <a:lnTo>
                          <a:pt x="244" y="106"/>
                        </a:lnTo>
                        <a:lnTo>
                          <a:pt x="244" y="106"/>
                        </a:lnTo>
                        <a:lnTo>
                          <a:pt x="252" y="110"/>
                        </a:lnTo>
                        <a:lnTo>
                          <a:pt x="259" y="112"/>
                        </a:lnTo>
                        <a:lnTo>
                          <a:pt x="265" y="113"/>
                        </a:lnTo>
                        <a:lnTo>
                          <a:pt x="272" y="111"/>
                        </a:lnTo>
                        <a:lnTo>
                          <a:pt x="272" y="111"/>
                        </a:lnTo>
                        <a:lnTo>
                          <a:pt x="274" y="110"/>
                        </a:lnTo>
                        <a:lnTo>
                          <a:pt x="275" y="108"/>
                        </a:lnTo>
                        <a:lnTo>
                          <a:pt x="275" y="104"/>
                        </a:lnTo>
                        <a:lnTo>
                          <a:pt x="274" y="101"/>
                        </a:lnTo>
                        <a:lnTo>
                          <a:pt x="272" y="95"/>
                        </a:lnTo>
                        <a:lnTo>
                          <a:pt x="271" y="92"/>
                        </a:lnTo>
                        <a:lnTo>
                          <a:pt x="617" y="0"/>
                        </a:lnTo>
                        <a:lnTo>
                          <a:pt x="624" y="18"/>
                        </a:lnTo>
                        <a:lnTo>
                          <a:pt x="624" y="18"/>
                        </a:lnTo>
                        <a:lnTo>
                          <a:pt x="624" y="18"/>
                        </a:lnTo>
                        <a:lnTo>
                          <a:pt x="666" y="145"/>
                        </a:lnTo>
                        <a:lnTo>
                          <a:pt x="696" y="235"/>
                        </a:lnTo>
                        <a:lnTo>
                          <a:pt x="706" y="267"/>
                        </a:lnTo>
                        <a:lnTo>
                          <a:pt x="708" y="277"/>
                        </a:lnTo>
                        <a:lnTo>
                          <a:pt x="709" y="281"/>
                        </a:lnTo>
                        <a:lnTo>
                          <a:pt x="709" y="281"/>
                        </a:lnTo>
                        <a:lnTo>
                          <a:pt x="708" y="287"/>
                        </a:lnTo>
                        <a:lnTo>
                          <a:pt x="707" y="290"/>
                        </a:lnTo>
                        <a:lnTo>
                          <a:pt x="705" y="291"/>
                        </a:lnTo>
                        <a:lnTo>
                          <a:pt x="701" y="291"/>
                        </a:lnTo>
                        <a:lnTo>
                          <a:pt x="698" y="292"/>
                        </a:lnTo>
                        <a:lnTo>
                          <a:pt x="696" y="294"/>
                        </a:lnTo>
                        <a:lnTo>
                          <a:pt x="693" y="299"/>
                        </a:lnTo>
                        <a:lnTo>
                          <a:pt x="690" y="306"/>
                        </a:lnTo>
                        <a:lnTo>
                          <a:pt x="690" y="306"/>
                        </a:lnTo>
                        <a:lnTo>
                          <a:pt x="689" y="314"/>
                        </a:lnTo>
                        <a:lnTo>
                          <a:pt x="690" y="320"/>
                        </a:lnTo>
                        <a:lnTo>
                          <a:pt x="693" y="326"/>
                        </a:lnTo>
                        <a:lnTo>
                          <a:pt x="696" y="330"/>
                        </a:lnTo>
                        <a:lnTo>
                          <a:pt x="699" y="335"/>
                        </a:lnTo>
                        <a:lnTo>
                          <a:pt x="702" y="337"/>
                        </a:lnTo>
                        <a:lnTo>
                          <a:pt x="709" y="341"/>
                        </a:lnTo>
                        <a:lnTo>
                          <a:pt x="709" y="341"/>
                        </a:lnTo>
                        <a:lnTo>
                          <a:pt x="707" y="344"/>
                        </a:lnTo>
                        <a:lnTo>
                          <a:pt x="707" y="344"/>
                        </a:lnTo>
                        <a:lnTo>
                          <a:pt x="704" y="347"/>
                        </a:lnTo>
                        <a:lnTo>
                          <a:pt x="699" y="349"/>
                        </a:lnTo>
                        <a:lnTo>
                          <a:pt x="686" y="353"/>
                        </a:lnTo>
                        <a:lnTo>
                          <a:pt x="670" y="357"/>
                        </a:lnTo>
                        <a:lnTo>
                          <a:pt x="660" y="362"/>
                        </a:lnTo>
                        <a:lnTo>
                          <a:pt x="651" y="366"/>
                        </a:lnTo>
                        <a:lnTo>
                          <a:pt x="651" y="366"/>
                        </a:lnTo>
                        <a:lnTo>
                          <a:pt x="644" y="371"/>
                        </a:lnTo>
                        <a:lnTo>
                          <a:pt x="638" y="375"/>
                        </a:lnTo>
                        <a:lnTo>
                          <a:pt x="633" y="380"/>
                        </a:lnTo>
                        <a:lnTo>
                          <a:pt x="630" y="383"/>
                        </a:lnTo>
                        <a:lnTo>
                          <a:pt x="628" y="383"/>
                        </a:lnTo>
                        <a:lnTo>
                          <a:pt x="624" y="383"/>
                        </a:lnTo>
                        <a:lnTo>
                          <a:pt x="620" y="381"/>
                        </a:lnTo>
                        <a:lnTo>
                          <a:pt x="620" y="381"/>
                        </a:lnTo>
                        <a:lnTo>
                          <a:pt x="613" y="381"/>
                        </a:lnTo>
                        <a:lnTo>
                          <a:pt x="608" y="383"/>
                        </a:lnTo>
                        <a:lnTo>
                          <a:pt x="602" y="385"/>
                        </a:lnTo>
                        <a:lnTo>
                          <a:pt x="598" y="387"/>
                        </a:lnTo>
                        <a:lnTo>
                          <a:pt x="588" y="393"/>
                        </a:lnTo>
                        <a:lnTo>
                          <a:pt x="582" y="396"/>
                        </a:lnTo>
                        <a:lnTo>
                          <a:pt x="576" y="398"/>
                        </a:lnTo>
                        <a:lnTo>
                          <a:pt x="576" y="398"/>
                        </a:lnTo>
                        <a:lnTo>
                          <a:pt x="568" y="400"/>
                        </a:lnTo>
                        <a:lnTo>
                          <a:pt x="563" y="402"/>
                        </a:lnTo>
                        <a:lnTo>
                          <a:pt x="557" y="407"/>
                        </a:lnTo>
                        <a:lnTo>
                          <a:pt x="553" y="410"/>
                        </a:lnTo>
                        <a:lnTo>
                          <a:pt x="544" y="417"/>
                        </a:lnTo>
                        <a:lnTo>
                          <a:pt x="541" y="421"/>
                        </a:lnTo>
                        <a:lnTo>
                          <a:pt x="538" y="423"/>
                        </a:lnTo>
                        <a:lnTo>
                          <a:pt x="538" y="423"/>
                        </a:lnTo>
                        <a:lnTo>
                          <a:pt x="535" y="423"/>
                        </a:lnTo>
                        <a:lnTo>
                          <a:pt x="531" y="422"/>
                        </a:lnTo>
                        <a:lnTo>
                          <a:pt x="525" y="417"/>
                        </a:lnTo>
                        <a:lnTo>
                          <a:pt x="518" y="412"/>
                        </a:lnTo>
                        <a:lnTo>
                          <a:pt x="511" y="407"/>
                        </a:lnTo>
                        <a:lnTo>
                          <a:pt x="511" y="407"/>
                        </a:lnTo>
                        <a:lnTo>
                          <a:pt x="508" y="405"/>
                        </a:lnTo>
                        <a:lnTo>
                          <a:pt x="506" y="405"/>
                        </a:lnTo>
                        <a:lnTo>
                          <a:pt x="505" y="407"/>
                        </a:lnTo>
                        <a:lnTo>
                          <a:pt x="504" y="408"/>
                        </a:lnTo>
                        <a:lnTo>
                          <a:pt x="504" y="412"/>
                        </a:lnTo>
                        <a:lnTo>
                          <a:pt x="503" y="417"/>
                        </a:lnTo>
                        <a:lnTo>
                          <a:pt x="504" y="429"/>
                        </a:lnTo>
                        <a:lnTo>
                          <a:pt x="504" y="438"/>
                        </a:lnTo>
                        <a:lnTo>
                          <a:pt x="504" y="438"/>
                        </a:lnTo>
                        <a:lnTo>
                          <a:pt x="502" y="441"/>
                        </a:lnTo>
                        <a:lnTo>
                          <a:pt x="499" y="443"/>
                        </a:lnTo>
                        <a:lnTo>
                          <a:pt x="485" y="446"/>
                        </a:lnTo>
                        <a:lnTo>
                          <a:pt x="471" y="449"/>
                        </a:lnTo>
                        <a:lnTo>
                          <a:pt x="465" y="451"/>
                        </a:lnTo>
                        <a:lnTo>
                          <a:pt x="459" y="454"/>
                        </a:lnTo>
                        <a:lnTo>
                          <a:pt x="459" y="454"/>
                        </a:lnTo>
                        <a:lnTo>
                          <a:pt x="454" y="458"/>
                        </a:lnTo>
                        <a:lnTo>
                          <a:pt x="448" y="459"/>
                        </a:lnTo>
                        <a:lnTo>
                          <a:pt x="442" y="461"/>
                        </a:lnTo>
                        <a:lnTo>
                          <a:pt x="434" y="461"/>
                        </a:lnTo>
                        <a:lnTo>
                          <a:pt x="421" y="461"/>
                        </a:lnTo>
                        <a:lnTo>
                          <a:pt x="410" y="460"/>
                        </a:lnTo>
                        <a:lnTo>
                          <a:pt x="410" y="460"/>
                        </a:lnTo>
                        <a:lnTo>
                          <a:pt x="405" y="460"/>
                        </a:lnTo>
                        <a:lnTo>
                          <a:pt x="400" y="461"/>
                        </a:lnTo>
                        <a:lnTo>
                          <a:pt x="387" y="465"/>
                        </a:lnTo>
                        <a:lnTo>
                          <a:pt x="370" y="471"/>
                        </a:lnTo>
                        <a:lnTo>
                          <a:pt x="346" y="480"/>
                        </a:lnTo>
                        <a:lnTo>
                          <a:pt x="346" y="480"/>
                        </a:lnTo>
                        <a:lnTo>
                          <a:pt x="334" y="483"/>
                        </a:lnTo>
                        <a:lnTo>
                          <a:pt x="325" y="484"/>
                        </a:lnTo>
                        <a:lnTo>
                          <a:pt x="319" y="485"/>
                        </a:lnTo>
                        <a:lnTo>
                          <a:pt x="314" y="484"/>
                        </a:lnTo>
                        <a:lnTo>
                          <a:pt x="307" y="481"/>
                        </a:lnTo>
                        <a:lnTo>
                          <a:pt x="302" y="478"/>
                        </a:lnTo>
                        <a:lnTo>
                          <a:pt x="297" y="476"/>
                        </a:lnTo>
                        <a:lnTo>
                          <a:pt x="297" y="476"/>
                        </a:lnTo>
                        <a:lnTo>
                          <a:pt x="293" y="476"/>
                        </a:lnTo>
                        <a:lnTo>
                          <a:pt x="291" y="476"/>
                        </a:lnTo>
                        <a:lnTo>
                          <a:pt x="289" y="478"/>
                        </a:lnTo>
                        <a:lnTo>
                          <a:pt x="288" y="481"/>
                        </a:lnTo>
                        <a:lnTo>
                          <a:pt x="287" y="487"/>
                        </a:lnTo>
                        <a:lnTo>
                          <a:pt x="286" y="495"/>
                        </a:lnTo>
                        <a:lnTo>
                          <a:pt x="286" y="504"/>
                        </a:lnTo>
                        <a:lnTo>
                          <a:pt x="285" y="512"/>
                        </a:lnTo>
                        <a:lnTo>
                          <a:pt x="283" y="519"/>
                        </a:lnTo>
                        <a:lnTo>
                          <a:pt x="281" y="521"/>
                        </a:lnTo>
                        <a:lnTo>
                          <a:pt x="279" y="523"/>
                        </a:lnTo>
                        <a:lnTo>
                          <a:pt x="279" y="523"/>
                        </a:lnTo>
                        <a:lnTo>
                          <a:pt x="274" y="526"/>
                        </a:lnTo>
                        <a:lnTo>
                          <a:pt x="269" y="532"/>
                        </a:lnTo>
                        <a:lnTo>
                          <a:pt x="260" y="545"/>
                        </a:lnTo>
                        <a:lnTo>
                          <a:pt x="252" y="558"/>
                        </a:lnTo>
                        <a:lnTo>
                          <a:pt x="245" y="568"/>
                        </a:lnTo>
                        <a:lnTo>
                          <a:pt x="245" y="568"/>
                        </a:lnTo>
                        <a:lnTo>
                          <a:pt x="242" y="570"/>
                        </a:lnTo>
                        <a:lnTo>
                          <a:pt x="239" y="571"/>
                        </a:lnTo>
                        <a:lnTo>
                          <a:pt x="235" y="571"/>
                        </a:lnTo>
                        <a:lnTo>
                          <a:pt x="231" y="571"/>
                        </a:lnTo>
                        <a:lnTo>
                          <a:pt x="216" y="567"/>
                        </a:lnTo>
                        <a:lnTo>
                          <a:pt x="216" y="567"/>
                        </a:lnTo>
                        <a:lnTo>
                          <a:pt x="214" y="567"/>
                        </a:lnTo>
                        <a:lnTo>
                          <a:pt x="211" y="569"/>
                        </a:lnTo>
                        <a:lnTo>
                          <a:pt x="203" y="577"/>
                        </a:lnTo>
                        <a:lnTo>
                          <a:pt x="194" y="586"/>
                        </a:lnTo>
                        <a:lnTo>
                          <a:pt x="189" y="590"/>
                        </a:lnTo>
                        <a:lnTo>
                          <a:pt x="183" y="593"/>
                        </a:lnTo>
                        <a:lnTo>
                          <a:pt x="183" y="593"/>
                        </a:lnTo>
                        <a:lnTo>
                          <a:pt x="171" y="596"/>
                        </a:lnTo>
                        <a:lnTo>
                          <a:pt x="161" y="598"/>
                        </a:lnTo>
                        <a:lnTo>
                          <a:pt x="158" y="601"/>
                        </a:lnTo>
                        <a:lnTo>
                          <a:pt x="155" y="603"/>
                        </a:lnTo>
                        <a:lnTo>
                          <a:pt x="153" y="606"/>
                        </a:lnTo>
                        <a:lnTo>
                          <a:pt x="151" y="612"/>
                        </a:lnTo>
                        <a:lnTo>
                          <a:pt x="151" y="612"/>
                        </a:lnTo>
                        <a:lnTo>
                          <a:pt x="148" y="618"/>
                        </a:lnTo>
                        <a:lnTo>
                          <a:pt x="143" y="626"/>
                        </a:lnTo>
                        <a:lnTo>
                          <a:pt x="130" y="640"/>
                        </a:lnTo>
                        <a:lnTo>
                          <a:pt x="118" y="652"/>
                        </a:lnTo>
                        <a:lnTo>
                          <a:pt x="114" y="656"/>
                        </a:lnTo>
                        <a:lnTo>
                          <a:pt x="63" y="663"/>
                        </a:lnTo>
                        <a:lnTo>
                          <a:pt x="63" y="663"/>
                        </a:lnTo>
                        <a:lnTo>
                          <a:pt x="64" y="662"/>
                        </a:lnTo>
                        <a:lnTo>
                          <a:pt x="64" y="662"/>
                        </a:lnTo>
                        <a:lnTo>
                          <a:pt x="66" y="660"/>
                        </a:lnTo>
                        <a:lnTo>
                          <a:pt x="66" y="657"/>
                        </a:lnTo>
                        <a:lnTo>
                          <a:pt x="66" y="652"/>
                        </a:lnTo>
                        <a:lnTo>
                          <a:pt x="62" y="646"/>
                        </a:lnTo>
                        <a:lnTo>
                          <a:pt x="58" y="640"/>
                        </a:lnTo>
                        <a:lnTo>
                          <a:pt x="47" y="627"/>
                        </a:lnTo>
                        <a:lnTo>
                          <a:pt x="38" y="616"/>
                        </a:lnTo>
                        <a:lnTo>
                          <a:pt x="38" y="616"/>
                        </a:lnTo>
                        <a:lnTo>
                          <a:pt x="37" y="614"/>
                        </a:lnTo>
                        <a:lnTo>
                          <a:pt x="38" y="609"/>
                        </a:lnTo>
                        <a:lnTo>
                          <a:pt x="39" y="606"/>
                        </a:lnTo>
                        <a:lnTo>
                          <a:pt x="43" y="602"/>
                        </a:lnTo>
                        <a:lnTo>
                          <a:pt x="49" y="592"/>
                        </a:lnTo>
                        <a:lnTo>
                          <a:pt x="59" y="581"/>
                        </a:lnTo>
                        <a:lnTo>
                          <a:pt x="68" y="569"/>
                        </a:lnTo>
                        <a:lnTo>
                          <a:pt x="74" y="557"/>
                        </a:lnTo>
                        <a:lnTo>
                          <a:pt x="78" y="550"/>
                        </a:lnTo>
                        <a:lnTo>
                          <a:pt x="79" y="545"/>
                        </a:lnTo>
                        <a:lnTo>
                          <a:pt x="79" y="538"/>
                        </a:lnTo>
                        <a:lnTo>
                          <a:pt x="78" y="533"/>
                        </a:lnTo>
                        <a:lnTo>
                          <a:pt x="78" y="533"/>
                        </a:lnTo>
                        <a:lnTo>
                          <a:pt x="73" y="520"/>
                        </a:lnTo>
                        <a:lnTo>
                          <a:pt x="69" y="504"/>
                        </a:lnTo>
                        <a:lnTo>
                          <a:pt x="60" y="463"/>
                        </a:lnTo>
                        <a:lnTo>
                          <a:pt x="51" y="420"/>
                        </a:lnTo>
                        <a:lnTo>
                          <a:pt x="46" y="398"/>
                        </a:lnTo>
                        <a:lnTo>
                          <a:pt x="40" y="378"/>
                        </a:lnTo>
                        <a:lnTo>
                          <a:pt x="30" y="335"/>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grpSp>
            <p:grpSp>
              <p:nvGrpSpPr>
                <p:cNvPr id="6" name="Group 208"/>
                <p:cNvGrpSpPr>
                  <a:grpSpLocks/>
                </p:cNvGrpSpPr>
                <p:nvPr/>
              </p:nvGrpSpPr>
              <p:grpSpPr bwMode="auto">
                <a:xfrm>
                  <a:off x="262" y="1373"/>
                  <a:ext cx="3311" cy="1452"/>
                  <a:chOff x="262" y="1373"/>
                  <a:chExt cx="3311" cy="1452"/>
                </a:xfrm>
              </p:grpSpPr>
              <p:sp>
                <p:nvSpPr>
                  <p:cNvPr id="380062" name="Freeform 158"/>
                  <p:cNvSpPr>
                    <a:spLocks/>
                  </p:cNvSpPr>
                  <p:nvPr/>
                </p:nvSpPr>
                <p:spPr bwMode="auto">
                  <a:xfrm>
                    <a:off x="3086" y="2417"/>
                    <a:ext cx="318" cy="231"/>
                  </a:xfrm>
                  <a:custGeom>
                    <a:avLst/>
                    <a:gdLst/>
                    <a:ahLst/>
                    <a:cxnLst>
                      <a:cxn ang="0">
                        <a:pos x="62" y="172"/>
                      </a:cxn>
                      <a:cxn ang="0">
                        <a:pos x="32" y="217"/>
                      </a:cxn>
                      <a:cxn ang="0">
                        <a:pos x="4" y="247"/>
                      </a:cxn>
                      <a:cxn ang="0">
                        <a:pos x="2" y="285"/>
                      </a:cxn>
                      <a:cxn ang="0">
                        <a:pos x="449" y="739"/>
                      </a:cxn>
                      <a:cxn ang="0">
                        <a:pos x="628" y="937"/>
                      </a:cxn>
                      <a:cxn ang="0">
                        <a:pos x="714" y="1004"/>
                      </a:cxn>
                      <a:cxn ang="0">
                        <a:pos x="789" y="1071"/>
                      </a:cxn>
                      <a:cxn ang="0">
                        <a:pos x="830" y="1135"/>
                      </a:cxn>
                      <a:cxn ang="0">
                        <a:pos x="859" y="1184"/>
                      </a:cxn>
                      <a:cxn ang="0">
                        <a:pos x="913" y="1238"/>
                      </a:cxn>
                      <a:cxn ang="0">
                        <a:pos x="958" y="1276"/>
                      </a:cxn>
                      <a:cxn ang="0">
                        <a:pos x="968" y="1323"/>
                      </a:cxn>
                      <a:cxn ang="0">
                        <a:pos x="978" y="1346"/>
                      </a:cxn>
                      <a:cxn ang="0">
                        <a:pos x="1010" y="1369"/>
                      </a:cxn>
                      <a:cxn ang="0">
                        <a:pos x="1063" y="1374"/>
                      </a:cxn>
                      <a:cxn ang="0">
                        <a:pos x="1095" y="1358"/>
                      </a:cxn>
                      <a:cxn ang="0">
                        <a:pos x="1104" y="1371"/>
                      </a:cxn>
                      <a:cxn ang="0">
                        <a:pos x="1129" y="1390"/>
                      </a:cxn>
                      <a:cxn ang="0">
                        <a:pos x="1140" y="1384"/>
                      </a:cxn>
                      <a:cxn ang="0">
                        <a:pos x="1141" y="1367"/>
                      </a:cxn>
                      <a:cxn ang="0">
                        <a:pos x="1206" y="1344"/>
                      </a:cxn>
                      <a:cxn ang="0">
                        <a:pos x="1227" y="1324"/>
                      </a:cxn>
                      <a:cxn ang="0">
                        <a:pos x="1226" y="1298"/>
                      </a:cxn>
                      <a:cxn ang="0">
                        <a:pos x="1199" y="1280"/>
                      </a:cxn>
                      <a:cxn ang="0">
                        <a:pos x="1147" y="1272"/>
                      </a:cxn>
                      <a:cxn ang="0">
                        <a:pos x="1103" y="1267"/>
                      </a:cxn>
                      <a:cxn ang="0">
                        <a:pos x="1098" y="1248"/>
                      </a:cxn>
                      <a:cxn ang="0">
                        <a:pos x="1114" y="1222"/>
                      </a:cxn>
                      <a:cxn ang="0">
                        <a:pos x="1138" y="1215"/>
                      </a:cxn>
                      <a:cxn ang="0">
                        <a:pos x="1215" y="1210"/>
                      </a:cxn>
                      <a:cxn ang="0">
                        <a:pos x="1234" y="1190"/>
                      </a:cxn>
                      <a:cxn ang="0">
                        <a:pos x="1258" y="1219"/>
                      </a:cxn>
                      <a:cxn ang="0">
                        <a:pos x="1274" y="1233"/>
                      </a:cxn>
                      <a:cxn ang="0">
                        <a:pos x="1341" y="1204"/>
                      </a:cxn>
                      <a:cxn ang="0">
                        <a:pos x="1391" y="1164"/>
                      </a:cxn>
                      <a:cxn ang="0">
                        <a:pos x="1452" y="1093"/>
                      </a:cxn>
                      <a:cxn ang="0">
                        <a:pos x="1499" y="1058"/>
                      </a:cxn>
                      <a:cxn ang="0">
                        <a:pos x="1531" y="1015"/>
                      </a:cxn>
                      <a:cxn ang="0">
                        <a:pos x="1528" y="939"/>
                      </a:cxn>
                      <a:cxn ang="0">
                        <a:pos x="1540" y="902"/>
                      </a:cxn>
                      <a:cxn ang="0">
                        <a:pos x="1559" y="896"/>
                      </a:cxn>
                      <a:cxn ang="0">
                        <a:pos x="1593" y="919"/>
                      </a:cxn>
                      <a:cxn ang="0">
                        <a:pos x="1609" y="919"/>
                      </a:cxn>
                      <a:cxn ang="0">
                        <a:pos x="1629" y="887"/>
                      </a:cxn>
                      <a:cxn ang="0">
                        <a:pos x="1656" y="835"/>
                      </a:cxn>
                      <a:cxn ang="0">
                        <a:pos x="1694" y="814"/>
                      </a:cxn>
                      <a:cxn ang="0">
                        <a:pos x="1714" y="790"/>
                      </a:cxn>
                      <a:cxn ang="0">
                        <a:pos x="1705" y="764"/>
                      </a:cxn>
                      <a:cxn ang="0">
                        <a:pos x="1705" y="721"/>
                      </a:cxn>
                      <a:cxn ang="0">
                        <a:pos x="1741" y="645"/>
                      </a:cxn>
                      <a:cxn ang="0">
                        <a:pos x="1768" y="607"/>
                      </a:cxn>
                      <a:cxn ang="0">
                        <a:pos x="1810" y="559"/>
                      </a:cxn>
                      <a:cxn ang="0">
                        <a:pos x="1865" y="424"/>
                      </a:cxn>
                    </a:cxnLst>
                    <a:rect l="0" t="0" r="r" b="b"/>
                    <a:pathLst>
                      <a:path w="1912" h="1390">
                        <a:moveTo>
                          <a:pt x="1392" y="67"/>
                        </a:moveTo>
                        <a:lnTo>
                          <a:pt x="1020" y="120"/>
                        </a:lnTo>
                        <a:lnTo>
                          <a:pt x="794" y="0"/>
                        </a:lnTo>
                        <a:lnTo>
                          <a:pt x="295" y="44"/>
                        </a:lnTo>
                        <a:lnTo>
                          <a:pt x="62" y="172"/>
                        </a:lnTo>
                        <a:lnTo>
                          <a:pt x="56" y="207"/>
                        </a:lnTo>
                        <a:lnTo>
                          <a:pt x="56" y="207"/>
                        </a:lnTo>
                        <a:lnTo>
                          <a:pt x="48" y="210"/>
                        </a:lnTo>
                        <a:lnTo>
                          <a:pt x="41" y="213"/>
                        </a:lnTo>
                        <a:lnTo>
                          <a:pt x="32" y="217"/>
                        </a:lnTo>
                        <a:lnTo>
                          <a:pt x="22" y="223"/>
                        </a:lnTo>
                        <a:lnTo>
                          <a:pt x="15" y="229"/>
                        </a:lnTo>
                        <a:lnTo>
                          <a:pt x="7" y="238"/>
                        </a:lnTo>
                        <a:lnTo>
                          <a:pt x="5" y="242"/>
                        </a:lnTo>
                        <a:lnTo>
                          <a:pt x="4" y="247"/>
                        </a:lnTo>
                        <a:lnTo>
                          <a:pt x="4" y="247"/>
                        </a:lnTo>
                        <a:lnTo>
                          <a:pt x="0" y="265"/>
                        </a:lnTo>
                        <a:lnTo>
                          <a:pt x="0" y="272"/>
                        </a:lnTo>
                        <a:lnTo>
                          <a:pt x="0" y="280"/>
                        </a:lnTo>
                        <a:lnTo>
                          <a:pt x="2" y="285"/>
                        </a:lnTo>
                        <a:lnTo>
                          <a:pt x="4" y="292"/>
                        </a:lnTo>
                        <a:lnTo>
                          <a:pt x="7" y="297"/>
                        </a:lnTo>
                        <a:lnTo>
                          <a:pt x="12" y="302"/>
                        </a:lnTo>
                        <a:lnTo>
                          <a:pt x="12" y="302"/>
                        </a:lnTo>
                        <a:lnTo>
                          <a:pt x="449" y="739"/>
                        </a:lnTo>
                        <a:lnTo>
                          <a:pt x="449" y="739"/>
                        </a:lnTo>
                        <a:lnTo>
                          <a:pt x="606" y="916"/>
                        </a:lnTo>
                        <a:lnTo>
                          <a:pt x="606" y="916"/>
                        </a:lnTo>
                        <a:lnTo>
                          <a:pt x="614" y="926"/>
                        </a:lnTo>
                        <a:lnTo>
                          <a:pt x="628" y="937"/>
                        </a:lnTo>
                        <a:lnTo>
                          <a:pt x="657" y="963"/>
                        </a:lnTo>
                        <a:lnTo>
                          <a:pt x="689" y="987"/>
                        </a:lnTo>
                        <a:lnTo>
                          <a:pt x="702" y="996"/>
                        </a:lnTo>
                        <a:lnTo>
                          <a:pt x="714" y="1004"/>
                        </a:lnTo>
                        <a:lnTo>
                          <a:pt x="714" y="1004"/>
                        </a:lnTo>
                        <a:lnTo>
                          <a:pt x="725" y="1011"/>
                        </a:lnTo>
                        <a:lnTo>
                          <a:pt x="740" y="1023"/>
                        </a:lnTo>
                        <a:lnTo>
                          <a:pt x="756" y="1037"/>
                        </a:lnTo>
                        <a:lnTo>
                          <a:pt x="773" y="1054"/>
                        </a:lnTo>
                        <a:lnTo>
                          <a:pt x="789" y="1071"/>
                        </a:lnTo>
                        <a:lnTo>
                          <a:pt x="803" y="1088"/>
                        </a:lnTo>
                        <a:lnTo>
                          <a:pt x="814" y="1102"/>
                        </a:lnTo>
                        <a:lnTo>
                          <a:pt x="821" y="1114"/>
                        </a:lnTo>
                        <a:lnTo>
                          <a:pt x="821" y="1114"/>
                        </a:lnTo>
                        <a:lnTo>
                          <a:pt x="830" y="1135"/>
                        </a:lnTo>
                        <a:lnTo>
                          <a:pt x="840" y="1154"/>
                        </a:lnTo>
                        <a:lnTo>
                          <a:pt x="849" y="1172"/>
                        </a:lnTo>
                        <a:lnTo>
                          <a:pt x="854" y="1178"/>
                        </a:lnTo>
                        <a:lnTo>
                          <a:pt x="859" y="1184"/>
                        </a:lnTo>
                        <a:lnTo>
                          <a:pt x="859" y="1184"/>
                        </a:lnTo>
                        <a:lnTo>
                          <a:pt x="870" y="1192"/>
                        </a:lnTo>
                        <a:lnTo>
                          <a:pt x="886" y="1207"/>
                        </a:lnTo>
                        <a:lnTo>
                          <a:pt x="896" y="1216"/>
                        </a:lnTo>
                        <a:lnTo>
                          <a:pt x="905" y="1226"/>
                        </a:lnTo>
                        <a:lnTo>
                          <a:pt x="913" y="1238"/>
                        </a:lnTo>
                        <a:lnTo>
                          <a:pt x="921" y="1251"/>
                        </a:lnTo>
                        <a:lnTo>
                          <a:pt x="921" y="1251"/>
                        </a:lnTo>
                        <a:lnTo>
                          <a:pt x="941" y="1263"/>
                        </a:lnTo>
                        <a:lnTo>
                          <a:pt x="950" y="1270"/>
                        </a:lnTo>
                        <a:lnTo>
                          <a:pt x="958" y="1276"/>
                        </a:lnTo>
                        <a:lnTo>
                          <a:pt x="958" y="1276"/>
                        </a:lnTo>
                        <a:lnTo>
                          <a:pt x="960" y="1283"/>
                        </a:lnTo>
                        <a:lnTo>
                          <a:pt x="962" y="1292"/>
                        </a:lnTo>
                        <a:lnTo>
                          <a:pt x="966" y="1312"/>
                        </a:lnTo>
                        <a:lnTo>
                          <a:pt x="968" y="1323"/>
                        </a:lnTo>
                        <a:lnTo>
                          <a:pt x="970" y="1334"/>
                        </a:lnTo>
                        <a:lnTo>
                          <a:pt x="973" y="1342"/>
                        </a:lnTo>
                        <a:lnTo>
                          <a:pt x="975" y="1344"/>
                        </a:lnTo>
                        <a:lnTo>
                          <a:pt x="978" y="1346"/>
                        </a:lnTo>
                        <a:lnTo>
                          <a:pt x="978" y="1346"/>
                        </a:lnTo>
                        <a:lnTo>
                          <a:pt x="983" y="1350"/>
                        </a:lnTo>
                        <a:lnTo>
                          <a:pt x="989" y="1355"/>
                        </a:lnTo>
                        <a:lnTo>
                          <a:pt x="995" y="1359"/>
                        </a:lnTo>
                        <a:lnTo>
                          <a:pt x="1002" y="1365"/>
                        </a:lnTo>
                        <a:lnTo>
                          <a:pt x="1010" y="1369"/>
                        </a:lnTo>
                        <a:lnTo>
                          <a:pt x="1020" y="1372"/>
                        </a:lnTo>
                        <a:lnTo>
                          <a:pt x="1033" y="1374"/>
                        </a:lnTo>
                        <a:lnTo>
                          <a:pt x="1047" y="1376"/>
                        </a:lnTo>
                        <a:lnTo>
                          <a:pt x="1047" y="1376"/>
                        </a:lnTo>
                        <a:lnTo>
                          <a:pt x="1063" y="1374"/>
                        </a:lnTo>
                        <a:lnTo>
                          <a:pt x="1074" y="1372"/>
                        </a:lnTo>
                        <a:lnTo>
                          <a:pt x="1082" y="1369"/>
                        </a:lnTo>
                        <a:lnTo>
                          <a:pt x="1089" y="1366"/>
                        </a:lnTo>
                        <a:lnTo>
                          <a:pt x="1093" y="1361"/>
                        </a:lnTo>
                        <a:lnTo>
                          <a:pt x="1095" y="1358"/>
                        </a:lnTo>
                        <a:lnTo>
                          <a:pt x="1098" y="1355"/>
                        </a:lnTo>
                        <a:lnTo>
                          <a:pt x="1098" y="1355"/>
                        </a:lnTo>
                        <a:lnTo>
                          <a:pt x="1099" y="1360"/>
                        </a:lnTo>
                        <a:lnTo>
                          <a:pt x="1101" y="1366"/>
                        </a:lnTo>
                        <a:lnTo>
                          <a:pt x="1104" y="1371"/>
                        </a:lnTo>
                        <a:lnTo>
                          <a:pt x="1109" y="1378"/>
                        </a:lnTo>
                        <a:lnTo>
                          <a:pt x="1114" y="1383"/>
                        </a:lnTo>
                        <a:lnTo>
                          <a:pt x="1122" y="1388"/>
                        </a:lnTo>
                        <a:lnTo>
                          <a:pt x="1125" y="1390"/>
                        </a:lnTo>
                        <a:lnTo>
                          <a:pt x="1129" y="1390"/>
                        </a:lnTo>
                        <a:lnTo>
                          <a:pt x="1129" y="1390"/>
                        </a:lnTo>
                        <a:lnTo>
                          <a:pt x="1136" y="1390"/>
                        </a:lnTo>
                        <a:lnTo>
                          <a:pt x="1138" y="1390"/>
                        </a:lnTo>
                        <a:lnTo>
                          <a:pt x="1139" y="1389"/>
                        </a:lnTo>
                        <a:lnTo>
                          <a:pt x="1140" y="1384"/>
                        </a:lnTo>
                        <a:lnTo>
                          <a:pt x="1140" y="1380"/>
                        </a:lnTo>
                        <a:lnTo>
                          <a:pt x="1139" y="1376"/>
                        </a:lnTo>
                        <a:lnTo>
                          <a:pt x="1140" y="1371"/>
                        </a:lnTo>
                        <a:lnTo>
                          <a:pt x="1140" y="1369"/>
                        </a:lnTo>
                        <a:lnTo>
                          <a:pt x="1141" y="1367"/>
                        </a:lnTo>
                        <a:lnTo>
                          <a:pt x="1143" y="1366"/>
                        </a:lnTo>
                        <a:lnTo>
                          <a:pt x="1147" y="1364"/>
                        </a:lnTo>
                        <a:lnTo>
                          <a:pt x="1147" y="1364"/>
                        </a:lnTo>
                        <a:lnTo>
                          <a:pt x="1185" y="1352"/>
                        </a:lnTo>
                        <a:lnTo>
                          <a:pt x="1206" y="1344"/>
                        </a:lnTo>
                        <a:lnTo>
                          <a:pt x="1213" y="1340"/>
                        </a:lnTo>
                        <a:lnTo>
                          <a:pt x="1220" y="1335"/>
                        </a:lnTo>
                        <a:lnTo>
                          <a:pt x="1220" y="1335"/>
                        </a:lnTo>
                        <a:lnTo>
                          <a:pt x="1224" y="1330"/>
                        </a:lnTo>
                        <a:lnTo>
                          <a:pt x="1227" y="1324"/>
                        </a:lnTo>
                        <a:lnTo>
                          <a:pt x="1231" y="1317"/>
                        </a:lnTo>
                        <a:lnTo>
                          <a:pt x="1231" y="1309"/>
                        </a:lnTo>
                        <a:lnTo>
                          <a:pt x="1231" y="1306"/>
                        </a:lnTo>
                        <a:lnTo>
                          <a:pt x="1228" y="1301"/>
                        </a:lnTo>
                        <a:lnTo>
                          <a:pt x="1226" y="1298"/>
                        </a:lnTo>
                        <a:lnTo>
                          <a:pt x="1223" y="1294"/>
                        </a:lnTo>
                        <a:lnTo>
                          <a:pt x="1219" y="1291"/>
                        </a:lnTo>
                        <a:lnTo>
                          <a:pt x="1213" y="1286"/>
                        </a:lnTo>
                        <a:lnTo>
                          <a:pt x="1207" y="1283"/>
                        </a:lnTo>
                        <a:lnTo>
                          <a:pt x="1199" y="1280"/>
                        </a:lnTo>
                        <a:lnTo>
                          <a:pt x="1199" y="1280"/>
                        </a:lnTo>
                        <a:lnTo>
                          <a:pt x="1190" y="1276"/>
                        </a:lnTo>
                        <a:lnTo>
                          <a:pt x="1182" y="1275"/>
                        </a:lnTo>
                        <a:lnTo>
                          <a:pt x="1163" y="1273"/>
                        </a:lnTo>
                        <a:lnTo>
                          <a:pt x="1147" y="1272"/>
                        </a:lnTo>
                        <a:lnTo>
                          <a:pt x="1130" y="1272"/>
                        </a:lnTo>
                        <a:lnTo>
                          <a:pt x="1117" y="1271"/>
                        </a:lnTo>
                        <a:lnTo>
                          <a:pt x="1112" y="1270"/>
                        </a:lnTo>
                        <a:lnTo>
                          <a:pt x="1106" y="1269"/>
                        </a:lnTo>
                        <a:lnTo>
                          <a:pt x="1103" y="1267"/>
                        </a:lnTo>
                        <a:lnTo>
                          <a:pt x="1100" y="1263"/>
                        </a:lnTo>
                        <a:lnTo>
                          <a:pt x="1098" y="1259"/>
                        </a:lnTo>
                        <a:lnTo>
                          <a:pt x="1098" y="1253"/>
                        </a:lnTo>
                        <a:lnTo>
                          <a:pt x="1098" y="1253"/>
                        </a:lnTo>
                        <a:lnTo>
                          <a:pt x="1098" y="1248"/>
                        </a:lnTo>
                        <a:lnTo>
                          <a:pt x="1099" y="1243"/>
                        </a:lnTo>
                        <a:lnTo>
                          <a:pt x="1100" y="1238"/>
                        </a:lnTo>
                        <a:lnTo>
                          <a:pt x="1102" y="1234"/>
                        </a:lnTo>
                        <a:lnTo>
                          <a:pt x="1107" y="1226"/>
                        </a:lnTo>
                        <a:lnTo>
                          <a:pt x="1114" y="1222"/>
                        </a:lnTo>
                        <a:lnTo>
                          <a:pt x="1122" y="1217"/>
                        </a:lnTo>
                        <a:lnTo>
                          <a:pt x="1128" y="1216"/>
                        </a:lnTo>
                        <a:lnTo>
                          <a:pt x="1134" y="1215"/>
                        </a:lnTo>
                        <a:lnTo>
                          <a:pt x="1138" y="1215"/>
                        </a:lnTo>
                        <a:lnTo>
                          <a:pt x="1138" y="1215"/>
                        </a:lnTo>
                        <a:lnTo>
                          <a:pt x="1208" y="1239"/>
                        </a:lnTo>
                        <a:lnTo>
                          <a:pt x="1208" y="1239"/>
                        </a:lnTo>
                        <a:lnTo>
                          <a:pt x="1210" y="1229"/>
                        </a:lnTo>
                        <a:lnTo>
                          <a:pt x="1212" y="1221"/>
                        </a:lnTo>
                        <a:lnTo>
                          <a:pt x="1215" y="1210"/>
                        </a:lnTo>
                        <a:lnTo>
                          <a:pt x="1220" y="1201"/>
                        </a:lnTo>
                        <a:lnTo>
                          <a:pt x="1225" y="1193"/>
                        </a:lnTo>
                        <a:lnTo>
                          <a:pt x="1227" y="1191"/>
                        </a:lnTo>
                        <a:lnTo>
                          <a:pt x="1231" y="1190"/>
                        </a:lnTo>
                        <a:lnTo>
                          <a:pt x="1234" y="1190"/>
                        </a:lnTo>
                        <a:lnTo>
                          <a:pt x="1237" y="1192"/>
                        </a:lnTo>
                        <a:lnTo>
                          <a:pt x="1237" y="1192"/>
                        </a:lnTo>
                        <a:lnTo>
                          <a:pt x="1243" y="1198"/>
                        </a:lnTo>
                        <a:lnTo>
                          <a:pt x="1248" y="1205"/>
                        </a:lnTo>
                        <a:lnTo>
                          <a:pt x="1258" y="1219"/>
                        </a:lnTo>
                        <a:lnTo>
                          <a:pt x="1262" y="1224"/>
                        </a:lnTo>
                        <a:lnTo>
                          <a:pt x="1267" y="1228"/>
                        </a:lnTo>
                        <a:lnTo>
                          <a:pt x="1270" y="1232"/>
                        </a:lnTo>
                        <a:lnTo>
                          <a:pt x="1274" y="1233"/>
                        </a:lnTo>
                        <a:lnTo>
                          <a:pt x="1274" y="1233"/>
                        </a:lnTo>
                        <a:lnTo>
                          <a:pt x="1282" y="1232"/>
                        </a:lnTo>
                        <a:lnTo>
                          <a:pt x="1293" y="1227"/>
                        </a:lnTo>
                        <a:lnTo>
                          <a:pt x="1308" y="1222"/>
                        </a:lnTo>
                        <a:lnTo>
                          <a:pt x="1324" y="1214"/>
                        </a:lnTo>
                        <a:lnTo>
                          <a:pt x="1341" y="1204"/>
                        </a:lnTo>
                        <a:lnTo>
                          <a:pt x="1357" y="1196"/>
                        </a:lnTo>
                        <a:lnTo>
                          <a:pt x="1371" y="1185"/>
                        </a:lnTo>
                        <a:lnTo>
                          <a:pt x="1382" y="1175"/>
                        </a:lnTo>
                        <a:lnTo>
                          <a:pt x="1382" y="1175"/>
                        </a:lnTo>
                        <a:lnTo>
                          <a:pt x="1391" y="1164"/>
                        </a:lnTo>
                        <a:lnTo>
                          <a:pt x="1400" y="1152"/>
                        </a:lnTo>
                        <a:lnTo>
                          <a:pt x="1419" y="1127"/>
                        </a:lnTo>
                        <a:lnTo>
                          <a:pt x="1430" y="1114"/>
                        </a:lnTo>
                        <a:lnTo>
                          <a:pt x="1441" y="1103"/>
                        </a:lnTo>
                        <a:lnTo>
                          <a:pt x="1452" y="1093"/>
                        </a:lnTo>
                        <a:lnTo>
                          <a:pt x="1464" y="1084"/>
                        </a:lnTo>
                        <a:lnTo>
                          <a:pt x="1464" y="1084"/>
                        </a:lnTo>
                        <a:lnTo>
                          <a:pt x="1476" y="1077"/>
                        </a:lnTo>
                        <a:lnTo>
                          <a:pt x="1488" y="1068"/>
                        </a:lnTo>
                        <a:lnTo>
                          <a:pt x="1499" y="1058"/>
                        </a:lnTo>
                        <a:lnTo>
                          <a:pt x="1509" y="1047"/>
                        </a:lnTo>
                        <a:lnTo>
                          <a:pt x="1518" y="1037"/>
                        </a:lnTo>
                        <a:lnTo>
                          <a:pt x="1524" y="1029"/>
                        </a:lnTo>
                        <a:lnTo>
                          <a:pt x="1528" y="1021"/>
                        </a:lnTo>
                        <a:lnTo>
                          <a:pt x="1531" y="1015"/>
                        </a:lnTo>
                        <a:lnTo>
                          <a:pt x="1531" y="1015"/>
                        </a:lnTo>
                        <a:lnTo>
                          <a:pt x="1530" y="994"/>
                        </a:lnTo>
                        <a:lnTo>
                          <a:pt x="1528" y="976"/>
                        </a:lnTo>
                        <a:lnTo>
                          <a:pt x="1528" y="958"/>
                        </a:lnTo>
                        <a:lnTo>
                          <a:pt x="1528" y="939"/>
                        </a:lnTo>
                        <a:lnTo>
                          <a:pt x="1530" y="930"/>
                        </a:lnTo>
                        <a:lnTo>
                          <a:pt x="1532" y="922"/>
                        </a:lnTo>
                        <a:lnTo>
                          <a:pt x="1534" y="914"/>
                        </a:lnTo>
                        <a:lnTo>
                          <a:pt x="1537" y="908"/>
                        </a:lnTo>
                        <a:lnTo>
                          <a:pt x="1540" y="902"/>
                        </a:lnTo>
                        <a:lnTo>
                          <a:pt x="1545" y="899"/>
                        </a:lnTo>
                        <a:lnTo>
                          <a:pt x="1545" y="899"/>
                        </a:lnTo>
                        <a:lnTo>
                          <a:pt x="1550" y="897"/>
                        </a:lnTo>
                        <a:lnTo>
                          <a:pt x="1555" y="896"/>
                        </a:lnTo>
                        <a:lnTo>
                          <a:pt x="1559" y="896"/>
                        </a:lnTo>
                        <a:lnTo>
                          <a:pt x="1563" y="898"/>
                        </a:lnTo>
                        <a:lnTo>
                          <a:pt x="1571" y="902"/>
                        </a:lnTo>
                        <a:lnTo>
                          <a:pt x="1579" y="908"/>
                        </a:lnTo>
                        <a:lnTo>
                          <a:pt x="1585" y="914"/>
                        </a:lnTo>
                        <a:lnTo>
                          <a:pt x="1593" y="919"/>
                        </a:lnTo>
                        <a:lnTo>
                          <a:pt x="1597" y="920"/>
                        </a:lnTo>
                        <a:lnTo>
                          <a:pt x="1600" y="921"/>
                        </a:lnTo>
                        <a:lnTo>
                          <a:pt x="1605" y="921"/>
                        </a:lnTo>
                        <a:lnTo>
                          <a:pt x="1609" y="919"/>
                        </a:lnTo>
                        <a:lnTo>
                          <a:pt x="1609" y="919"/>
                        </a:lnTo>
                        <a:lnTo>
                          <a:pt x="1613" y="916"/>
                        </a:lnTo>
                        <a:lnTo>
                          <a:pt x="1617" y="912"/>
                        </a:lnTo>
                        <a:lnTo>
                          <a:pt x="1620" y="907"/>
                        </a:lnTo>
                        <a:lnTo>
                          <a:pt x="1623" y="901"/>
                        </a:lnTo>
                        <a:lnTo>
                          <a:pt x="1629" y="887"/>
                        </a:lnTo>
                        <a:lnTo>
                          <a:pt x="1634" y="872"/>
                        </a:lnTo>
                        <a:lnTo>
                          <a:pt x="1641" y="856"/>
                        </a:lnTo>
                        <a:lnTo>
                          <a:pt x="1645" y="849"/>
                        </a:lnTo>
                        <a:lnTo>
                          <a:pt x="1651" y="841"/>
                        </a:lnTo>
                        <a:lnTo>
                          <a:pt x="1656" y="835"/>
                        </a:lnTo>
                        <a:lnTo>
                          <a:pt x="1663" y="829"/>
                        </a:lnTo>
                        <a:lnTo>
                          <a:pt x="1670" y="824"/>
                        </a:lnTo>
                        <a:lnTo>
                          <a:pt x="1679" y="820"/>
                        </a:lnTo>
                        <a:lnTo>
                          <a:pt x="1679" y="820"/>
                        </a:lnTo>
                        <a:lnTo>
                          <a:pt x="1694" y="814"/>
                        </a:lnTo>
                        <a:lnTo>
                          <a:pt x="1705" y="807"/>
                        </a:lnTo>
                        <a:lnTo>
                          <a:pt x="1708" y="804"/>
                        </a:lnTo>
                        <a:lnTo>
                          <a:pt x="1711" y="801"/>
                        </a:lnTo>
                        <a:lnTo>
                          <a:pt x="1714" y="794"/>
                        </a:lnTo>
                        <a:lnTo>
                          <a:pt x="1714" y="790"/>
                        </a:lnTo>
                        <a:lnTo>
                          <a:pt x="1713" y="786"/>
                        </a:lnTo>
                        <a:lnTo>
                          <a:pt x="1711" y="782"/>
                        </a:lnTo>
                        <a:lnTo>
                          <a:pt x="1711" y="782"/>
                        </a:lnTo>
                        <a:lnTo>
                          <a:pt x="1708" y="777"/>
                        </a:lnTo>
                        <a:lnTo>
                          <a:pt x="1705" y="764"/>
                        </a:lnTo>
                        <a:lnTo>
                          <a:pt x="1703" y="755"/>
                        </a:lnTo>
                        <a:lnTo>
                          <a:pt x="1702" y="744"/>
                        </a:lnTo>
                        <a:lnTo>
                          <a:pt x="1703" y="733"/>
                        </a:lnTo>
                        <a:lnTo>
                          <a:pt x="1705" y="721"/>
                        </a:lnTo>
                        <a:lnTo>
                          <a:pt x="1705" y="721"/>
                        </a:lnTo>
                        <a:lnTo>
                          <a:pt x="1708" y="709"/>
                        </a:lnTo>
                        <a:lnTo>
                          <a:pt x="1714" y="697"/>
                        </a:lnTo>
                        <a:lnTo>
                          <a:pt x="1725" y="673"/>
                        </a:lnTo>
                        <a:lnTo>
                          <a:pt x="1736" y="653"/>
                        </a:lnTo>
                        <a:lnTo>
                          <a:pt x="1741" y="645"/>
                        </a:lnTo>
                        <a:lnTo>
                          <a:pt x="1745" y="639"/>
                        </a:lnTo>
                        <a:lnTo>
                          <a:pt x="1745" y="639"/>
                        </a:lnTo>
                        <a:lnTo>
                          <a:pt x="1750" y="634"/>
                        </a:lnTo>
                        <a:lnTo>
                          <a:pt x="1755" y="626"/>
                        </a:lnTo>
                        <a:lnTo>
                          <a:pt x="1768" y="607"/>
                        </a:lnTo>
                        <a:lnTo>
                          <a:pt x="1776" y="595"/>
                        </a:lnTo>
                        <a:lnTo>
                          <a:pt x="1786" y="583"/>
                        </a:lnTo>
                        <a:lnTo>
                          <a:pt x="1797" y="571"/>
                        </a:lnTo>
                        <a:lnTo>
                          <a:pt x="1810" y="559"/>
                        </a:lnTo>
                        <a:lnTo>
                          <a:pt x="1810" y="559"/>
                        </a:lnTo>
                        <a:lnTo>
                          <a:pt x="1837" y="534"/>
                        </a:lnTo>
                        <a:lnTo>
                          <a:pt x="1867" y="504"/>
                        </a:lnTo>
                        <a:lnTo>
                          <a:pt x="1912" y="456"/>
                        </a:lnTo>
                        <a:lnTo>
                          <a:pt x="1912" y="456"/>
                        </a:lnTo>
                        <a:lnTo>
                          <a:pt x="1865" y="424"/>
                        </a:lnTo>
                        <a:lnTo>
                          <a:pt x="1796" y="371"/>
                        </a:lnTo>
                        <a:lnTo>
                          <a:pt x="1620" y="240"/>
                        </a:lnTo>
                        <a:lnTo>
                          <a:pt x="1392" y="67"/>
                        </a:lnTo>
                        <a:lnTo>
                          <a:pt x="1392" y="67"/>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64" name="Freeform 160"/>
                  <p:cNvSpPr>
                    <a:spLocks/>
                  </p:cNvSpPr>
                  <p:nvPr/>
                </p:nvSpPr>
                <p:spPr bwMode="auto">
                  <a:xfrm>
                    <a:off x="2935" y="2445"/>
                    <a:ext cx="333" cy="354"/>
                  </a:xfrm>
                  <a:custGeom>
                    <a:avLst/>
                    <a:gdLst/>
                    <a:ahLst/>
                    <a:cxnLst>
                      <a:cxn ang="0">
                        <a:pos x="1837" y="1238"/>
                      </a:cxn>
                      <a:cxn ang="0">
                        <a:pos x="1836" y="1128"/>
                      </a:cxn>
                      <a:cxn ang="0">
                        <a:pos x="1822" y="1074"/>
                      </a:cxn>
                      <a:cxn ang="0">
                        <a:pos x="1779" y="1026"/>
                      </a:cxn>
                      <a:cxn ang="0">
                        <a:pos x="1744" y="982"/>
                      </a:cxn>
                      <a:cxn ang="0">
                        <a:pos x="1707" y="916"/>
                      </a:cxn>
                      <a:cxn ang="0">
                        <a:pos x="1629" y="839"/>
                      </a:cxn>
                      <a:cxn ang="0">
                        <a:pos x="1561" y="791"/>
                      </a:cxn>
                      <a:cxn ang="0">
                        <a:pos x="1353" y="567"/>
                      </a:cxn>
                      <a:cxn ang="0">
                        <a:pos x="908" y="120"/>
                      </a:cxn>
                      <a:cxn ang="0">
                        <a:pos x="908" y="75"/>
                      </a:cxn>
                      <a:cxn ang="0">
                        <a:pos x="926" y="51"/>
                      </a:cxn>
                      <a:cxn ang="0">
                        <a:pos x="966" y="0"/>
                      </a:cxn>
                      <a:cxn ang="0">
                        <a:pos x="0" y="96"/>
                      </a:cxn>
                      <a:cxn ang="0">
                        <a:pos x="302" y="1234"/>
                      </a:cxn>
                      <a:cxn ang="0">
                        <a:pos x="351" y="1330"/>
                      </a:cxn>
                      <a:cxn ang="0">
                        <a:pos x="355" y="1341"/>
                      </a:cxn>
                      <a:cxn ang="0">
                        <a:pos x="321" y="1393"/>
                      </a:cxn>
                      <a:cxn ang="0">
                        <a:pos x="302" y="1425"/>
                      </a:cxn>
                      <a:cxn ang="0">
                        <a:pos x="278" y="1547"/>
                      </a:cxn>
                      <a:cxn ang="0">
                        <a:pos x="275" y="1710"/>
                      </a:cxn>
                      <a:cxn ang="0">
                        <a:pos x="337" y="1963"/>
                      </a:cxn>
                      <a:cxn ang="0">
                        <a:pos x="338" y="1991"/>
                      </a:cxn>
                      <a:cxn ang="0">
                        <a:pos x="342" y="2003"/>
                      </a:cxn>
                      <a:cxn ang="0">
                        <a:pos x="383" y="2064"/>
                      </a:cxn>
                      <a:cxn ang="0">
                        <a:pos x="574" y="2101"/>
                      </a:cxn>
                      <a:cxn ang="0">
                        <a:pos x="1319" y="2057"/>
                      </a:cxn>
                      <a:cxn ang="0">
                        <a:pos x="1486" y="2060"/>
                      </a:cxn>
                      <a:cxn ang="0">
                        <a:pos x="1492" y="2073"/>
                      </a:cxn>
                      <a:cxn ang="0">
                        <a:pos x="1527" y="2111"/>
                      </a:cxn>
                      <a:cxn ang="0">
                        <a:pos x="1552" y="2122"/>
                      </a:cxn>
                      <a:cxn ang="0">
                        <a:pos x="1583" y="2087"/>
                      </a:cxn>
                      <a:cxn ang="0">
                        <a:pos x="1588" y="2059"/>
                      </a:cxn>
                      <a:cxn ang="0">
                        <a:pos x="1593" y="2026"/>
                      </a:cxn>
                      <a:cxn ang="0">
                        <a:pos x="1611" y="1968"/>
                      </a:cxn>
                      <a:cxn ang="0">
                        <a:pos x="1621" y="1957"/>
                      </a:cxn>
                      <a:cxn ang="0">
                        <a:pos x="1664" y="1957"/>
                      </a:cxn>
                      <a:cxn ang="0">
                        <a:pos x="1710" y="1973"/>
                      </a:cxn>
                      <a:cxn ang="0">
                        <a:pos x="1786" y="1977"/>
                      </a:cxn>
                      <a:cxn ang="0">
                        <a:pos x="1825" y="1967"/>
                      </a:cxn>
                      <a:cxn ang="0">
                        <a:pos x="1823" y="1948"/>
                      </a:cxn>
                      <a:cxn ang="0">
                        <a:pos x="1819" y="1929"/>
                      </a:cxn>
                      <a:cxn ang="0">
                        <a:pos x="1776" y="1860"/>
                      </a:cxn>
                      <a:cxn ang="0">
                        <a:pos x="1778" y="1838"/>
                      </a:cxn>
                      <a:cxn ang="0">
                        <a:pos x="1824" y="1775"/>
                      </a:cxn>
                      <a:cxn ang="0">
                        <a:pos x="1833" y="1753"/>
                      </a:cxn>
                      <a:cxn ang="0">
                        <a:pos x="1803" y="1702"/>
                      </a:cxn>
                      <a:cxn ang="0">
                        <a:pos x="1800" y="1684"/>
                      </a:cxn>
                      <a:cxn ang="0">
                        <a:pos x="1837" y="1662"/>
                      </a:cxn>
                      <a:cxn ang="0">
                        <a:pos x="1845" y="1649"/>
                      </a:cxn>
                      <a:cxn ang="0">
                        <a:pos x="1824" y="1558"/>
                      </a:cxn>
                      <a:cxn ang="0">
                        <a:pos x="1845" y="1543"/>
                      </a:cxn>
                      <a:cxn ang="0">
                        <a:pos x="1903" y="1525"/>
                      </a:cxn>
                      <a:cxn ang="0">
                        <a:pos x="1920" y="1508"/>
                      </a:cxn>
                      <a:cxn ang="0">
                        <a:pos x="1914" y="1462"/>
                      </a:cxn>
                      <a:cxn ang="0">
                        <a:pos x="1906" y="1430"/>
                      </a:cxn>
                      <a:cxn ang="0">
                        <a:pos x="1953" y="1376"/>
                      </a:cxn>
                      <a:cxn ang="0">
                        <a:pos x="1990" y="1322"/>
                      </a:cxn>
                      <a:cxn ang="0">
                        <a:pos x="1994" y="1284"/>
                      </a:cxn>
                      <a:cxn ang="0">
                        <a:pos x="1972" y="1244"/>
                      </a:cxn>
                      <a:cxn ang="0">
                        <a:pos x="1931" y="1229"/>
                      </a:cxn>
                      <a:cxn ang="0">
                        <a:pos x="1864" y="1242"/>
                      </a:cxn>
                    </a:cxnLst>
                    <a:rect l="0" t="0" r="r" b="b"/>
                    <a:pathLst>
                      <a:path w="1995" h="2123">
                        <a:moveTo>
                          <a:pt x="1845" y="1247"/>
                        </a:moveTo>
                        <a:lnTo>
                          <a:pt x="1845" y="1247"/>
                        </a:lnTo>
                        <a:lnTo>
                          <a:pt x="1842" y="1246"/>
                        </a:lnTo>
                        <a:lnTo>
                          <a:pt x="1840" y="1245"/>
                        </a:lnTo>
                        <a:lnTo>
                          <a:pt x="1837" y="1238"/>
                        </a:lnTo>
                        <a:lnTo>
                          <a:pt x="1836" y="1228"/>
                        </a:lnTo>
                        <a:lnTo>
                          <a:pt x="1835" y="1212"/>
                        </a:lnTo>
                        <a:lnTo>
                          <a:pt x="1834" y="1175"/>
                        </a:lnTo>
                        <a:lnTo>
                          <a:pt x="1836" y="1128"/>
                        </a:lnTo>
                        <a:lnTo>
                          <a:pt x="1836" y="1128"/>
                        </a:lnTo>
                        <a:lnTo>
                          <a:pt x="1835" y="1116"/>
                        </a:lnTo>
                        <a:lnTo>
                          <a:pt x="1834" y="1104"/>
                        </a:lnTo>
                        <a:lnTo>
                          <a:pt x="1830" y="1093"/>
                        </a:lnTo>
                        <a:lnTo>
                          <a:pt x="1827" y="1084"/>
                        </a:lnTo>
                        <a:lnTo>
                          <a:pt x="1822" y="1074"/>
                        </a:lnTo>
                        <a:lnTo>
                          <a:pt x="1816" y="1065"/>
                        </a:lnTo>
                        <a:lnTo>
                          <a:pt x="1811" y="1056"/>
                        </a:lnTo>
                        <a:lnTo>
                          <a:pt x="1804" y="1049"/>
                        </a:lnTo>
                        <a:lnTo>
                          <a:pt x="1791" y="1036"/>
                        </a:lnTo>
                        <a:lnTo>
                          <a:pt x="1779" y="1026"/>
                        </a:lnTo>
                        <a:lnTo>
                          <a:pt x="1763" y="1012"/>
                        </a:lnTo>
                        <a:lnTo>
                          <a:pt x="1763" y="1012"/>
                        </a:lnTo>
                        <a:lnTo>
                          <a:pt x="1758" y="1006"/>
                        </a:lnTo>
                        <a:lnTo>
                          <a:pt x="1753" y="1000"/>
                        </a:lnTo>
                        <a:lnTo>
                          <a:pt x="1744" y="982"/>
                        </a:lnTo>
                        <a:lnTo>
                          <a:pt x="1734" y="963"/>
                        </a:lnTo>
                        <a:lnTo>
                          <a:pt x="1725" y="942"/>
                        </a:lnTo>
                        <a:lnTo>
                          <a:pt x="1725" y="942"/>
                        </a:lnTo>
                        <a:lnTo>
                          <a:pt x="1718" y="930"/>
                        </a:lnTo>
                        <a:lnTo>
                          <a:pt x="1707" y="916"/>
                        </a:lnTo>
                        <a:lnTo>
                          <a:pt x="1693" y="899"/>
                        </a:lnTo>
                        <a:lnTo>
                          <a:pt x="1677" y="882"/>
                        </a:lnTo>
                        <a:lnTo>
                          <a:pt x="1660" y="865"/>
                        </a:lnTo>
                        <a:lnTo>
                          <a:pt x="1644" y="851"/>
                        </a:lnTo>
                        <a:lnTo>
                          <a:pt x="1629" y="839"/>
                        </a:lnTo>
                        <a:lnTo>
                          <a:pt x="1618" y="832"/>
                        </a:lnTo>
                        <a:lnTo>
                          <a:pt x="1618" y="832"/>
                        </a:lnTo>
                        <a:lnTo>
                          <a:pt x="1606" y="824"/>
                        </a:lnTo>
                        <a:lnTo>
                          <a:pt x="1593" y="815"/>
                        </a:lnTo>
                        <a:lnTo>
                          <a:pt x="1561" y="791"/>
                        </a:lnTo>
                        <a:lnTo>
                          <a:pt x="1532" y="765"/>
                        </a:lnTo>
                        <a:lnTo>
                          <a:pt x="1518" y="754"/>
                        </a:lnTo>
                        <a:lnTo>
                          <a:pt x="1510" y="744"/>
                        </a:lnTo>
                        <a:lnTo>
                          <a:pt x="1510" y="744"/>
                        </a:lnTo>
                        <a:lnTo>
                          <a:pt x="1353" y="567"/>
                        </a:lnTo>
                        <a:lnTo>
                          <a:pt x="1353" y="567"/>
                        </a:lnTo>
                        <a:lnTo>
                          <a:pt x="916" y="130"/>
                        </a:lnTo>
                        <a:lnTo>
                          <a:pt x="916" y="130"/>
                        </a:lnTo>
                        <a:lnTo>
                          <a:pt x="911" y="125"/>
                        </a:lnTo>
                        <a:lnTo>
                          <a:pt x="908" y="120"/>
                        </a:lnTo>
                        <a:lnTo>
                          <a:pt x="906" y="113"/>
                        </a:lnTo>
                        <a:lnTo>
                          <a:pt x="904" y="108"/>
                        </a:lnTo>
                        <a:lnTo>
                          <a:pt x="904" y="100"/>
                        </a:lnTo>
                        <a:lnTo>
                          <a:pt x="904" y="93"/>
                        </a:lnTo>
                        <a:lnTo>
                          <a:pt x="908" y="75"/>
                        </a:lnTo>
                        <a:lnTo>
                          <a:pt x="908" y="75"/>
                        </a:lnTo>
                        <a:lnTo>
                          <a:pt x="909" y="70"/>
                        </a:lnTo>
                        <a:lnTo>
                          <a:pt x="911" y="66"/>
                        </a:lnTo>
                        <a:lnTo>
                          <a:pt x="919" y="57"/>
                        </a:lnTo>
                        <a:lnTo>
                          <a:pt x="926" y="51"/>
                        </a:lnTo>
                        <a:lnTo>
                          <a:pt x="936" y="45"/>
                        </a:lnTo>
                        <a:lnTo>
                          <a:pt x="945" y="41"/>
                        </a:lnTo>
                        <a:lnTo>
                          <a:pt x="952" y="38"/>
                        </a:lnTo>
                        <a:lnTo>
                          <a:pt x="960" y="35"/>
                        </a:lnTo>
                        <a:lnTo>
                          <a:pt x="966" y="0"/>
                        </a:lnTo>
                        <a:lnTo>
                          <a:pt x="964" y="0"/>
                        </a:lnTo>
                        <a:lnTo>
                          <a:pt x="319" y="68"/>
                        </a:lnTo>
                        <a:lnTo>
                          <a:pt x="320" y="59"/>
                        </a:lnTo>
                        <a:lnTo>
                          <a:pt x="0" y="92"/>
                        </a:lnTo>
                        <a:lnTo>
                          <a:pt x="0" y="96"/>
                        </a:lnTo>
                        <a:lnTo>
                          <a:pt x="190" y="1047"/>
                        </a:lnTo>
                        <a:lnTo>
                          <a:pt x="190" y="1047"/>
                        </a:lnTo>
                        <a:lnTo>
                          <a:pt x="216" y="1089"/>
                        </a:lnTo>
                        <a:lnTo>
                          <a:pt x="272" y="1183"/>
                        </a:lnTo>
                        <a:lnTo>
                          <a:pt x="302" y="1234"/>
                        </a:lnTo>
                        <a:lnTo>
                          <a:pt x="327" y="1280"/>
                        </a:lnTo>
                        <a:lnTo>
                          <a:pt x="346" y="1314"/>
                        </a:lnTo>
                        <a:lnTo>
                          <a:pt x="350" y="1325"/>
                        </a:lnTo>
                        <a:lnTo>
                          <a:pt x="351" y="1328"/>
                        </a:lnTo>
                        <a:lnTo>
                          <a:pt x="351" y="1330"/>
                        </a:lnTo>
                        <a:lnTo>
                          <a:pt x="351" y="1330"/>
                        </a:lnTo>
                        <a:lnTo>
                          <a:pt x="350" y="1332"/>
                        </a:lnTo>
                        <a:lnTo>
                          <a:pt x="351" y="1334"/>
                        </a:lnTo>
                        <a:lnTo>
                          <a:pt x="353" y="1338"/>
                        </a:lnTo>
                        <a:lnTo>
                          <a:pt x="355" y="1341"/>
                        </a:lnTo>
                        <a:lnTo>
                          <a:pt x="356" y="1344"/>
                        </a:lnTo>
                        <a:lnTo>
                          <a:pt x="355" y="1351"/>
                        </a:lnTo>
                        <a:lnTo>
                          <a:pt x="349" y="1360"/>
                        </a:lnTo>
                        <a:lnTo>
                          <a:pt x="338" y="1374"/>
                        </a:lnTo>
                        <a:lnTo>
                          <a:pt x="321" y="1393"/>
                        </a:lnTo>
                        <a:lnTo>
                          <a:pt x="321" y="1393"/>
                        </a:lnTo>
                        <a:lnTo>
                          <a:pt x="315" y="1400"/>
                        </a:lnTo>
                        <a:lnTo>
                          <a:pt x="311" y="1407"/>
                        </a:lnTo>
                        <a:lnTo>
                          <a:pt x="307" y="1415"/>
                        </a:lnTo>
                        <a:lnTo>
                          <a:pt x="302" y="1425"/>
                        </a:lnTo>
                        <a:lnTo>
                          <a:pt x="296" y="1446"/>
                        </a:lnTo>
                        <a:lnTo>
                          <a:pt x="289" y="1469"/>
                        </a:lnTo>
                        <a:lnTo>
                          <a:pt x="285" y="1494"/>
                        </a:lnTo>
                        <a:lnTo>
                          <a:pt x="282" y="1520"/>
                        </a:lnTo>
                        <a:lnTo>
                          <a:pt x="278" y="1547"/>
                        </a:lnTo>
                        <a:lnTo>
                          <a:pt x="276" y="1574"/>
                        </a:lnTo>
                        <a:lnTo>
                          <a:pt x="274" y="1626"/>
                        </a:lnTo>
                        <a:lnTo>
                          <a:pt x="274" y="1669"/>
                        </a:lnTo>
                        <a:lnTo>
                          <a:pt x="275" y="1710"/>
                        </a:lnTo>
                        <a:lnTo>
                          <a:pt x="275" y="1710"/>
                        </a:lnTo>
                        <a:lnTo>
                          <a:pt x="287" y="1753"/>
                        </a:lnTo>
                        <a:lnTo>
                          <a:pt x="311" y="1848"/>
                        </a:lnTo>
                        <a:lnTo>
                          <a:pt x="324" y="1899"/>
                        </a:lnTo>
                        <a:lnTo>
                          <a:pt x="334" y="1944"/>
                        </a:lnTo>
                        <a:lnTo>
                          <a:pt x="337" y="1963"/>
                        </a:lnTo>
                        <a:lnTo>
                          <a:pt x="339" y="1977"/>
                        </a:lnTo>
                        <a:lnTo>
                          <a:pt x="339" y="1987"/>
                        </a:lnTo>
                        <a:lnTo>
                          <a:pt x="339" y="1990"/>
                        </a:lnTo>
                        <a:lnTo>
                          <a:pt x="338" y="1991"/>
                        </a:lnTo>
                        <a:lnTo>
                          <a:pt x="338" y="1991"/>
                        </a:lnTo>
                        <a:lnTo>
                          <a:pt x="329" y="1992"/>
                        </a:lnTo>
                        <a:lnTo>
                          <a:pt x="329" y="1992"/>
                        </a:lnTo>
                        <a:lnTo>
                          <a:pt x="335" y="1997"/>
                        </a:lnTo>
                        <a:lnTo>
                          <a:pt x="335" y="1997"/>
                        </a:lnTo>
                        <a:lnTo>
                          <a:pt x="342" y="2003"/>
                        </a:lnTo>
                        <a:lnTo>
                          <a:pt x="347" y="2009"/>
                        </a:lnTo>
                        <a:lnTo>
                          <a:pt x="354" y="2017"/>
                        </a:lnTo>
                        <a:lnTo>
                          <a:pt x="360" y="2026"/>
                        </a:lnTo>
                        <a:lnTo>
                          <a:pt x="372" y="2044"/>
                        </a:lnTo>
                        <a:lnTo>
                          <a:pt x="383" y="2064"/>
                        </a:lnTo>
                        <a:lnTo>
                          <a:pt x="392" y="2084"/>
                        </a:lnTo>
                        <a:lnTo>
                          <a:pt x="398" y="2099"/>
                        </a:lnTo>
                        <a:lnTo>
                          <a:pt x="405" y="2114"/>
                        </a:lnTo>
                        <a:lnTo>
                          <a:pt x="405" y="2114"/>
                        </a:lnTo>
                        <a:lnTo>
                          <a:pt x="574" y="2101"/>
                        </a:lnTo>
                        <a:lnTo>
                          <a:pt x="747" y="2089"/>
                        </a:lnTo>
                        <a:lnTo>
                          <a:pt x="946" y="2077"/>
                        </a:lnTo>
                        <a:lnTo>
                          <a:pt x="1144" y="2065"/>
                        </a:lnTo>
                        <a:lnTo>
                          <a:pt x="1236" y="2061"/>
                        </a:lnTo>
                        <a:lnTo>
                          <a:pt x="1319" y="2057"/>
                        </a:lnTo>
                        <a:lnTo>
                          <a:pt x="1388" y="2055"/>
                        </a:lnTo>
                        <a:lnTo>
                          <a:pt x="1442" y="2055"/>
                        </a:lnTo>
                        <a:lnTo>
                          <a:pt x="1462" y="2056"/>
                        </a:lnTo>
                        <a:lnTo>
                          <a:pt x="1477" y="2057"/>
                        </a:lnTo>
                        <a:lnTo>
                          <a:pt x="1486" y="2060"/>
                        </a:lnTo>
                        <a:lnTo>
                          <a:pt x="1488" y="2061"/>
                        </a:lnTo>
                        <a:lnTo>
                          <a:pt x="1489" y="2062"/>
                        </a:lnTo>
                        <a:lnTo>
                          <a:pt x="1489" y="2062"/>
                        </a:lnTo>
                        <a:lnTo>
                          <a:pt x="1490" y="2067"/>
                        </a:lnTo>
                        <a:lnTo>
                          <a:pt x="1492" y="2073"/>
                        </a:lnTo>
                        <a:lnTo>
                          <a:pt x="1494" y="2078"/>
                        </a:lnTo>
                        <a:lnTo>
                          <a:pt x="1499" y="2084"/>
                        </a:lnTo>
                        <a:lnTo>
                          <a:pt x="1506" y="2093"/>
                        </a:lnTo>
                        <a:lnTo>
                          <a:pt x="1516" y="2103"/>
                        </a:lnTo>
                        <a:lnTo>
                          <a:pt x="1527" y="2111"/>
                        </a:lnTo>
                        <a:lnTo>
                          <a:pt x="1536" y="2117"/>
                        </a:lnTo>
                        <a:lnTo>
                          <a:pt x="1545" y="2121"/>
                        </a:lnTo>
                        <a:lnTo>
                          <a:pt x="1550" y="2123"/>
                        </a:lnTo>
                        <a:lnTo>
                          <a:pt x="1550" y="2123"/>
                        </a:lnTo>
                        <a:lnTo>
                          <a:pt x="1552" y="2122"/>
                        </a:lnTo>
                        <a:lnTo>
                          <a:pt x="1556" y="2121"/>
                        </a:lnTo>
                        <a:lnTo>
                          <a:pt x="1562" y="2115"/>
                        </a:lnTo>
                        <a:lnTo>
                          <a:pt x="1570" y="2107"/>
                        </a:lnTo>
                        <a:lnTo>
                          <a:pt x="1577" y="2097"/>
                        </a:lnTo>
                        <a:lnTo>
                          <a:pt x="1583" y="2087"/>
                        </a:lnTo>
                        <a:lnTo>
                          <a:pt x="1587" y="2076"/>
                        </a:lnTo>
                        <a:lnTo>
                          <a:pt x="1589" y="2071"/>
                        </a:lnTo>
                        <a:lnTo>
                          <a:pt x="1589" y="2066"/>
                        </a:lnTo>
                        <a:lnTo>
                          <a:pt x="1589" y="2062"/>
                        </a:lnTo>
                        <a:lnTo>
                          <a:pt x="1588" y="2059"/>
                        </a:lnTo>
                        <a:lnTo>
                          <a:pt x="1588" y="2059"/>
                        </a:lnTo>
                        <a:lnTo>
                          <a:pt x="1587" y="2055"/>
                        </a:lnTo>
                        <a:lnTo>
                          <a:pt x="1587" y="2050"/>
                        </a:lnTo>
                        <a:lnTo>
                          <a:pt x="1588" y="2039"/>
                        </a:lnTo>
                        <a:lnTo>
                          <a:pt x="1593" y="2026"/>
                        </a:lnTo>
                        <a:lnTo>
                          <a:pt x="1598" y="2012"/>
                        </a:lnTo>
                        <a:lnTo>
                          <a:pt x="1608" y="1985"/>
                        </a:lnTo>
                        <a:lnTo>
                          <a:pt x="1611" y="1975"/>
                        </a:lnTo>
                        <a:lnTo>
                          <a:pt x="1611" y="1971"/>
                        </a:lnTo>
                        <a:lnTo>
                          <a:pt x="1611" y="1968"/>
                        </a:lnTo>
                        <a:lnTo>
                          <a:pt x="1611" y="1968"/>
                        </a:lnTo>
                        <a:lnTo>
                          <a:pt x="1611" y="1966"/>
                        </a:lnTo>
                        <a:lnTo>
                          <a:pt x="1612" y="1964"/>
                        </a:lnTo>
                        <a:lnTo>
                          <a:pt x="1616" y="1960"/>
                        </a:lnTo>
                        <a:lnTo>
                          <a:pt x="1621" y="1957"/>
                        </a:lnTo>
                        <a:lnTo>
                          <a:pt x="1628" y="1954"/>
                        </a:lnTo>
                        <a:lnTo>
                          <a:pt x="1636" y="1953"/>
                        </a:lnTo>
                        <a:lnTo>
                          <a:pt x="1645" y="1952"/>
                        </a:lnTo>
                        <a:lnTo>
                          <a:pt x="1655" y="1954"/>
                        </a:lnTo>
                        <a:lnTo>
                          <a:pt x="1664" y="1957"/>
                        </a:lnTo>
                        <a:lnTo>
                          <a:pt x="1664" y="1957"/>
                        </a:lnTo>
                        <a:lnTo>
                          <a:pt x="1673" y="1961"/>
                        </a:lnTo>
                        <a:lnTo>
                          <a:pt x="1684" y="1966"/>
                        </a:lnTo>
                        <a:lnTo>
                          <a:pt x="1696" y="1970"/>
                        </a:lnTo>
                        <a:lnTo>
                          <a:pt x="1710" y="1973"/>
                        </a:lnTo>
                        <a:lnTo>
                          <a:pt x="1727" y="1977"/>
                        </a:lnTo>
                        <a:lnTo>
                          <a:pt x="1744" y="1978"/>
                        </a:lnTo>
                        <a:lnTo>
                          <a:pt x="1764" y="1979"/>
                        </a:lnTo>
                        <a:lnTo>
                          <a:pt x="1786" y="1977"/>
                        </a:lnTo>
                        <a:lnTo>
                          <a:pt x="1786" y="1977"/>
                        </a:lnTo>
                        <a:lnTo>
                          <a:pt x="1805" y="1975"/>
                        </a:lnTo>
                        <a:lnTo>
                          <a:pt x="1817" y="1971"/>
                        </a:lnTo>
                        <a:lnTo>
                          <a:pt x="1821" y="1970"/>
                        </a:lnTo>
                        <a:lnTo>
                          <a:pt x="1823" y="1968"/>
                        </a:lnTo>
                        <a:lnTo>
                          <a:pt x="1825" y="1967"/>
                        </a:lnTo>
                        <a:lnTo>
                          <a:pt x="1826" y="1965"/>
                        </a:lnTo>
                        <a:lnTo>
                          <a:pt x="1825" y="1960"/>
                        </a:lnTo>
                        <a:lnTo>
                          <a:pt x="1824" y="1956"/>
                        </a:lnTo>
                        <a:lnTo>
                          <a:pt x="1823" y="1951"/>
                        </a:lnTo>
                        <a:lnTo>
                          <a:pt x="1823" y="1948"/>
                        </a:lnTo>
                        <a:lnTo>
                          <a:pt x="1824" y="1945"/>
                        </a:lnTo>
                        <a:lnTo>
                          <a:pt x="1824" y="1945"/>
                        </a:lnTo>
                        <a:lnTo>
                          <a:pt x="1824" y="1942"/>
                        </a:lnTo>
                        <a:lnTo>
                          <a:pt x="1824" y="1939"/>
                        </a:lnTo>
                        <a:lnTo>
                          <a:pt x="1819" y="1929"/>
                        </a:lnTo>
                        <a:lnTo>
                          <a:pt x="1812" y="1917"/>
                        </a:lnTo>
                        <a:lnTo>
                          <a:pt x="1803" y="1905"/>
                        </a:lnTo>
                        <a:lnTo>
                          <a:pt x="1786" y="1879"/>
                        </a:lnTo>
                        <a:lnTo>
                          <a:pt x="1778" y="1866"/>
                        </a:lnTo>
                        <a:lnTo>
                          <a:pt x="1776" y="1860"/>
                        </a:lnTo>
                        <a:lnTo>
                          <a:pt x="1775" y="1855"/>
                        </a:lnTo>
                        <a:lnTo>
                          <a:pt x="1775" y="1855"/>
                        </a:lnTo>
                        <a:lnTo>
                          <a:pt x="1774" y="1850"/>
                        </a:lnTo>
                        <a:lnTo>
                          <a:pt x="1775" y="1844"/>
                        </a:lnTo>
                        <a:lnTo>
                          <a:pt x="1778" y="1838"/>
                        </a:lnTo>
                        <a:lnTo>
                          <a:pt x="1781" y="1832"/>
                        </a:lnTo>
                        <a:lnTo>
                          <a:pt x="1791" y="1818"/>
                        </a:lnTo>
                        <a:lnTo>
                          <a:pt x="1802" y="1803"/>
                        </a:lnTo>
                        <a:lnTo>
                          <a:pt x="1814" y="1789"/>
                        </a:lnTo>
                        <a:lnTo>
                          <a:pt x="1824" y="1775"/>
                        </a:lnTo>
                        <a:lnTo>
                          <a:pt x="1827" y="1770"/>
                        </a:lnTo>
                        <a:lnTo>
                          <a:pt x="1830" y="1763"/>
                        </a:lnTo>
                        <a:lnTo>
                          <a:pt x="1833" y="1758"/>
                        </a:lnTo>
                        <a:lnTo>
                          <a:pt x="1833" y="1753"/>
                        </a:lnTo>
                        <a:lnTo>
                          <a:pt x="1833" y="1753"/>
                        </a:lnTo>
                        <a:lnTo>
                          <a:pt x="1830" y="1744"/>
                        </a:lnTo>
                        <a:lnTo>
                          <a:pt x="1826" y="1736"/>
                        </a:lnTo>
                        <a:lnTo>
                          <a:pt x="1821" y="1727"/>
                        </a:lnTo>
                        <a:lnTo>
                          <a:pt x="1814" y="1718"/>
                        </a:lnTo>
                        <a:lnTo>
                          <a:pt x="1803" y="1702"/>
                        </a:lnTo>
                        <a:lnTo>
                          <a:pt x="1799" y="1695"/>
                        </a:lnTo>
                        <a:lnTo>
                          <a:pt x="1798" y="1689"/>
                        </a:lnTo>
                        <a:lnTo>
                          <a:pt x="1798" y="1689"/>
                        </a:lnTo>
                        <a:lnTo>
                          <a:pt x="1798" y="1687"/>
                        </a:lnTo>
                        <a:lnTo>
                          <a:pt x="1800" y="1684"/>
                        </a:lnTo>
                        <a:lnTo>
                          <a:pt x="1805" y="1680"/>
                        </a:lnTo>
                        <a:lnTo>
                          <a:pt x="1812" y="1676"/>
                        </a:lnTo>
                        <a:lnTo>
                          <a:pt x="1821" y="1671"/>
                        </a:lnTo>
                        <a:lnTo>
                          <a:pt x="1829" y="1667"/>
                        </a:lnTo>
                        <a:lnTo>
                          <a:pt x="1837" y="1662"/>
                        </a:lnTo>
                        <a:lnTo>
                          <a:pt x="1840" y="1658"/>
                        </a:lnTo>
                        <a:lnTo>
                          <a:pt x="1842" y="1655"/>
                        </a:lnTo>
                        <a:lnTo>
                          <a:pt x="1843" y="1652"/>
                        </a:lnTo>
                        <a:lnTo>
                          <a:pt x="1845" y="1649"/>
                        </a:lnTo>
                        <a:lnTo>
                          <a:pt x="1845" y="1649"/>
                        </a:lnTo>
                        <a:lnTo>
                          <a:pt x="1843" y="1640"/>
                        </a:lnTo>
                        <a:lnTo>
                          <a:pt x="1841" y="1629"/>
                        </a:lnTo>
                        <a:lnTo>
                          <a:pt x="1836" y="1604"/>
                        </a:lnTo>
                        <a:lnTo>
                          <a:pt x="1824" y="1558"/>
                        </a:lnTo>
                        <a:lnTo>
                          <a:pt x="1824" y="1558"/>
                        </a:lnTo>
                        <a:lnTo>
                          <a:pt x="1824" y="1555"/>
                        </a:lnTo>
                        <a:lnTo>
                          <a:pt x="1825" y="1551"/>
                        </a:lnTo>
                        <a:lnTo>
                          <a:pt x="1828" y="1549"/>
                        </a:lnTo>
                        <a:lnTo>
                          <a:pt x="1833" y="1547"/>
                        </a:lnTo>
                        <a:lnTo>
                          <a:pt x="1845" y="1543"/>
                        </a:lnTo>
                        <a:lnTo>
                          <a:pt x="1859" y="1539"/>
                        </a:lnTo>
                        <a:lnTo>
                          <a:pt x="1875" y="1535"/>
                        </a:lnTo>
                        <a:lnTo>
                          <a:pt x="1890" y="1531"/>
                        </a:lnTo>
                        <a:lnTo>
                          <a:pt x="1898" y="1529"/>
                        </a:lnTo>
                        <a:lnTo>
                          <a:pt x="1903" y="1525"/>
                        </a:lnTo>
                        <a:lnTo>
                          <a:pt x="1909" y="1522"/>
                        </a:lnTo>
                        <a:lnTo>
                          <a:pt x="1914" y="1518"/>
                        </a:lnTo>
                        <a:lnTo>
                          <a:pt x="1914" y="1518"/>
                        </a:lnTo>
                        <a:lnTo>
                          <a:pt x="1918" y="1513"/>
                        </a:lnTo>
                        <a:lnTo>
                          <a:pt x="1920" y="1508"/>
                        </a:lnTo>
                        <a:lnTo>
                          <a:pt x="1921" y="1502"/>
                        </a:lnTo>
                        <a:lnTo>
                          <a:pt x="1922" y="1497"/>
                        </a:lnTo>
                        <a:lnTo>
                          <a:pt x="1921" y="1485"/>
                        </a:lnTo>
                        <a:lnTo>
                          <a:pt x="1919" y="1473"/>
                        </a:lnTo>
                        <a:lnTo>
                          <a:pt x="1914" y="1462"/>
                        </a:lnTo>
                        <a:lnTo>
                          <a:pt x="1911" y="1451"/>
                        </a:lnTo>
                        <a:lnTo>
                          <a:pt x="1907" y="1441"/>
                        </a:lnTo>
                        <a:lnTo>
                          <a:pt x="1906" y="1434"/>
                        </a:lnTo>
                        <a:lnTo>
                          <a:pt x="1906" y="1434"/>
                        </a:lnTo>
                        <a:lnTo>
                          <a:pt x="1906" y="1430"/>
                        </a:lnTo>
                        <a:lnTo>
                          <a:pt x="1907" y="1426"/>
                        </a:lnTo>
                        <a:lnTo>
                          <a:pt x="1911" y="1418"/>
                        </a:lnTo>
                        <a:lnTo>
                          <a:pt x="1919" y="1409"/>
                        </a:lnTo>
                        <a:lnTo>
                          <a:pt x="1930" y="1399"/>
                        </a:lnTo>
                        <a:lnTo>
                          <a:pt x="1953" y="1376"/>
                        </a:lnTo>
                        <a:lnTo>
                          <a:pt x="1965" y="1363"/>
                        </a:lnTo>
                        <a:lnTo>
                          <a:pt x="1975" y="1349"/>
                        </a:lnTo>
                        <a:lnTo>
                          <a:pt x="1975" y="1349"/>
                        </a:lnTo>
                        <a:lnTo>
                          <a:pt x="1984" y="1336"/>
                        </a:lnTo>
                        <a:lnTo>
                          <a:pt x="1990" y="1322"/>
                        </a:lnTo>
                        <a:lnTo>
                          <a:pt x="1994" y="1309"/>
                        </a:lnTo>
                        <a:lnTo>
                          <a:pt x="1995" y="1303"/>
                        </a:lnTo>
                        <a:lnTo>
                          <a:pt x="1995" y="1296"/>
                        </a:lnTo>
                        <a:lnTo>
                          <a:pt x="1995" y="1291"/>
                        </a:lnTo>
                        <a:lnTo>
                          <a:pt x="1994" y="1284"/>
                        </a:lnTo>
                        <a:lnTo>
                          <a:pt x="1992" y="1278"/>
                        </a:lnTo>
                        <a:lnTo>
                          <a:pt x="1990" y="1271"/>
                        </a:lnTo>
                        <a:lnTo>
                          <a:pt x="1982" y="1258"/>
                        </a:lnTo>
                        <a:lnTo>
                          <a:pt x="1972" y="1244"/>
                        </a:lnTo>
                        <a:lnTo>
                          <a:pt x="1972" y="1244"/>
                        </a:lnTo>
                        <a:lnTo>
                          <a:pt x="1966" y="1238"/>
                        </a:lnTo>
                        <a:lnTo>
                          <a:pt x="1958" y="1234"/>
                        </a:lnTo>
                        <a:lnTo>
                          <a:pt x="1949" y="1231"/>
                        </a:lnTo>
                        <a:lnTo>
                          <a:pt x="1941" y="1229"/>
                        </a:lnTo>
                        <a:lnTo>
                          <a:pt x="1931" y="1229"/>
                        </a:lnTo>
                        <a:lnTo>
                          <a:pt x="1921" y="1229"/>
                        </a:lnTo>
                        <a:lnTo>
                          <a:pt x="1910" y="1230"/>
                        </a:lnTo>
                        <a:lnTo>
                          <a:pt x="1900" y="1232"/>
                        </a:lnTo>
                        <a:lnTo>
                          <a:pt x="1882" y="1236"/>
                        </a:lnTo>
                        <a:lnTo>
                          <a:pt x="1864" y="1242"/>
                        </a:lnTo>
                        <a:lnTo>
                          <a:pt x="1851" y="1246"/>
                        </a:lnTo>
                        <a:lnTo>
                          <a:pt x="1845" y="1247"/>
                        </a:lnTo>
                        <a:lnTo>
                          <a:pt x="1845" y="1247"/>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66" name="Freeform 162"/>
                  <p:cNvSpPr>
                    <a:spLocks/>
                  </p:cNvSpPr>
                  <p:nvPr/>
                </p:nvSpPr>
                <p:spPr bwMode="auto">
                  <a:xfrm>
                    <a:off x="2988" y="2240"/>
                    <a:ext cx="585" cy="255"/>
                  </a:xfrm>
                  <a:custGeom>
                    <a:avLst/>
                    <a:gdLst/>
                    <a:ahLst/>
                    <a:cxnLst>
                      <a:cxn ang="0">
                        <a:pos x="3352" y="180"/>
                      </a:cxn>
                      <a:cxn ang="0">
                        <a:pos x="3442" y="341"/>
                      </a:cxn>
                      <a:cxn ang="0">
                        <a:pos x="1205" y="392"/>
                      </a:cxn>
                      <a:cxn ang="0">
                        <a:pos x="985" y="575"/>
                      </a:cxn>
                      <a:cxn ang="0">
                        <a:pos x="930" y="658"/>
                      </a:cxn>
                      <a:cxn ang="0">
                        <a:pos x="748" y="794"/>
                      </a:cxn>
                      <a:cxn ang="0">
                        <a:pos x="624" y="867"/>
                      </a:cxn>
                      <a:cxn ang="0">
                        <a:pos x="331" y="1082"/>
                      </a:cxn>
                      <a:cxn ang="0">
                        <a:pos x="170" y="1175"/>
                      </a:cxn>
                      <a:cxn ang="0">
                        <a:pos x="61" y="1243"/>
                      </a:cxn>
                      <a:cxn ang="0">
                        <a:pos x="1977" y="1127"/>
                      </a:cxn>
                      <a:cxn ang="0">
                        <a:pos x="2543" y="1523"/>
                      </a:cxn>
                      <a:cxn ang="0">
                        <a:pos x="2574" y="1451"/>
                      </a:cxn>
                      <a:cxn ang="0">
                        <a:pos x="2676" y="1466"/>
                      </a:cxn>
                      <a:cxn ang="0">
                        <a:pos x="2677" y="1406"/>
                      </a:cxn>
                      <a:cxn ang="0">
                        <a:pos x="2670" y="1345"/>
                      </a:cxn>
                      <a:cxn ang="0">
                        <a:pos x="2802" y="1436"/>
                      </a:cxn>
                      <a:cxn ang="0">
                        <a:pos x="2781" y="1317"/>
                      </a:cxn>
                      <a:cxn ang="0">
                        <a:pos x="2840" y="1225"/>
                      </a:cxn>
                      <a:cxn ang="0">
                        <a:pos x="2893" y="1151"/>
                      </a:cxn>
                      <a:cxn ang="0">
                        <a:pos x="2841" y="1124"/>
                      </a:cxn>
                      <a:cxn ang="0">
                        <a:pos x="2922" y="1015"/>
                      </a:cxn>
                      <a:cxn ang="0">
                        <a:pos x="3066" y="991"/>
                      </a:cxn>
                      <a:cxn ang="0">
                        <a:pos x="3169" y="943"/>
                      </a:cxn>
                      <a:cxn ang="0">
                        <a:pos x="3298" y="888"/>
                      </a:cxn>
                      <a:cxn ang="0">
                        <a:pos x="3312" y="786"/>
                      </a:cxn>
                      <a:cxn ang="0">
                        <a:pos x="3183" y="837"/>
                      </a:cxn>
                      <a:cxn ang="0">
                        <a:pos x="3024" y="843"/>
                      </a:cxn>
                      <a:cxn ang="0">
                        <a:pos x="3051" y="814"/>
                      </a:cxn>
                      <a:cxn ang="0">
                        <a:pos x="3227" y="770"/>
                      </a:cxn>
                      <a:cxn ang="0">
                        <a:pos x="3222" y="721"/>
                      </a:cxn>
                      <a:cxn ang="0">
                        <a:pos x="3131" y="764"/>
                      </a:cxn>
                      <a:cxn ang="0">
                        <a:pos x="3019" y="735"/>
                      </a:cxn>
                      <a:cxn ang="0">
                        <a:pos x="2983" y="717"/>
                      </a:cxn>
                      <a:cxn ang="0">
                        <a:pos x="3040" y="653"/>
                      </a:cxn>
                      <a:cxn ang="0">
                        <a:pos x="3114" y="701"/>
                      </a:cxn>
                      <a:cxn ang="0">
                        <a:pos x="3133" y="660"/>
                      </a:cxn>
                      <a:cxn ang="0">
                        <a:pos x="3117" y="596"/>
                      </a:cxn>
                      <a:cxn ang="0">
                        <a:pos x="3179" y="668"/>
                      </a:cxn>
                      <a:cxn ang="0">
                        <a:pos x="3275" y="681"/>
                      </a:cxn>
                      <a:cxn ang="0">
                        <a:pos x="3334" y="631"/>
                      </a:cxn>
                      <a:cxn ang="0">
                        <a:pos x="3370" y="559"/>
                      </a:cxn>
                      <a:cxn ang="0">
                        <a:pos x="3237" y="551"/>
                      </a:cxn>
                      <a:cxn ang="0">
                        <a:pos x="3267" y="511"/>
                      </a:cxn>
                      <a:cxn ang="0">
                        <a:pos x="3416" y="499"/>
                      </a:cxn>
                      <a:cxn ang="0">
                        <a:pos x="3409" y="336"/>
                      </a:cxn>
                      <a:cxn ang="0">
                        <a:pos x="3341" y="328"/>
                      </a:cxn>
                      <a:cxn ang="0">
                        <a:pos x="3356" y="458"/>
                      </a:cxn>
                      <a:cxn ang="0">
                        <a:pos x="3294" y="450"/>
                      </a:cxn>
                      <a:cxn ang="0">
                        <a:pos x="3314" y="372"/>
                      </a:cxn>
                      <a:cxn ang="0">
                        <a:pos x="3262" y="333"/>
                      </a:cxn>
                      <a:cxn ang="0">
                        <a:pos x="3193" y="368"/>
                      </a:cxn>
                      <a:cxn ang="0">
                        <a:pos x="3048" y="439"/>
                      </a:cxn>
                      <a:cxn ang="0">
                        <a:pos x="3027" y="368"/>
                      </a:cxn>
                      <a:cxn ang="0">
                        <a:pos x="3140" y="338"/>
                      </a:cxn>
                      <a:cxn ang="0">
                        <a:pos x="3166" y="281"/>
                      </a:cxn>
                      <a:cxn ang="0">
                        <a:pos x="3170" y="236"/>
                      </a:cxn>
                      <a:cxn ang="0">
                        <a:pos x="3272" y="280"/>
                      </a:cxn>
                      <a:cxn ang="0">
                        <a:pos x="3324" y="220"/>
                      </a:cxn>
                      <a:cxn ang="0">
                        <a:pos x="3262" y="132"/>
                      </a:cxn>
                    </a:cxnLst>
                    <a:rect l="0" t="0" r="r" b="b"/>
                    <a:pathLst>
                      <a:path w="3512" h="1528">
                        <a:moveTo>
                          <a:pt x="3285" y="96"/>
                        </a:moveTo>
                        <a:lnTo>
                          <a:pt x="3285" y="96"/>
                        </a:lnTo>
                        <a:lnTo>
                          <a:pt x="3292" y="96"/>
                        </a:lnTo>
                        <a:lnTo>
                          <a:pt x="3298" y="100"/>
                        </a:lnTo>
                        <a:lnTo>
                          <a:pt x="3303" y="103"/>
                        </a:lnTo>
                        <a:lnTo>
                          <a:pt x="3307" y="108"/>
                        </a:lnTo>
                        <a:lnTo>
                          <a:pt x="3311" y="114"/>
                        </a:lnTo>
                        <a:lnTo>
                          <a:pt x="3313" y="120"/>
                        </a:lnTo>
                        <a:lnTo>
                          <a:pt x="3320" y="136"/>
                        </a:lnTo>
                        <a:lnTo>
                          <a:pt x="3320" y="136"/>
                        </a:lnTo>
                        <a:lnTo>
                          <a:pt x="3324" y="144"/>
                        </a:lnTo>
                        <a:lnTo>
                          <a:pt x="3332" y="154"/>
                        </a:lnTo>
                        <a:lnTo>
                          <a:pt x="3352" y="180"/>
                        </a:lnTo>
                        <a:lnTo>
                          <a:pt x="3377" y="211"/>
                        </a:lnTo>
                        <a:lnTo>
                          <a:pt x="3391" y="228"/>
                        </a:lnTo>
                        <a:lnTo>
                          <a:pt x="3403" y="247"/>
                        </a:lnTo>
                        <a:lnTo>
                          <a:pt x="3403" y="247"/>
                        </a:lnTo>
                        <a:lnTo>
                          <a:pt x="3412" y="265"/>
                        </a:lnTo>
                        <a:lnTo>
                          <a:pt x="3419" y="280"/>
                        </a:lnTo>
                        <a:lnTo>
                          <a:pt x="3423" y="293"/>
                        </a:lnTo>
                        <a:lnTo>
                          <a:pt x="3427" y="305"/>
                        </a:lnTo>
                        <a:lnTo>
                          <a:pt x="3429" y="314"/>
                        </a:lnTo>
                        <a:lnTo>
                          <a:pt x="3432" y="323"/>
                        </a:lnTo>
                        <a:lnTo>
                          <a:pt x="3436" y="332"/>
                        </a:lnTo>
                        <a:lnTo>
                          <a:pt x="3442" y="341"/>
                        </a:lnTo>
                        <a:lnTo>
                          <a:pt x="3442" y="341"/>
                        </a:lnTo>
                        <a:lnTo>
                          <a:pt x="3512" y="426"/>
                        </a:lnTo>
                        <a:lnTo>
                          <a:pt x="3430" y="234"/>
                        </a:lnTo>
                        <a:lnTo>
                          <a:pt x="3329" y="51"/>
                        </a:lnTo>
                        <a:lnTo>
                          <a:pt x="3329" y="0"/>
                        </a:lnTo>
                        <a:lnTo>
                          <a:pt x="3325" y="0"/>
                        </a:lnTo>
                        <a:lnTo>
                          <a:pt x="3324" y="56"/>
                        </a:lnTo>
                        <a:lnTo>
                          <a:pt x="3324" y="56"/>
                        </a:lnTo>
                        <a:lnTo>
                          <a:pt x="2700" y="156"/>
                        </a:lnTo>
                        <a:lnTo>
                          <a:pt x="1961" y="274"/>
                        </a:lnTo>
                        <a:lnTo>
                          <a:pt x="1961" y="274"/>
                        </a:lnTo>
                        <a:lnTo>
                          <a:pt x="1542" y="341"/>
                        </a:lnTo>
                        <a:lnTo>
                          <a:pt x="1301" y="378"/>
                        </a:lnTo>
                        <a:lnTo>
                          <a:pt x="1205" y="392"/>
                        </a:lnTo>
                        <a:lnTo>
                          <a:pt x="1137" y="402"/>
                        </a:lnTo>
                        <a:lnTo>
                          <a:pt x="1137" y="402"/>
                        </a:lnTo>
                        <a:lnTo>
                          <a:pt x="1129" y="414"/>
                        </a:lnTo>
                        <a:lnTo>
                          <a:pt x="1117" y="430"/>
                        </a:lnTo>
                        <a:lnTo>
                          <a:pt x="1091" y="470"/>
                        </a:lnTo>
                        <a:lnTo>
                          <a:pt x="1067" y="509"/>
                        </a:lnTo>
                        <a:lnTo>
                          <a:pt x="1059" y="523"/>
                        </a:lnTo>
                        <a:lnTo>
                          <a:pt x="1053" y="531"/>
                        </a:lnTo>
                        <a:lnTo>
                          <a:pt x="1053" y="531"/>
                        </a:lnTo>
                        <a:lnTo>
                          <a:pt x="1046" y="538"/>
                        </a:lnTo>
                        <a:lnTo>
                          <a:pt x="1034" y="546"/>
                        </a:lnTo>
                        <a:lnTo>
                          <a:pt x="1002" y="565"/>
                        </a:lnTo>
                        <a:lnTo>
                          <a:pt x="985" y="575"/>
                        </a:lnTo>
                        <a:lnTo>
                          <a:pt x="969" y="586"/>
                        </a:lnTo>
                        <a:lnTo>
                          <a:pt x="957" y="596"/>
                        </a:lnTo>
                        <a:lnTo>
                          <a:pt x="953" y="599"/>
                        </a:lnTo>
                        <a:lnTo>
                          <a:pt x="951" y="603"/>
                        </a:lnTo>
                        <a:lnTo>
                          <a:pt x="951" y="603"/>
                        </a:lnTo>
                        <a:lnTo>
                          <a:pt x="948" y="610"/>
                        </a:lnTo>
                        <a:lnTo>
                          <a:pt x="945" y="617"/>
                        </a:lnTo>
                        <a:lnTo>
                          <a:pt x="943" y="627"/>
                        </a:lnTo>
                        <a:lnTo>
                          <a:pt x="940" y="639"/>
                        </a:lnTo>
                        <a:lnTo>
                          <a:pt x="938" y="646"/>
                        </a:lnTo>
                        <a:lnTo>
                          <a:pt x="933" y="654"/>
                        </a:lnTo>
                        <a:lnTo>
                          <a:pt x="933" y="654"/>
                        </a:lnTo>
                        <a:lnTo>
                          <a:pt x="930" y="658"/>
                        </a:lnTo>
                        <a:lnTo>
                          <a:pt x="924" y="663"/>
                        </a:lnTo>
                        <a:lnTo>
                          <a:pt x="907" y="678"/>
                        </a:lnTo>
                        <a:lnTo>
                          <a:pt x="884" y="693"/>
                        </a:lnTo>
                        <a:lnTo>
                          <a:pt x="859" y="709"/>
                        </a:lnTo>
                        <a:lnTo>
                          <a:pt x="809" y="741"/>
                        </a:lnTo>
                        <a:lnTo>
                          <a:pt x="774" y="763"/>
                        </a:lnTo>
                        <a:lnTo>
                          <a:pt x="774" y="763"/>
                        </a:lnTo>
                        <a:lnTo>
                          <a:pt x="764" y="769"/>
                        </a:lnTo>
                        <a:lnTo>
                          <a:pt x="758" y="776"/>
                        </a:lnTo>
                        <a:lnTo>
                          <a:pt x="753" y="781"/>
                        </a:lnTo>
                        <a:lnTo>
                          <a:pt x="751" y="786"/>
                        </a:lnTo>
                        <a:lnTo>
                          <a:pt x="749" y="790"/>
                        </a:lnTo>
                        <a:lnTo>
                          <a:pt x="748" y="794"/>
                        </a:lnTo>
                        <a:lnTo>
                          <a:pt x="746" y="802"/>
                        </a:lnTo>
                        <a:lnTo>
                          <a:pt x="746" y="802"/>
                        </a:lnTo>
                        <a:lnTo>
                          <a:pt x="744" y="804"/>
                        </a:lnTo>
                        <a:lnTo>
                          <a:pt x="741" y="806"/>
                        </a:lnTo>
                        <a:lnTo>
                          <a:pt x="730" y="810"/>
                        </a:lnTo>
                        <a:lnTo>
                          <a:pt x="699" y="819"/>
                        </a:lnTo>
                        <a:lnTo>
                          <a:pt x="680" y="827"/>
                        </a:lnTo>
                        <a:lnTo>
                          <a:pt x="670" y="831"/>
                        </a:lnTo>
                        <a:lnTo>
                          <a:pt x="661" y="837"/>
                        </a:lnTo>
                        <a:lnTo>
                          <a:pt x="651" y="843"/>
                        </a:lnTo>
                        <a:lnTo>
                          <a:pt x="641" y="850"/>
                        </a:lnTo>
                        <a:lnTo>
                          <a:pt x="632" y="859"/>
                        </a:lnTo>
                        <a:lnTo>
                          <a:pt x="624" y="867"/>
                        </a:lnTo>
                        <a:lnTo>
                          <a:pt x="624" y="867"/>
                        </a:lnTo>
                        <a:lnTo>
                          <a:pt x="605" y="888"/>
                        </a:lnTo>
                        <a:lnTo>
                          <a:pt x="582" y="911"/>
                        </a:lnTo>
                        <a:lnTo>
                          <a:pt x="556" y="935"/>
                        </a:lnTo>
                        <a:lnTo>
                          <a:pt x="529" y="960"/>
                        </a:lnTo>
                        <a:lnTo>
                          <a:pt x="477" y="1004"/>
                        </a:lnTo>
                        <a:lnTo>
                          <a:pt x="438" y="1035"/>
                        </a:lnTo>
                        <a:lnTo>
                          <a:pt x="438" y="1035"/>
                        </a:lnTo>
                        <a:lnTo>
                          <a:pt x="429" y="1041"/>
                        </a:lnTo>
                        <a:lnTo>
                          <a:pt x="419" y="1047"/>
                        </a:lnTo>
                        <a:lnTo>
                          <a:pt x="393" y="1059"/>
                        </a:lnTo>
                        <a:lnTo>
                          <a:pt x="363" y="1071"/>
                        </a:lnTo>
                        <a:lnTo>
                          <a:pt x="331" y="1082"/>
                        </a:lnTo>
                        <a:lnTo>
                          <a:pt x="272" y="1102"/>
                        </a:lnTo>
                        <a:lnTo>
                          <a:pt x="251" y="1111"/>
                        </a:lnTo>
                        <a:lnTo>
                          <a:pt x="238" y="1116"/>
                        </a:lnTo>
                        <a:lnTo>
                          <a:pt x="238" y="1116"/>
                        </a:lnTo>
                        <a:lnTo>
                          <a:pt x="230" y="1121"/>
                        </a:lnTo>
                        <a:lnTo>
                          <a:pt x="222" y="1128"/>
                        </a:lnTo>
                        <a:lnTo>
                          <a:pt x="210" y="1142"/>
                        </a:lnTo>
                        <a:lnTo>
                          <a:pt x="198" y="1156"/>
                        </a:lnTo>
                        <a:lnTo>
                          <a:pt x="192" y="1163"/>
                        </a:lnTo>
                        <a:lnTo>
                          <a:pt x="185" y="1168"/>
                        </a:lnTo>
                        <a:lnTo>
                          <a:pt x="185" y="1168"/>
                        </a:lnTo>
                        <a:lnTo>
                          <a:pt x="178" y="1173"/>
                        </a:lnTo>
                        <a:lnTo>
                          <a:pt x="170" y="1175"/>
                        </a:lnTo>
                        <a:lnTo>
                          <a:pt x="151" y="1179"/>
                        </a:lnTo>
                        <a:lnTo>
                          <a:pt x="142" y="1183"/>
                        </a:lnTo>
                        <a:lnTo>
                          <a:pt x="132" y="1187"/>
                        </a:lnTo>
                        <a:lnTo>
                          <a:pt x="121" y="1193"/>
                        </a:lnTo>
                        <a:lnTo>
                          <a:pt x="109" y="1203"/>
                        </a:lnTo>
                        <a:lnTo>
                          <a:pt x="109" y="1203"/>
                        </a:lnTo>
                        <a:lnTo>
                          <a:pt x="91" y="1221"/>
                        </a:lnTo>
                        <a:lnTo>
                          <a:pt x="83" y="1229"/>
                        </a:lnTo>
                        <a:lnTo>
                          <a:pt x="77" y="1234"/>
                        </a:lnTo>
                        <a:lnTo>
                          <a:pt x="67" y="1238"/>
                        </a:lnTo>
                        <a:lnTo>
                          <a:pt x="67" y="1238"/>
                        </a:lnTo>
                        <a:lnTo>
                          <a:pt x="64" y="1240"/>
                        </a:lnTo>
                        <a:lnTo>
                          <a:pt x="61" y="1243"/>
                        </a:lnTo>
                        <a:lnTo>
                          <a:pt x="54" y="1249"/>
                        </a:lnTo>
                        <a:lnTo>
                          <a:pt x="50" y="1257"/>
                        </a:lnTo>
                        <a:lnTo>
                          <a:pt x="46" y="1265"/>
                        </a:lnTo>
                        <a:lnTo>
                          <a:pt x="40" y="1280"/>
                        </a:lnTo>
                        <a:lnTo>
                          <a:pt x="39" y="1286"/>
                        </a:lnTo>
                        <a:lnTo>
                          <a:pt x="1" y="1291"/>
                        </a:lnTo>
                        <a:lnTo>
                          <a:pt x="0" y="1300"/>
                        </a:lnTo>
                        <a:lnTo>
                          <a:pt x="645" y="1232"/>
                        </a:lnTo>
                        <a:lnTo>
                          <a:pt x="880" y="1104"/>
                        </a:lnTo>
                        <a:lnTo>
                          <a:pt x="1379" y="1060"/>
                        </a:lnTo>
                        <a:lnTo>
                          <a:pt x="1605" y="1180"/>
                        </a:lnTo>
                        <a:lnTo>
                          <a:pt x="1977" y="1127"/>
                        </a:lnTo>
                        <a:lnTo>
                          <a:pt x="1977" y="1127"/>
                        </a:lnTo>
                        <a:lnTo>
                          <a:pt x="2056" y="1187"/>
                        </a:lnTo>
                        <a:lnTo>
                          <a:pt x="2230" y="1319"/>
                        </a:lnTo>
                        <a:lnTo>
                          <a:pt x="2411" y="1454"/>
                        </a:lnTo>
                        <a:lnTo>
                          <a:pt x="2477" y="1502"/>
                        </a:lnTo>
                        <a:lnTo>
                          <a:pt x="2497" y="1516"/>
                        </a:lnTo>
                        <a:lnTo>
                          <a:pt x="2509" y="1524"/>
                        </a:lnTo>
                        <a:lnTo>
                          <a:pt x="2509" y="1524"/>
                        </a:lnTo>
                        <a:lnTo>
                          <a:pt x="2516" y="1526"/>
                        </a:lnTo>
                        <a:lnTo>
                          <a:pt x="2522" y="1528"/>
                        </a:lnTo>
                        <a:lnTo>
                          <a:pt x="2528" y="1528"/>
                        </a:lnTo>
                        <a:lnTo>
                          <a:pt x="2533" y="1527"/>
                        </a:lnTo>
                        <a:lnTo>
                          <a:pt x="2538" y="1526"/>
                        </a:lnTo>
                        <a:lnTo>
                          <a:pt x="2543" y="1523"/>
                        </a:lnTo>
                        <a:lnTo>
                          <a:pt x="2551" y="1517"/>
                        </a:lnTo>
                        <a:lnTo>
                          <a:pt x="2557" y="1511"/>
                        </a:lnTo>
                        <a:lnTo>
                          <a:pt x="2563" y="1504"/>
                        </a:lnTo>
                        <a:lnTo>
                          <a:pt x="2566" y="1498"/>
                        </a:lnTo>
                        <a:lnTo>
                          <a:pt x="2566" y="1498"/>
                        </a:lnTo>
                        <a:lnTo>
                          <a:pt x="2568" y="1497"/>
                        </a:lnTo>
                        <a:lnTo>
                          <a:pt x="2570" y="1494"/>
                        </a:lnTo>
                        <a:lnTo>
                          <a:pt x="2573" y="1489"/>
                        </a:lnTo>
                        <a:lnTo>
                          <a:pt x="2573" y="1482"/>
                        </a:lnTo>
                        <a:lnTo>
                          <a:pt x="2573" y="1476"/>
                        </a:lnTo>
                        <a:lnTo>
                          <a:pt x="2571" y="1462"/>
                        </a:lnTo>
                        <a:lnTo>
                          <a:pt x="2573" y="1455"/>
                        </a:lnTo>
                        <a:lnTo>
                          <a:pt x="2574" y="1451"/>
                        </a:lnTo>
                        <a:lnTo>
                          <a:pt x="2574" y="1451"/>
                        </a:lnTo>
                        <a:lnTo>
                          <a:pt x="2577" y="1449"/>
                        </a:lnTo>
                        <a:lnTo>
                          <a:pt x="2581" y="1446"/>
                        </a:lnTo>
                        <a:lnTo>
                          <a:pt x="2588" y="1445"/>
                        </a:lnTo>
                        <a:lnTo>
                          <a:pt x="2597" y="1444"/>
                        </a:lnTo>
                        <a:lnTo>
                          <a:pt x="2605" y="1445"/>
                        </a:lnTo>
                        <a:lnTo>
                          <a:pt x="2616" y="1448"/>
                        </a:lnTo>
                        <a:lnTo>
                          <a:pt x="2629" y="1451"/>
                        </a:lnTo>
                        <a:lnTo>
                          <a:pt x="2642" y="1455"/>
                        </a:lnTo>
                        <a:lnTo>
                          <a:pt x="2642" y="1455"/>
                        </a:lnTo>
                        <a:lnTo>
                          <a:pt x="2654" y="1461"/>
                        </a:lnTo>
                        <a:lnTo>
                          <a:pt x="2666" y="1464"/>
                        </a:lnTo>
                        <a:lnTo>
                          <a:pt x="2676" y="1466"/>
                        </a:lnTo>
                        <a:lnTo>
                          <a:pt x="2686" y="1468"/>
                        </a:lnTo>
                        <a:lnTo>
                          <a:pt x="2694" y="1468"/>
                        </a:lnTo>
                        <a:lnTo>
                          <a:pt x="2700" y="1467"/>
                        </a:lnTo>
                        <a:lnTo>
                          <a:pt x="2705" y="1466"/>
                        </a:lnTo>
                        <a:lnTo>
                          <a:pt x="2709" y="1463"/>
                        </a:lnTo>
                        <a:lnTo>
                          <a:pt x="2709" y="1463"/>
                        </a:lnTo>
                        <a:lnTo>
                          <a:pt x="2710" y="1461"/>
                        </a:lnTo>
                        <a:lnTo>
                          <a:pt x="2710" y="1458"/>
                        </a:lnTo>
                        <a:lnTo>
                          <a:pt x="2709" y="1453"/>
                        </a:lnTo>
                        <a:lnTo>
                          <a:pt x="2706" y="1445"/>
                        </a:lnTo>
                        <a:lnTo>
                          <a:pt x="2700" y="1438"/>
                        </a:lnTo>
                        <a:lnTo>
                          <a:pt x="2688" y="1420"/>
                        </a:lnTo>
                        <a:lnTo>
                          <a:pt x="2677" y="1406"/>
                        </a:lnTo>
                        <a:lnTo>
                          <a:pt x="2677" y="1406"/>
                        </a:lnTo>
                        <a:lnTo>
                          <a:pt x="2672" y="1397"/>
                        </a:lnTo>
                        <a:lnTo>
                          <a:pt x="2667" y="1383"/>
                        </a:lnTo>
                        <a:lnTo>
                          <a:pt x="2663" y="1367"/>
                        </a:lnTo>
                        <a:lnTo>
                          <a:pt x="2660" y="1350"/>
                        </a:lnTo>
                        <a:lnTo>
                          <a:pt x="2654" y="1324"/>
                        </a:lnTo>
                        <a:lnTo>
                          <a:pt x="2653" y="1319"/>
                        </a:lnTo>
                        <a:lnTo>
                          <a:pt x="2655" y="1322"/>
                        </a:lnTo>
                        <a:lnTo>
                          <a:pt x="2655" y="1322"/>
                        </a:lnTo>
                        <a:lnTo>
                          <a:pt x="2658" y="1329"/>
                        </a:lnTo>
                        <a:lnTo>
                          <a:pt x="2661" y="1335"/>
                        </a:lnTo>
                        <a:lnTo>
                          <a:pt x="2665" y="1341"/>
                        </a:lnTo>
                        <a:lnTo>
                          <a:pt x="2670" y="1345"/>
                        </a:lnTo>
                        <a:lnTo>
                          <a:pt x="2676" y="1352"/>
                        </a:lnTo>
                        <a:lnTo>
                          <a:pt x="2679" y="1354"/>
                        </a:lnTo>
                        <a:lnTo>
                          <a:pt x="2805" y="1481"/>
                        </a:lnTo>
                        <a:lnTo>
                          <a:pt x="2805" y="1481"/>
                        </a:lnTo>
                        <a:lnTo>
                          <a:pt x="2807" y="1477"/>
                        </a:lnTo>
                        <a:lnTo>
                          <a:pt x="2809" y="1472"/>
                        </a:lnTo>
                        <a:lnTo>
                          <a:pt x="2810" y="1465"/>
                        </a:lnTo>
                        <a:lnTo>
                          <a:pt x="2811" y="1457"/>
                        </a:lnTo>
                        <a:lnTo>
                          <a:pt x="2810" y="1450"/>
                        </a:lnTo>
                        <a:lnTo>
                          <a:pt x="2807" y="1442"/>
                        </a:lnTo>
                        <a:lnTo>
                          <a:pt x="2805" y="1439"/>
                        </a:lnTo>
                        <a:lnTo>
                          <a:pt x="2802" y="1436"/>
                        </a:lnTo>
                        <a:lnTo>
                          <a:pt x="2802" y="1436"/>
                        </a:lnTo>
                        <a:lnTo>
                          <a:pt x="2798" y="1431"/>
                        </a:lnTo>
                        <a:lnTo>
                          <a:pt x="2795" y="1427"/>
                        </a:lnTo>
                        <a:lnTo>
                          <a:pt x="2789" y="1416"/>
                        </a:lnTo>
                        <a:lnTo>
                          <a:pt x="2783" y="1402"/>
                        </a:lnTo>
                        <a:lnTo>
                          <a:pt x="2779" y="1386"/>
                        </a:lnTo>
                        <a:lnTo>
                          <a:pt x="2775" y="1370"/>
                        </a:lnTo>
                        <a:lnTo>
                          <a:pt x="2773" y="1355"/>
                        </a:lnTo>
                        <a:lnTo>
                          <a:pt x="2773" y="1340"/>
                        </a:lnTo>
                        <a:lnTo>
                          <a:pt x="2774" y="1333"/>
                        </a:lnTo>
                        <a:lnTo>
                          <a:pt x="2775" y="1328"/>
                        </a:lnTo>
                        <a:lnTo>
                          <a:pt x="2775" y="1328"/>
                        </a:lnTo>
                        <a:lnTo>
                          <a:pt x="2778" y="1322"/>
                        </a:lnTo>
                        <a:lnTo>
                          <a:pt x="2781" y="1317"/>
                        </a:lnTo>
                        <a:lnTo>
                          <a:pt x="2791" y="1306"/>
                        </a:lnTo>
                        <a:lnTo>
                          <a:pt x="2802" y="1295"/>
                        </a:lnTo>
                        <a:lnTo>
                          <a:pt x="2814" y="1285"/>
                        </a:lnTo>
                        <a:lnTo>
                          <a:pt x="2826" y="1275"/>
                        </a:lnTo>
                        <a:lnTo>
                          <a:pt x="2835" y="1265"/>
                        </a:lnTo>
                        <a:lnTo>
                          <a:pt x="2840" y="1261"/>
                        </a:lnTo>
                        <a:lnTo>
                          <a:pt x="2843" y="1257"/>
                        </a:lnTo>
                        <a:lnTo>
                          <a:pt x="2845" y="1252"/>
                        </a:lnTo>
                        <a:lnTo>
                          <a:pt x="2845" y="1248"/>
                        </a:lnTo>
                        <a:lnTo>
                          <a:pt x="2845" y="1248"/>
                        </a:lnTo>
                        <a:lnTo>
                          <a:pt x="2845" y="1239"/>
                        </a:lnTo>
                        <a:lnTo>
                          <a:pt x="2843" y="1232"/>
                        </a:lnTo>
                        <a:lnTo>
                          <a:pt x="2840" y="1225"/>
                        </a:lnTo>
                        <a:lnTo>
                          <a:pt x="2837" y="1220"/>
                        </a:lnTo>
                        <a:lnTo>
                          <a:pt x="2831" y="1210"/>
                        </a:lnTo>
                        <a:lnTo>
                          <a:pt x="2828" y="1207"/>
                        </a:lnTo>
                        <a:lnTo>
                          <a:pt x="2828" y="1207"/>
                        </a:lnTo>
                        <a:lnTo>
                          <a:pt x="2831" y="1204"/>
                        </a:lnTo>
                        <a:lnTo>
                          <a:pt x="2838" y="1197"/>
                        </a:lnTo>
                        <a:lnTo>
                          <a:pt x="2850" y="1187"/>
                        </a:lnTo>
                        <a:lnTo>
                          <a:pt x="2856" y="1183"/>
                        </a:lnTo>
                        <a:lnTo>
                          <a:pt x="2865" y="1178"/>
                        </a:lnTo>
                        <a:lnTo>
                          <a:pt x="2865" y="1178"/>
                        </a:lnTo>
                        <a:lnTo>
                          <a:pt x="2874" y="1172"/>
                        </a:lnTo>
                        <a:lnTo>
                          <a:pt x="2883" y="1162"/>
                        </a:lnTo>
                        <a:lnTo>
                          <a:pt x="2893" y="1151"/>
                        </a:lnTo>
                        <a:lnTo>
                          <a:pt x="2902" y="1139"/>
                        </a:lnTo>
                        <a:lnTo>
                          <a:pt x="2917" y="1118"/>
                        </a:lnTo>
                        <a:lnTo>
                          <a:pt x="2924" y="1109"/>
                        </a:lnTo>
                        <a:lnTo>
                          <a:pt x="2924" y="1109"/>
                        </a:lnTo>
                        <a:lnTo>
                          <a:pt x="2913" y="1114"/>
                        </a:lnTo>
                        <a:lnTo>
                          <a:pt x="2902" y="1118"/>
                        </a:lnTo>
                        <a:lnTo>
                          <a:pt x="2888" y="1124"/>
                        </a:lnTo>
                        <a:lnTo>
                          <a:pt x="2874" y="1127"/>
                        </a:lnTo>
                        <a:lnTo>
                          <a:pt x="2861" y="1129"/>
                        </a:lnTo>
                        <a:lnTo>
                          <a:pt x="2854" y="1129"/>
                        </a:lnTo>
                        <a:lnTo>
                          <a:pt x="2849" y="1128"/>
                        </a:lnTo>
                        <a:lnTo>
                          <a:pt x="2844" y="1127"/>
                        </a:lnTo>
                        <a:lnTo>
                          <a:pt x="2841" y="1124"/>
                        </a:lnTo>
                        <a:lnTo>
                          <a:pt x="2841" y="1124"/>
                        </a:lnTo>
                        <a:lnTo>
                          <a:pt x="2839" y="1120"/>
                        </a:lnTo>
                        <a:lnTo>
                          <a:pt x="2839" y="1115"/>
                        </a:lnTo>
                        <a:lnTo>
                          <a:pt x="2840" y="1109"/>
                        </a:lnTo>
                        <a:lnTo>
                          <a:pt x="2842" y="1103"/>
                        </a:lnTo>
                        <a:lnTo>
                          <a:pt x="2845" y="1096"/>
                        </a:lnTo>
                        <a:lnTo>
                          <a:pt x="2850" y="1089"/>
                        </a:lnTo>
                        <a:lnTo>
                          <a:pt x="2861" y="1072"/>
                        </a:lnTo>
                        <a:lnTo>
                          <a:pt x="2875" y="1056"/>
                        </a:lnTo>
                        <a:lnTo>
                          <a:pt x="2890" y="1041"/>
                        </a:lnTo>
                        <a:lnTo>
                          <a:pt x="2906" y="1027"/>
                        </a:lnTo>
                        <a:lnTo>
                          <a:pt x="2922" y="1015"/>
                        </a:lnTo>
                        <a:lnTo>
                          <a:pt x="2922" y="1015"/>
                        </a:lnTo>
                        <a:lnTo>
                          <a:pt x="2928" y="1010"/>
                        </a:lnTo>
                        <a:lnTo>
                          <a:pt x="2936" y="1007"/>
                        </a:lnTo>
                        <a:lnTo>
                          <a:pt x="2944" y="1004"/>
                        </a:lnTo>
                        <a:lnTo>
                          <a:pt x="2952" y="1003"/>
                        </a:lnTo>
                        <a:lnTo>
                          <a:pt x="2968" y="999"/>
                        </a:lnTo>
                        <a:lnTo>
                          <a:pt x="2985" y="998"/>
                        </a:lnTo>
                        <a:lnTo>
                          <a:pt x="3016" y="999"/>
                        </a:lnTo>
                        <a:lnTo>
                          <a:pt x="3032" y="999"/>
                        </a:lnTo>
                        <a:lnTo>
                          <a:pt x="3046" y="997"/>
                        </a:lnTo>
                        <a:lnTo>
                          <a:pt x="3046" y="997"/>
                        </a:lnTo>
                        <a:lnTo>
                          <a:pt x="3052" y="996"/>
                        </a:lnTo>
                        <a:lnTo>
                          <a:pt x="3059" y="994"/>
                        </a:lnTo>
                        <a:lnTo>
                          <a:pt x="3066" y="991"/>
                        </a:lnTo>
                        <a:lnTo>
                          <a:pt x="3071" y="987"/>
                        </a:lnTo>
                        <a:lnTo>
                          <a:pt x="3082" y="979"/>
                        </a:lnTo>
                        <a:lnTo>
                          <a:pt x="3093" y="969"/>
                        </a:lnTo>
                        <a:lnTo>
                          <a:pt x="3112" y="949"/>
                        </a:lnTo>
                        <a:lnTo>
                          <a:pt x="3122" y="942"/>
                        </a:lnTo>
                        <a:lnTo>
                          <a:pt x="3127" y="938"/>
                        </a:lnTo>
                        <a:lnTo>
                          <a:pt x="3132" y="936"/>
                        </a:lnTo>
                        <a:lnTo>
                          <a:pt x="3132" y="936"/>
                        </a:lnTo>
                        <a:lnTo>
                          <a:pt x="3141" y="934"/>
                        </a:lnTo>
                        <a:lnTo>
                          <a:pt x="3148" y="934"/>
                        </a:lnTo>
                        <a:lnTo>
                          <a:pt x="3155" y="936"/>
                        </a:lnTo>
                        <a:lnTo>
                          <a:pt x="3162" y="939"/>
                        </a:lnTo>
                        <a:lnTo>
                          <a:pt x="3169" y="943"/>
                        </a:lnTo>
                        <a:lnTo>
                          <a:pt x="3177" y="946"/>
                        </a:lnTo>
                        <a:lnTo>
                          <a:pt x="3186" y="948"/>
                        </a:lnTo>
                        <a:lnTo>
                          <a:pt x="3198" y="949"/>
                        </a:lnTo>
                        <a:lnTo>
                          <a:pt x="3198" y="949"/>
                        </a:lnTo>
                        <a:lnTo>
                          <a:pt x="3210" y="948"/>
                        </a:lnTo>
                        <a:lnTo>
                          <a:pt x="3222" y="945"/>
                        </a:lnTo>
                        <a:lnTo>
                          <a:pt x="3232" y="939"/>
                        </a:lnTo>
                        <a:lnTo>
                          <a:pt x="3244" y="933"/>
                        </a:lnTo>
                        <a:lnTo>
                          <a:pt x="3255" y="924"/>
                        </a:lnTo>
                        <a:lnTo>
                          <a:pt x="3267" y="915"/>
                        </a:lnTo>
                        <a:lnTo>
                          <a:pt x="3292" y="895"/>
                        </a:lnTo>
                        <a:lnTo>
                          <a:pt x="3292" y="895"/>
                        </a:lnTo>
                        <a:lnTo>
                          <a:pt x="3298" y="888"/>
                        </a:lnTo>
                        <a:lnTo>
                          <a:pt x="3303" y="883"/>
                        </a:lnTo>
                        <a:lnTo>
                          <a:pt x="3308" y="876"/>
                        </a:lnTo>
                        <a:lnTo>
                          <a:pt x="3312" y="870"/>
                        </a:lnTo>
                        <a:lnTo>
                          <a:pt x="3319" y="855"/>
                        </a:lnTo>
                        <a:lnTo>
                          <a:pt x="3323" y="842"/>
                        </a:lnTo>
                        <a:lnTo>
                          <a:pt x="3325" y="830"/>
                        </a:lnTo>
                        <a:lnTo>
                          <a:pt x="3326" y="820"/>
                        </a:lnTo>
                        <a:lnTo>
                          <a:pt x="3327" y="812"/>
                        </a:lnTo>
                        <a:lnTo>
                          <a:pt x="3327" y="812"/>
                        </a:lnTo>
                        <a:lnTo>
                          <a:pt x="3325" y="808"/>
                        </a:lnTo>
                        <a:lnTo>
                          <a:pt x="3322" y="801"/>
                        </a:lnTo>
                        <a:lnTo>
                          <a:pt x="3315" y="790"/>
                        </a:lnTo>
                        <a:lnTo>
                          <a:pt x="3312" y="786"/>
                        </a:lnTo>
                        <a:lnTo>
                          <a:pt x="3307" y="780"/>
                        </a:lnTo>
                        <a:lnTo>
                          <a:pt x="3301" y="776"/>
                        </a:lnTo>
                        <a:lnTo>
                          <a:pt x="3295" y="772"/>
                        </a:lnTo>
                        <a:lnTo>
                          <a:pt x="3288" y="770"/>
                        </a:lnTo>
                        <a:lnTo>
                          <a:pt x="3280" y="770"/>
                        </a:lnTo>
                        <a:lnTo>
                          <a:pt x="3272" y="771"/>
                        </a:lnTo>
                        <a:lnTo>
                          <a:pt x="3262" y="775"/>
                        </a:lnTo>
                        <a:lnTo>
                          <a:pt x="3252" y="781"/>
                        </a:lnTo>
                        <a:lnTo>
                          <a:pt x="3241" y="790"/>
                        </a:lnTo>
                        <a:lnTo>
                          <a:pt x="3241" y="790"/>
                        </a:lnTo>
                        <a:lnTo>
                          <a:pt x="3219" y="808"/>
                        </a:lnTo>
                        <a:lnTo>
                          <a:pt x="3201" y="824"/>
                        </a:lnTo>
                        <a:lnTo>
                          <a:pt x="3183" y="837"/>
                        </a:lnTo>
                        <a:lnTo>
                          <a:pt x="3167" y="848"/>
                        </a:lnTo>
                        <a:lnTo>
                          <a:pt x="3151" y="855"/>
                        </a:lnTo>
                        <a:lnTo>
                          <a:pt x="3141" y="859"/>
                        </a:lnTo>
                        <a:lnTo>
                          <a:pt x="3132" y="862"/>
                        </a:lnTo>
                        <a:lnTo>
                          <a:pt x="3111" y="865"/>
                        </a:lnTo>
                        <a:lnTo>
                          <a:pt x="3087" y="866"/>
                        </a:lnTo>
                        <a:lnTo>
                          <a:pt x="3087" y="866"/>
                        </a:lnTo>
                        <a:lnTo>
                          <a:pt x="3074" y="866"/>
                        </a:lnTo>
                        <a:lnTo>
                          <a:pt x="3062" y="864"/>
                        </a:lnTo>
                        <a:lnTo>
                          <a:pt x="3051" y="860"/>
                        </a:lnTo>
                        <a:lnTo>
                          <a:pt x="3042" y="855"/>
                        </a:lnTo>
                        <a:lnTo>
                          <a:pt x="3032" y="850"/>
                        </a:lnTo>
                        <a:lnTo>
                          <a:pt x="3024" y="843"/>
                        </a:lnTo>
                        <a:lnTo>
                          <a:pt x="3016" y="836"/>
                        </a:lnTo>
                        <a:lnTo>
                          <a:pt x="3010" y="829"/>
                        </a:lnTo>
                        <a:lnTo>
                          <a:pt x="3004" y="822"/>
                        </a:lnTo>
                        <a:lnTo>
                          <a:pt x="3000" y="814"/>
                        </a:lnTo>
                        <a:lnTo>
                          <a:pt x="2992" y="801"/>
                        </a:lnTo>
                        <a:lnTo>
                          <a:pt x="2990" y="791"/>
                        </a:lnTo>
                        <a:lnTo>
                          <a:pt x="2990" y="787"/>
                        </a:lnTo>
                        <a:lnTo>
                          <a:pt x="2991" y="786"/>
                        </a:lnTo>
                        <a:lnTo>
                          <a:pt x="2991" y="786"/>
                        </a:lnTo>
                        <a:lnTo>
                          <a:pt x="2994" y="784"/>
                        </a:lnTo>
                        <a:lnTo>
                          <a:pt x="2998" y="787"/>
                        </a:lnTo>
                        <a:lnTo>
                          <a:pt x="3011" y="792"/>
                        </a:lnTo>
                        <a:lnTo>
                          <a:pt x="3051" y="814"/>
                        </a:lnTo>
                        <a:lnTo>
                          <a:pt x="3074" y="825"/>
                        </a:lnTo>
                        <a:lnTo>
                          <a:pt x="3095" y="836"/>
                        </a:lnTo>
                        <a:lnTo>
                          <a:pt x="3114" y="842"/>
                        </a:lnTo>
                        <a:lnTo>
                          <a:pt x="3120" y="844"/>
                        </a:lnTo>
                        <a:lnTo>
                          <a:pt x="3127" y="844"/>
                        </a:lnTo>
                        <a:lnTo>
                          <a:pt x="3127" y="844"/>
                        </a:lnTo>
                        <a:lnTo>
                          <a:pt x="3131" y="844"/>
                        </a:lnTo>
                        <a:lnTo>
                          <a:pt x="3138" y="842"/>
                        </a:lnTo>
                        <a:lnTo>
                          <a:pt x="3151" y="835"/>
                        </a:lnTo>
                        <a:lnTo>
                          <a:pt x="3166" y="824"/>
                        </a:lnTo>
                        <a:lnTo>
                          <a:pt x="3181" y="812"/>
                        </a:lnTo>
                        <a:lnTo>
                          <a:pt x="3208" y="788"/>
                        </a:lnTo>
                        <a:lnTo>
                          <a:pt x="3227" y="770"/>
                        </a:lnTo>
                        <a:lnTo>
                          <a:pt x="3227" y="770"/>
                        </a:lnTo>
                        <a:lnTo>
                          <a:pt x="3231" y="766"/>
                        </a:lnTo>
                        <a:lnTo>
                          <a:pt x="3235" y="761"/>
                        </a:lnTo>
                        <a:lnTo>
                          <a:pt x="3237" y="754"/>
                        </a:lnTo>
                        <a:lnTo>
                          <a:pt x="3238" y="749"/>
                        </a:lnTo>
                        <a:lnTo>
                          <a:pt x="3239" y="743"/>
                        </a:lnTo>
                        <a:lnTo>
                          <a:pt x="3238" y="738"/>
                        </a:lnTo>
                        <a:lnTo>
                          <a:pt x="3236" y="733"/>
                        </a:lnTo>
                        <a:lnTo>
                          <a:pt x="3234" y="729"/>
                        </a:lnTo>
                        <a:lnTo>
                          <a:pt x="3234" y="729"/>
                        </a:lnTo>
                        <a:lnTo>
                          <a:pt x="3230" y="726"/>
                        </a:lnTo>
                        <a:lnTo>
                          <a:pt x="3227" y="722"/>
                        </a:lnTo>
                        <a:lnTo>
                          <a:pt x="3222" y="721"/>
                        </a:lnTo>
                        <a:lnTo>
                          <a:pt x="3216" y="722"/>
                        </a:lnTo>
                        <a:lnTo>
                          <a:pt x="3210" y="723"/>
                        </a:lnTo>
                        <a:lnTo>
                          <a:pt x="3203" y="728"/>
                        </a:lnTo>
                        <a:lnTo>
                          <a:pt x="3196" y="733"/>
                        </a:lnTo>
                        <a:lnTo>
                          <a:pt x="3189" y="742"/>
                        </a:lnTo>
                        <a:lnTo>
                          <a:pt x="3189" y="742"/>
                        </a:lnTo>
                        <a:lnTo>
                          <a:pt x="3184" y="746"/>
                        </a:lnTo>
                        <a:lnTo>
                          <a:pt x="3180" y="750"/>
                        </a:lnTo>
                        <a:lnTo>
                          <a:pt x="3175" y="753"/>
                        </a:lnTo>
                        <a:lnTo>
                          <a:pt x="3169" y="756"/>
                        </a:lnTo>
                        <a:lnTo>
                          <a:pt x="3157" y="759"/>
                        </a:lnTo>
                        <a:lnTo>
                          <a:pt x="3145" y="763"/>
                        </a:lnTo>
                        <a:lnTo>
                          <a:pt x="3131" y="764"/>
                        </a:lnTo>
                        <a:lnTo>
                          <a:pt x="3118" y="764"/>
                        </a:lnTo>
                        <a:lnTo>
                          <a:pt x="3094" y="762"/>
                        </a:lnTo>
                        <a:lnTo>
                          <a:pt x="3094" y="762"/>
                        </a:lnTo>
                        <a:lnTo>
                          <a:pt x="3084" y="759"/>
                        </a:lnTo>
                        <a:lnTo>
                          <a:pt x="3073" y="756"/>
                        </a:lnTo>
                        <a:lnTo>
                          <a:pt x="3064" y="752"/>
                        </a:lnTo>
                        <a:lnTo>
                          <a:pt x="3056" y="746"/>
                        </a:lnTo>
                        <a:lnTo>
                          <a:pt x="3040" y="738"/>
                        </a:lnTo>
                        <a:lnTo>
                          <a:pt x="3034" y="734"/>
                        </a:lnTo>
                        <a:lnTo>
                          <a:pt x="3027" y="733"/>
                        </a:lnTo>
                        <a:lnTo>
                          <a:pt x="3027" y="733"/>
                        </a:lnTo>
                        <a:lnTo>
                          <a:pt x="3022" y="733"/>
                        </a:lnTo>
                        <a:lnTo>
                          <a:pt x="3019" y="735"/>
                        </a:lnTo>
                        <a:lnTo>
                          <a:pt x="3016" y="738"/>
                        </a:lnTo>
                        <a:lnTo>
                          <a:pt x="3014" y="740"/>
                        </a:lnTo>
                        <a:lnTo>
                          <a:pt x="3011" y="746"/>
                        </a:lnTo>
                        <a:lnTo>
                          <a:pt x="3009" y="749"/>
                        </a:lnTo>
                        <a:lnTo>
                          <a:pt x="3006" y="751"/>
                        </a:lnTo>
                        <a:lnTo>
                          <a:pt x="3006" y="751"/>
                        </a:lnTo>
                        <a:lnTo>
                          <a:pt x="3001" y="752"/>
                        </a:lnTo>
                        <a:lnTo>
                          <a:pt x="2998" y="752"/>
                        </a:lnTo>
                        <a:lnTo>
                          <a:pt x="2996" y="751"/>
                        </a:lnTo>
                        <a:lnTo>
                          <a:pt x="2992" y="749"/>
                        </a:lnTo>
                        <a:lnTo>
                          <a:pt x="2990" y="744"/>
                        </a:lnTo>
                        <a:lnTo>
                          <a:pt x="2988" y="738"/>
                        </a:lnTo>
                        <a:lnTo>
                          <a:pt x="2983" y="717"/>
                        </a:lnTo>
                        <a:lnTo>
                          <a:pt x="2983" y="717"/>
                        </a:lnTo>
                        <a:lnTo>
                          <a:pt x="2982" y="710"/>
                        </a:lnTo>
                        <a:lnTo>
                          <a:pt x="2982" y="705"/>
                        </a:lnTo>
                        <a:lnTo>
                          <a:pt x="2983" y="699"/>
                        </a:lnTo>
                        <a:lnTo>
                          <a:pt x="2985" y="694"/>
                        </a:lnTo>
                        <a:lnTo>
                          <a:pt x="2988" y="689"/>
                        </a:lnTo>
                        <a:lnTo>
                          <a:pt x="2991" y="684"/>
                        </a:lnTo>
                        <a:lnTo>
                          <a:pt x="3000" y="677"/>
                        </a:lnTo>
                        <a:lnTo>
                          <a:pt x="3010" y="670"/>
                        </a:lnTo>
                        <a:lnTo>
                          <a:pt x="3020" y="663"/>
                        </a:lnTo>
                        <a:lnTo>
                          <a:pt x="3037" y="655"/>
                        </a:lnTo>
                        <a:lnTo>
                          <a:pt x="3037" y="655"/>
                        </a:lnTo>
                        <a:lnTo>
                          <a:pt x="3040" y="653"/>
                        </a:lnTo>
                        <a:lnTo>
                          <a:pt x="3045" y="653"/>
                        </a:lnTo>
                        <a:lnTo>
                          <a:pt x="3049" y="654"/>
                        </a:lnTo>
                        <a:lnTo>
                          <a:pt x="3055" y="655"/>
                        </a:lnTo>
                        <a:lnTo>
                          <a:pt x="3064" y="659"/>
                        </a:lnTo>
                        <a:lnTo>
                          <a:pt x="3074" y="667"/>
                        </a:lnTo>
                        <a:lnTo>
                          <a:pt x="3084" y="673"/>
                        </a:lnTo>
                        <a:lnTo>
                          <a:pt x="3093" y="681"/>
                        </a:lnTo>
                        <a:lnTo>
                          <a:pt x="3099" y="687"/>
                        </a:lnTo>
                        <a:lnTo>
                          <a:pt x="3103" y="692"/>
                        </a:lnTo>
                        <a:lnTo>
                          <a:pt x="3103" y="692"/>
                        </a:lnTo>
                        <a:lnTo>
                          <a:pt x="3106" y="695"/>
                        </a:lnTo>
                        <a:lnTo>
                          <a:pt x="3109" y="698"/>
                        </a:lnTo>
                        <a:lnTo>
                          <a:pt x="3114" y="701"/>
                        </a:lnTo>
                        <a:lnTo>
                          <a:pt x="3118" y="702"/>
                        </a:lnTo>
                        <a:lnTo>
                          <a:pt x="3123" y="703"/>
                        </a:lnTo>
                        <a:lnTo>
                          <a:pt x="3128" y="701"/>
                        </a:lnTo>
                        <a:lnTo>
                          <a:pt x="3134" y="697"/>
                        </a:lnTo>
                        <a:lnTo>
                          <a:pt x="3140" y="692"/>
                        </a:lnTo>
                        <a:lnTo>
                          <a:pt x="3140" y="692"/>
                        </a:lnTo>
                        <a:lnTo>
                          <a:pt x="3142" y="689"/>
                        </a:lnTo>
                        <a:lnTo>
                          <a:pt x="3143" y="685"/>
                        </a:lnTo>
                        <a:lnTo>
                          <a:pt x="3144" y="682"/>
                        </a:lnTo>
                        <a:lnTo>
                          <a:pt x="3144" y="679"/>
                        </a:lnTo>
                        <a:lnTo>
                          <a:pt x="3142" y="672"/>
                        </a:lnTo>
                        <a:lnTo>
                          <a:pt x="3139" y="666"/>
                        </a:lnTo>
                        <a:lnTo>
                          <a:pt x="3133" y="660"/>
                        </a:lnTo>
                        <a:lnTo>
                          <a:pt x="3128" y="655"/>
                        </a:lnTo>
                        <a:lnTo>
                          <a:pt x="3118" y="647"/>
                        </a:lnTo>
                        <a:lnTo>
                          <a:pt x="3118" y="647"/>
                        </a:lnTo>
                        <a:lnTo>
                          <a:pt x="3114" y="643"/>
                        </a:lnTo>
                        <a:lnTo>
                          <a:pt x="3109" y="636"/>
                        </a:lnTo>
                        <a:lnTo>
                          <a:pt x="3107" y="629"/>
                        </a:lnTo>
                        <a:lnTo>
                          <a:pt x="3106" y="620"/>
                        </a:lnTo>
                        <a:lnTo>
                          <a:pt x="3106" y="611"/>
                        </a:lnTo>
                        <a:lnTo>
                          <a:pt x="3107" y="608"/>
                        </a:lnTo>
                        <a:lnTo>
                          <a:pt x="3108" y="603"/>
                        </a:lnTo>
                        <a:lnTo>
                          <a:pt x="3110" y="600"/>
                        </a:lnTo>
                        <a:lnTo>
                          <a:pt x="3114" y="598"/>
                        </a:lnTo>
                        <a:lnTo>
                          <a:pt x="3117" y="596"/>
                        </a:lnTo>
                        <a:lnTo>
                          <a:pt x="3122" y="595"/>
                        </a:lnTo>
                        <a:lnTo>
                          <a:pt x="3122" y="595"/>
                        </a:lnTo>
                        <a:lnTo>
                          <a:pt x="3127" y="595"/>
                        </a:lnTo>
                        <a:lnTo>
                          <a:pt x="3131" y="596"/>
                        </a:lnTo>
                        <a:lnTo>
                          <a:pt x="3135" y="597"/>
                        </a:lnTo>
                        <a:lnTo>
                          <a:pt x="3139" y="600"/>
                        </a:lnTo>
                        <a:lnTo>
                          <a:pt x="3145" y="607"/>
                        </a:lnTo>
                        <a:lnTo>
                          <a:pt x="3152" y="617"/>
                        </a:lnTo>
                        <a:lnTo>
                          <a:pt x="3164" y="641"/>
                        </a:lnTo>
                        <a:lnTo>
                          <a:pt x="3169" y="653"/>
                        </a:lnTo>
                        <a:lnTo>
                          <a:pt x="3176" y="663"/>
                        </a:lnTo>
                        <a:lnTo>
                          <a:pt x="3176" y="663"/>
                        </a:lnTo>
                        <a:lnTo>
                          <a:pt x="3179" y="668"/>
                        </a:lnTo>
                        <a:lnTo>
                          <a:pt x="3184" y="672"/>
                        </a:lnTo>
                        <a:lnTo>
                          <a:pt x="3190" y="677"/>
                        </a:lnTo>
                        <a:lnTo>
                          <a:pt x="3196" y="681"/>
                        </a:lnTo>
                        <a:lnTo>
                          <a:pt x="3211" y="686"/>
                        </a:lnTo>
                        <a:lnTo>
                          <a:pt x="3226" y="691"/>
                        </a:lnTo>
                        <a:lnTo>
                          <a:pt x="3241" y="694"/>
                        </a:lnTo>
                        <a:lnTo>
                          <a:pt x="3254" y="695"/>
                        </a:lnTo>
                        <a:lnTo>
                          <a:pt x="3264" y="695"/>
                        </a:lnTo>
                        <a:lnTo>
                          <a:pt x="3271" y="694"/>
                        </a:lnTo>
                        <a:lnTo>
                          <a:pt x="3271" y="694"/>
                        </a:lnTo>
                        <a:lnTo>
                          <a:pt x="3273" y="691"/>
                        </a:lnTo>
                        <a:lnTo>
                          <a:pt x="3274" y="686"/>
                        </a:lnTo>
                        <a:lnTo>
                          <a:pt x="3275" y="681"/>
                        </a:lnTo>
                        <a:lnTo>
                          <a:pt x="3275" y="674"/>
                        </a:lnTo>
                        <a:lnTo>
                          <a:pt x="3275" y="661"/>
                        </a:lnTo>
                        <a:lnTo>
                          <a:pt x="3275" y="656"/>
                        </a:lnTo>
                        <a:lnTo>
                          <a:pt x="3276" y="651"/>
                        </a:lnTo>
                        <a:lnTo>
                          <a:pt x="3276" y="651"/>
                        </a:lnTo>
                        <a:lnTo>
                          <a:pt x="3278" y="648"/>
                        </a:lnTo>
                        <a:lnTo>
                          <a:pt x="3282" y="646"/>
                        </a:lnTo>
                        <a:lnTo>
                          <a:pt x="3288" y="644"/>
                        </a:lnTo>
                        <a:lnTo>
                          <a:pt x="3295" y="642"/>
                        </a:lnTo>
                        <a:lnTo>
                          <a:pt x="3312" y="637"/>
                        </a:lnTo>
                        <a:lnTo>
                          <a:pt x="3323" y="635"/>
                        </a:lnTo>
                        <a:lnTo>
                          <a:pt x="3334" y="631"/>
                        </a:lnTo>
                        <a:lnTo>
                          <a:pt x="3334" y="631"/>
                        </a:lnTo>
                        <a:lnTo>
                          <a:pt x="3339" y="629"/>
                        </a:lnTo>
                        <a:lnTo>
                          <a:pt x="3345" y="625"/>
                        </a:lnTo>
                        <a:lnTo>
                          <a:pt x="3349" y="622"/>
                        </a:lnTo>
                        <a:lnTo>
                          <a:pt x="3352" y="618"/>
                        </a:lnTo>
                        <a:lnTo>
                          <a:pt x="3359" y="609"/>
                        </a:lnTo>
                        <a:lnTo>
                          <a:pt x="3364" y="599"/>
                        </a:lnTo>
                        <a:lnTo>
                          <a:pt x="3368" y="589"/>
                        </a:lnTo>
                        <a:lnTo>
                          <a:pt x="3370" y="579"/>
                        </a:lnTo>
                        <a:lnTo>
                          <a:pt x="3372" y="572"/>
                        </a:lnTo>
                        <a:lnTo>
                          <a:pt x="3372" y="567"/>
                        </a:lnTo>
                        <a:lnTo>
                          <a:pt x="3372" y="567"/>
                        </a:lnTo>
                        <a:lnTo>
                          <a:pt x="3371" y="563"/>
                        </a:lnTo>
                        <a:lnTo>
                          <a:pt x="3370" y="559"/>
                        </a:lnTo>
                        <a:lnTo>
                          <a:pt x="3367" y="554"/>
                        </a:lnTo>
                        <a:lnTo>
                          <a:pt x="3362" y="550"/>
                        </a:lnTo>
                        <a:lnTo>
                          <a:pt x="3357" y="547"/>
                        </a:lnTo>
                        <a:lnTo>
                          <a:pt x="3350" y="546"/>
                        </a:lnTo>
                        <a:lnTo>
                          <a:pt x="3341" y="546"/>
                        </a:lnTo>
                        <a:lnTo>
                          <a:pt x="3332" y="548"/>
                        </a:lnTo>
                        <a:lnTo>
                          <a:pt x="3332" y="548"/>
                        </a:lnTo>
                        <a:lnTo>
                          <a:pt x="3319" y="551"/>
                        </a:lnTo>
                        <a:lnTo>
                          <a:pt x="3302" y="553"/>
                        </a:lnTo>
                        <a:lnTo>
                          <a:pt x="3285" y="554"/>
                        </a:lnTo>
                        <a:lnTo>
                          <a:pt x="3267" y="554"/>
                        </a:lnTo>
                        <a:lnTo>
                          <a:pt x="3251" y="553"/>
                        </a:lnTo>
                        <a:lnTo>
                          <a:pt x="3237" y="551"/>
                        </a:lnTo>
                        <a:lnTo>
                          <a:pt x="3225" y="548"/>
                        </a:lnTo>
                        <a:lnTo>
                          <a:pt x="3222" y="546"/>
                        </a:lnTo>
                        <a:lnTo>
                          <a:pt x="3219" y="543"/>
                        </a:lnTo>
                        <a:lnTo>
                          <a:pt x="3219" y="543"/>
                        </a:lnTo>
                        <a:lnTo>
                          <a:pt x="3218" y="541"/>
                        </a:lnTo>
                        <a:lnTo>
                          <a:pt x="3218" y="539"/>
                        </a:lnTo>
                        <a:lnTo>
                          <a:pt x="3218" y="537"/>
                        </a:lnTo>
                        <a:lnTo>
                          <a:pt x="3220" y="535"/>
                        </a:lnTo>
                        <a:lnTo>
                          <a:pt x="3226" y="529"/>
                        </a:lnTo>
                        <a:lnTo>
                          <a:pt x="3232" y="525"/>
                        </a:lnTo>
                        <a:lnTo>
                          <a:pt x="3241" y="521"/>
                        </a:lnTo>
                        <a:lnTo>
                          <a:pt x="3251" y="516"/>
                        </a:lnTo>
                        <a:lnTo>
                          <a:pt x="3267" y="511"/>
                        </a:lnTo>
                        <a:lnTo>
                          <a:pt x="3267" y="511"/>
                        </a:lnTo>
                        <a:lnTo>
                          <a:pt x="3272" y="510"/>
                        </a:lnTo>
                        <a:lnTo>
                          <a:pt x="3278" y="510"/>
                        </a:lnTo>
                        <a:lnTo>
                          <a:pt x="3295" y="510"/>
                        </a:lnTo>
                        <a:lnTo>
                          <a:pt x="3336" y="515"/>
                        </a:lnTo>
                        <a:lnTo>
                          <a:pt x="3376" y="518"/>
                        </a:lnTo>
                        <a:lnTo>
                          <a:pt x="3392" y="519"/>
                        </a:lnTo>
                        <a:lnTo>
                          <a:pt x="3396" y="518"/>
                        </a:lnTo>
                        <a:lnTo>
                          <a:pt x="3399" y="517"/>
                        </a:lnTo>
                        <a:lnTo>
                          <a:pt x="3399" y="517"/>
                        </a:lnTo>
                        <a:lnTo>
                          <a:pt x="3405" y="514"/>
                        </a:lnTo>
                        <a:lnTo>
                          <a:pt x="3410" y="507"/>
                        </a:lnTo>
                        <a:lnTo>
                          <a:pt x="3416" y="499"/>
                        </a:lnTo>
                        <a:lnTo>
                          <a:pt x="3421" y="488"/>
                        </a:lnTo>
                        <a:lnTo>
                          <a:pt x="3427" y="474"/>
                        </a:lnTo>
                        <a:lnTo>
                          <a:pt x="3431" y="457"/>
                        </a:lnTo>
                        <a:lnTo>
                          <a:pt x="3434" y="438"/>
                        </a:lnTo>
                        <a:lnTo>
                          <a:pt x="3436" y="416"/>
                        </a:lnTo>
                        <a:lnTo>
                          <a:pt x="3436" y="416"/>
                        </a:lnTo>
                        <a:lnTo>
                          <a:pt x="3435" y="404"/>
                        </a:lnTo>
                        <a:lnTo>
                          <a:pt x="3434" y="393"/>
                        </a:lnTo>
                        <a:lnTo>
                          <a:pt x="3432" y="382"/>
                        </a:lnTo>
                        <a:lnTo>
                          <a:pt x="3428" y="372"/>
                        </a:lnTo>
                        <a:lnTo>
                          <a:pt x="3424" y="362"/>
                        </a:lnTo>
                        <a:lnTo>
                          <a:pt x="3419" y="353"/>
                        </a:lnTo>
                        <a:lnTo>
                          <a:pt x="3409" y="336"/>
                        </a:lnTo>
                        <a:lnTo>
                          <a:pt x="3397" y="322"/>
                        </a:lnTo>
                        <a:lnTo>
                          <a:pt x="3387" y="311"/>
                        </a:lnTo>
                        <a:lnTo>
                          <a:pt x="3379" y="304"/>
                        </a:lnTo>
                        <a:lnTo>
                          <a:pt x="3372" y="299"/>
                        </a:lnTo>
                        <a:lnTo>
                          <a:pt x="3372" y="299"/>
                        </a:lnTo>
                        <a:lnTo>
                          <a:pt x="3368" y="299"/>
                        </a:lnTo>
                        <a:lnTo>
                          <a:pt x="3363" y="299"/>
                        </a:lnTo>
                        <a:lnTo>
                          <a:pt x="3358" y="301"/>
                        </a:lnTo>
                        <a:lnTo>
                          <a:pt x="3353" y="306"/>
                        </a:lnTo>
                        <a:lnTo>
                          <a:pt x="3350" y="310"/>
                        </a:lnTo>
                        <a:lnTo>
                          <a:pt x="3346" y="314"/>
                        </a:lnTo>
                        <a:lnTo>
                          <a:pt x="3344" y="321"/>
                        </a:lnTo>
                        <a:lnTo>
                          <a:pt x="3341" y="328"/>
                        </a:lnTo>
                        <a:lnTo>
                          <a:pt x="3341" y="328"/>
                        </a:lnTo>
                        <a:lnTo>
                          <a:pt x="3340" y="335"/>
                        </a:lnTo>
                        <a:lnTo>
                          <a:pt x="3341" y="345"/>
                        </a:lnTo>
                        <a:lnTo>
                          <a:pt x="3343" y="356"/>
                        </a:lnTo>
                        <a:lnTo>
                          <a:pt x="3345" y="369"/>
                        </a:lnTo>
                        <a:lnTo>
                          <a:pt x="3350" y="394"/>
                        </a:lnTo>
                        <a:lnTo>
                          <a:pt x="3356" y="416"/>
                        </a:lnTo>
                        <a:lnTo>
                          <a:pt x="3356" y="416"/>
                        </a:lnTo>
                        <a:lnTo>
                          <a:pt x="3358" y="426"/>
                        </a:lnTo>
                        <a:lnTo>
                          <a:pt x="3359" y="434"/>
                        </a:lnTo>
                        <a:lnTo>
                          <a:pt x="3358" y="443"/>
                        </a:lnTo>
                        <a:lnTo>
                          <a:pt x="3358" y="451"/>
                        </a:lnTo>
                        <a:lnTo>
                          <a:pt x="3356" y="458"/>
                        </a:lnTo>
                        <a:lnTo>
                          <a:pt x="3353" y="464"/>
                        </a:lnTo>
                        <a:lnTo>
                          <a:pt x="3350" y="468"/>
                        </a:lnTo>
                        <a:lnTo>
                          <a:pt x="3346" y="472"/>
                        </a:lnTo>
                        <a:lnTo>
                          <a:pt x="3346" y="472"/>
                        </a:lnTo>
                        <a:lnTo>
                          <a:pt x="3340" y="473"/>
                        </a:lnTo>
                        <a:lnTo>
                          <a:pt x="3335" y="474"/>
                        </a:lnTo>
                        <a:lnTo>
                          <a:pt x="3328" y="475"/>
                        </a:lnTo>
                        <a:lnTo>
                          <a:pt x="3321" y="474"/>
                        </a:lnTo>
                        <a:lnTo>
                          <a:pt x="3313" y="470"/>
                        </a:lnTo>
                        <a:lnTo>
                          <a:pt x="3307" y="466"/>
                        </a:lnTo>
                        <a:lnTo>
                          <a:pt x="3299" y="460"/>
                        </a:lnTo>
                        <a:lnTo>
                          <a:pt x="3294" y="450"/>
                        </a:lnTo>
                        <a:lnTo>
                          <a:pt x="3294" y="450"/>
                        </a:lnTo>
                        <a:lnTo>
                          <a:pt x="3291" y="444"/>
                        </a:lnTo>
                        <a:lnTo>
                          <a:pt x="3290" y="439"/>
                        </a:lnTo>
                        <a:lnTo>
                          <a:pt x="3290" y="433"/>
                        </a:lnTo>
                        <a:lnTo>
                          <a:pt x="3291" y="428"/>
                        </a:lnTo>
                        <a:lnTo>
                          <a:pt x="3292" y="424"/>
                        </a:lnTo>
                        <a:lnTo>
                          <a:pt x="3295" y="419"/>
                        </a:lnTo>
                        <a:lnTo>
                          <a:pt x="3300" y="412"/>
                        </a:lnTo>
                        <a:lnTo>
                          <a:pt x="3307" y="405"/>
                        </a:lnTo>
                        <a:lnTo>
                          <a:pt x="3312" y="400"/>
                        </a:lnTo>
                        <a:lnTo>
                          <a:pt x="3319" y="395"/>
                        </a:lnTo>
                        <a:lnTo>
                          <a:pt x="3319" y="395"/>
                        </a:lnTo>
                        <a:lnTo>
                          <a:pt x="3316" y="384"/>
                        </a:lnTo>
                        <a:lnTo>
                          <a:pt x="3314" y="372"/>
                        </a:lnTo>
                        <a:lnTo>
                          <a:pt x="3311" y="359"/>
                        </a:lnTo>
                        <a:lnTo>
                          <a:pt x="3307" y="345"/>
                        </a:lnTo>
                        <a:lnTo>
                          <a:pt x="3301" y="332"/>
                        </a:lnTo>
                        <a:lnTo>
                          <a:pt x="3298" y="328"/>
                        </a:lnTo>
                        <a:lnTo>
                          <a:pt x="3295" y="323"/>
                        </a:lnTo>
                        <a:lnTo>
                          <a:pt x="3290" y="320"/>
                        </a:lnTo>
                        <a:lnTo>
                          <a:pt x="3286" y="319"/>
                        </a:lnTo>
                        <a:lnTo>
                          <a:pt x="3286" y="319"/>
                        </a:lnTo>
                        <a:lnTo>
                          <a:pt x="3282" y="319"/>
                        </a:lnTo>
                        <a:lnTo>
                          <a:pt x="3277" y="320"/>
                        </a:lnTo>
                        <a:lnTo>
                          <a:pt x="3274" y="322"/>
                        </a:lnTo>
                        <a:lnTo>
                          <a:pt x="3270" y="324"/>
                        </a:lnTo>
                        <a:lnTo>
                          <a:pt x="3262" y="333"/>
                        </a:lnTo>
                        <a:lnTo>
                          <a:pt x="3254" y="343"/>
                        </a:lnTo>
                        <a:lnTo>
                          <a:pt x="3240" y="364"/>
                        </a:lnTo>
                        <a:lnTo>
                          <a:pt x="3234" y="371"/>
                        </a:lnTo>
                        <a:lnTo>
                          <a:pt x="3230" y="373"/>
                        </a:lnTo>
                        <a:lnTo>
                          <a:pt x="3227" y="376"/>
                        </a:lnTo>
                        <a:lnTo>
                          <a:pt x="3227" y="376"/>
                        </a:lnTo>
                        <a:lnTo>
                          <a:pt x="3220" y="377"/>
                        </a:lnTo>
                        <a:lnTo>
                          <a:pt x="3216" y="378"/>
                        </a:lnTo>
                        <a:lnTo>
                          <a:pt x="3213" y="377"/>
                        </a:lnTo>
                        <a:lnTo>
                          <a:pt x="3210" y="376"/>
                        </a:lnTo>
                        <a:lnTo>
                          <a:pt x="3204" y="372"/>
                        </a:lnTo>
                        <a:lnTo>
                          <a:pt x="3199" y="370"/>
                        </a:lnTo>
                        <a:lnTo>
                          <a:pt x="3193" y="368"/>
                        </a:lnTo>
                        <a:lnTo>
                          <a:pt x="3193" y="368"/>
                        </a:lnTo>
                        <a:lnTo>
                          <a:pt x="3187" y="366"/>
                        </a:lnTo>
                        <a:lnTo>
                          <a:pt x="3181" y="366"/>
                        </a:lnTo>
                        <a:lnTo>
                          <a:pt x="3176" y="366"/>
                        </a:lnTo>
                        <a:lnTo>
                          <a:pt x="3170" y="367"/>
                        </a:lnTo>
                        <a:lnTo>
                          <a:pt x="3154" y="372"/>
                        </a:lnTo>
                        <a:lnTo>
                          <a:pt x="3129" y="382"/>
                        </a:lnTo>
                        <a:lnTo>
                          <a:pt x="3129" y="382"/>
                        </a:lnTo>
                        <a:lnTo>
                          <a:pt x="3114" y="390"/>
                        </a:lnTo>
                        <a:lnTo>
                          <a:pt x="3098" y="400"/>
                        </a:lnTo>
                        <a:lnTo>
                          <a:pt x="3084" y="409"/>
                        </a:lnTo>
                        <a:lnTo>
                          <a:pt x="3071" y="420"/>
                        </a:lnTo>
                        <a:lnTo>
                          <a:pt x="3048" y="439"/>
                        </a:lnTo>
                        <a:lnTo>
                          <a:pt x="3039" y="445"/>
                        </a:lnTo>
                        <a:lnTo>
                          <a:pt x="3033" y="448"/>
                        </a:lnTo>
                        <a:lnTo>
                          <a:pt x="3033" y="448"/>
                        </a:lnTo>
                        <a:lnTo>
                          <a:pt x="3031" y="448"/>
                        </a:lnTo>
                        <a:lnTo>
                          <a:pt x="3028" y="446"/>
                        </a:lnTo>
                        <a:lnTo>
                          <a:pt x="3026" y="444"/>
                        </a:lnTo>
                        <a:lnTo>
                          <a:pt x="3024" y="441"/>
                        </a:lnTo>
                        <a:lnTo>
                          <a:pt x="3022" y="432"/>
                        </a:lnTo>
                        <a:lnTo>
                          <a:pt x="3021" y="421"/>
                        </a:lnTo>
                        <a:lnTo>
                          <a:pt x="3021" y="408"/>
                        </a:lnTo>
                        <a:lnTo>
                          <a:pt x="3022" y="395"/>
                        </a:lnTo>
                        <a:lnTo>
                          <a:pt x="3024" y="381"/>
                        </a:lnTo>
                        <a:lnTo>
                          <a:pt x="3027" y="368"/>
                        </a:lnTo>
                        <a:lnTo>
                          <a:pt x="3027" y="368"/>
                        </a:lnTo>
                        <a:lnTo>
                          <a:pt x="3030" y="362"/>
                        </a:lnTo>
                        <a:lnTo>
                          <a:pt x="3034" y="357"/>
                        </a:lnTo>
                        <a:lnTo>
                          <a:pt x="3039" y="353"/>
                        </a:lnTo>
                        <a:lnTo>
                          <a:pt x="3045" y="349"/>
                        </a:lnTo>
                        <a:lnTo>
                          <a:pt x="3052" y="347"/>
                        </a:lnTo>
                        <a:lnTo>
                          <a:pt x="3060" y="345"/>
                        </a:lnTo>
                        <a:lnTo>
                          <a:pt x="3078" y="342"/>
                        </a:lnTo>
                        <a:lnTo>
                          <a:pt x="3095" y="341"/>
                        </a:lnTo>
                        <a:lnTo>
                          <a:pt x="3112" y="340"/>
                        </a:lnTo>
                        <a:lnTo>
                          <a:pt x="3128" y="340"/>
                        </a:lnTo>
                        <a:lnTo>
                          <a:pt x="3140" y="338"/>
                        </a:lnTo>
                        <a:lnTo>
                          <a:pt x="3140" y="338"/>
                        </a:lnTo>
                        <a:lnTo>
                          <a:pt x="3144" y="338"/>
                        </a:lnTo>
                        <a:lnTo>
                          <a:pt x="3148" y="336"/>
                        </a:lnTo>
                        <a:lnTo>
                          <a:pt x="3155" y="332"/>
                        </a:lnTo>
                        <a:lnTo>
                          <a:pt x="3162" y="325"/>
                        </a:lnTo>
                        <a:lnTo>
                          <a:pt x="3166" y="318"/>
                        </a:lnTo>
                        <a:lnTo>
                          <a:pt x="3169" y="310"/>
                        </a:lnTo>
                        <a:lnTo>
                          <a:pt x="3171" y="302"/>
                        </a:lnTo>
                        <a:lnTo>
                          <a:pt x="3175" y="290"/>
                        </a:lnTo>
                        <a:lnTo>
                          <a:pt x="3175" y="290"/>
                        </a:lnTo>
                        <a:lnTo>
                          <a:pt x="3175" y="288"/>
                        </a:lnTo>
                        <a:lnTo>
                          <a:pt x="3174" y="287"/>
                        </a:lnTo>
                        <a:lnTo>
                          <a:pt x="3170" y="284"/>
                        </a:lnTo>
                        <a:lnTo>
                          <a:pt x="3166" y="281"/>
                        </a:lnTo>
                        <a:lnTo>
                          <a:pt x="3159" y="278"/>
                        </a:lnTo>
                        <a:lnTo>
                          <a:pt x="3147" y="273"/>
                        </a:lnTo>
                        <a:lnTo>
                          <a:pt x="3143" y="271"/>
                        </a:lnTo>
                        <a:lnTo>
                          <a:pt x="3141" y="268"/>
                        </a:lnTo>
                        <a:lnTo>
                          <a:pt x="3141" y="268"/>
                        </a:lnTo>
                        <a:lnTo>
                          <a:pt x="3140" y="264"/>
                        </a:lnTo>
                        <a:lnTo>
                          <a:pt x="3141" y="259"/>
                        </a:lnTo>
                        <a:lnTo>
                          <a:pt x="3142" y="254"/>
                        </a:lnTo>
                        <a:lnTo>
                          <a:pt x="3144" y="249"/>
                        </a:lnTo>
                        <a:lnTo>
                          <a:pt x="3148" y="244"/>
                        </a:lnTo>
                        <a:lnTo>
                          <a:pt x="3154" y="240"/>
                        </a:lnTo>
                        <a:lnTo>
                          <a:pt x="3160" y="237"/>
                        </a:lnTo>
                        <a:lnTo>
                          <a:pt x="3170" y="236"/>
                        </a:lnTo>
                        <a:lnTo>
                          <a:pt x="3170" y="236"/>
                        </a:lnTo>
                        <a:lnTo>
                          <a:pt x="3175" y="236"/>
                        </a:lnTo>
                        <a:lnTo>
                          <a:pt x="3180" y="237"/>
                        </a:lnTo>
                        <a:lnTo>
                          <a:pt x="3191" y="240"/>
                        </a:lnTo>
                        <a:lnTo>
                          <a:pt x="3202" y="247"/>
                        </a:lnTo>
                        <a:lnTo>
                          <a:pt x="3213" y="253"/>
                        </a:lnTo>
                        <a:lnTo>
                          <a:pt x="3232" y="268"/>
                        </a:lnTo>
                        <a:lnTo>
                          <a:pt x="3241" y="273"/>
                        </a:lnTo>
                        <a:lnTo>
                          <a:pt x="3249" y="276"/>
                        </a:lnTo>
                        <a:lnTo>
                          <a:pt x="3249" y="276"/>
                        </a:lnTo>
                        <a:lnTo>
                          <a:pt x="3255" y="278"/>
                        </a:lnTo>
                        <a:lnTo>
                          <a:pt x="3263" y="280"/>
                        </a:lnTo>
                        <a:lnTo>
                          <a:pt x="3272" y="280"/>
                        </a:lnTo>
                        <a:lnTo>
                          <a:pt x="3280" y="278"/>
                        </a:lnTo>
                        <a:lnTo>
                          <a:pt x="3289" y="277"/>
                        </a:lnTo>
                        <a:lnTo>
                          <a:pt x="3298" y="275"/>
                        </a:lnTo>
                        <a:lnTo>
                          <a:pt x="3306" y="271"/>
                        </a:lnTo>
                        <a:lnTo>
                          <a:pt x="3312" y="266"/>
                        </a:lnTo>
                        <a:lnTo>
                          <a:pt x="3312" y="266"/>
                        </a:lnTo>
                        <a:lnTo>
                          <a:pt x="3318" y="260"/>
                        </a:lnTo>
                        <a:lnTo>
                          <a:pt x="3321" y="252"/>
                        </a:lnTo>
                        <a:lnTo>
                          <a:pt x="3323" y="245"/>
                        </a:lnTo>
                        <a:lnTo>
                          <a:pt x="3324" y="237"/>
                        </a:lnTo>
                        <a:lnTo>
                          <a:pt x="3324" y="225"/>
                        </a:lnTo>
                        <a:lnTo>
                          <a:pt x="3324" y="220"/>
                        </a:lnTo>
                        <a:lnTo>
                          <a:pt x="3324" y="220"/>
                        </a:lnTo>
                        <a:lnTo>
                          <a:pt x="3324" y="212"/>
                        </a:lnTo>
                        <a:lnTo>
                          <a:pt x="3322" y="204"/>
                        </a:lnTo>
                        <a:lnTo>
                          <a:pt x="3319" y="197"/>
                        </a:lnTo>
                        <a:lnTo>
                          <a:pt x="3315" y="190"/>
                        </a:lnTo>
                        <a:lnTo>
                          <a:pt x="3310" y="184"/>
                        </a:lnTo>
                        <a:lnTo>
                          <a:pt x="3304" y="178"/>
                        </a:lnTo>
                        <a:lnTo>
                          <a:pt x="3294" y="168"/>
                        </a:lnTo>
                        <a:lnTo>
                          <a:pt x="3280" y="161"/>
                        </a:lnTo>
                        <a:lnTo>
                          <a:pt x="3271" y="154"/>
                        </a:lnTo>
                        <a:lnTo>
                          <a:pt x="3260" y="150"/>
                        </a:lnTo>
                        <a:lnTo>
                          <a:pt x="3260" y="150"/>
                        </a:lnTo>
                        <a:lnTo>
                          <a:pt x="3261" y="141"/>
                        </a:lnTo>
                        <a:lnTo>
                          <a:pt x="3262" y="132"/>
                        </a:lnTo>
                        <a:lnTo>
                          <a:pt x="3264" y="123"/>
                        </a:lnTo>
                        <a:lnTo>
                          <a:pt x="3267" y="113"/>
                        </a:lnTo>
                        <a:lnTo>
                          <a:pt x="3272" y="104"/>
                        </a:lnTo>
                        <a:lnTo>
                          <a:pt x="3274" y="101"/>
                        </a:lnTo>
                        <a:lnTo>
                          <a:pt x="3277" y="99"/>
                        </a:lnTo>
                        <a:lnTo>
                          <a:pt x="3280" y="96"/>
                        </a:lnTo>
                        <a:lnTo>
                          <a:pt x="3285" y="96"/>
                        </a:lnTo>
                        <a:lnTo>
                          <a:pt x="3285" y="96"/>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78" name="Freeform 174"/>
                  <p:cNvSpPr>
                    <a:spLocks/>
                  </p:cNvSpPr>
                  <p:nvPr/>
                </p:nvSpPr>
                <p:spPr bwMode="auto">
                  <a:xfrm>
                    <a:off x="2440" y="1538"/>
                    <a:ext cx="329" cy="347"/>
                  </a:xfrm>
                  <a:custGeom>
                    <a:avLst/>
                    <a:gdLst/>
                    <a:ahLst/>
                    <a:cxnLst>
                      <a:cxn ang="0">
                        <a:pos x="1911" y="723"/>
                      </a:cxn>
                      <a:cxn ang="0">
                        <a:pos x="1863" y="786"/>
                      </a:cxn>
                      <a:cxn ang="0">
                        <a:pos x="1814" y="917"/>
                      </a:cxn>
                      <a:cxn ang="0">
                        <a:pos x="1675" y="1040"/>
                      </a:cxn>
                      <a:cxn ang="0">
                        <a:pos x="1641" y="1144"/>
                      </a:cxn>
                      <a:cxn ang="0">
                        <a:pos x="1595" y="1193"/>
                      </a:cxn>
                      <a:cxn ang="0">
                        <a:pos x="1584" y="1130"/>
                      </a:cxn>
                      <a:cxn ang="0">
                        <a:pos x="1655" y="1052"/>
                      </a:cxn>
                      <a:cxn ang="0">
                        <a:pos x="1665" y="988"/>
                      </a:cxn>
                      <a:cxn ang="0">
                        <a:pos x="1738" y="877"/>
                      </a:cxn>
                      <a:cxn ang="0">
                        <a:pos x="1743" y="832"/>
                      </a:cxn>
                      <a:cxn ang="0">
                        <a:pos x="1683" y="735"/>
                      </a:cxn>
                      <a:cxn ang="0">
                        <a:pos x="1664" y="622"/>
                      </a:cxn>
                      <a:cxn ang="0">
                        <a:pos x="1600" y="535"/>
                      </a:cxn>
                      <a:cxn ang="0">
                        <a:pos x="1560" y="468"/>
                      </a:cxn>
                      <a:cxn ang="0">
                        <a:pos x="1428" y="414"/>
                      </a:cxn>
                      <a:cxn ang="0">
                        <a:pos x="1249" y="325"/>
                      </a:cxn>
                      <a:cxn ang="0">
                        <a:pos x="1192" y="305"/>
                      </a:cxn>
                      <a:cxn ang="0">
                        <a:pos x="1136" y="291"/>
                      </a:cxn>
                      <a:cxn ang="0">
                        <a:pos x="1021" y="277"/>
                      </a:cxn>
                      <a:cxn ang="0">
                        <a:pos x="932" y="241"/>
                      </a:cxn>
                      <a:cxn ang="0">
                        <a:pos x="835" y="181"/>
                      </a:cxn>
                      <a:cxn ang="0">
                        <a:pos x="774" y="156"/>
                      </a:cxn>
                      <a:cxn ang="0">
                        <a:pos x="687" y="143"/>
                      </a:cxn>
                      <a:cxn ang="0">
                        <a:pos x="657" y="136"/>
                      </a:cxn>
                      <a:cxn ang="0">
                        <a:pos x="702" y="53"/>
                      </a:cxn>
                      <a:cxn ang="0">
                        <a:pos x="677" y="13"/>
                      </a:cxn>
                      <a:cxn ang="0">
                        <a:pos x="609" y="2"/>
                      </a:cxn>
                      <a:cxn ang="0">
                        <a:pos x="500" y="56"/>
                      </a:cxn>
                      <a:cxn ang="0">
                        <a:pos x="440" y="63"/>
                      </a:cxn>
                      <a:cxn ang="0">
                        <a:pos x="286" y="121"/>
                      </a:cxn>
                      <a:cxn ang="0">
                        <a:pos x="205" y="151"/>
                      </a:cxn>
                      <a:cxn ang="0">
                        <a:pos x="174" y="450"/>
                      </a:cxn>
                      <a:cxn ang="0">
                        <a:pos x="60" y="526"/>
                      </a:cxn>
                      <a:cxn ang="0">
                        <a:pos x="38" y="654"/>
                      </a:cxn>
                      <a:cxn ang="0">
                        <a:pos x="55" y="755"/>
                      </a:cxn>
                      <a:cxn ang="0">
                        <a:pos x="44" y="827"/>
                      </a:cxn>
                      <a:cxn ang="0">
                        <a:pos x="2" y="908"/>
                      </a:cxn>
                      <a:cxn ang="0">
                        <a:pos x="14" y="1027"/>
                      </a:cxn>
                      <a:cxn ang="0">
                        <a:pos x="85" y="1086"/>
                      </a:cxn>
                      <a:cxn ang="0">
                        <a:pos x="142" y="1173"/>
                      </a:cxn>
                      <a:cxn ang="0">
                        <a:pos x="219" y="1174"/>
                      </a:cxn>
                      <a:cxn ang="0">
                        <a:pos x="304" y="1257"/>
                      </a:cxn>
                      <a:cxn ang="0">
                        <a:pos x="374" y="1329"/>
                      </a:cxn>
                      <a:cxn ang="0">
                        <a:pos x="467" y="1373"/>
                      </a:cxn>
                      <a:cxn ang="0">
                        <a:pos x="472" y="1435"/>
                      </a:cxn>
                      <a:cxn ang="0">
                        <a:pos x="531" y="1468"/>
                      </a:cxn>
                      <a:cxn ang="0">
                        <a:pos x="556" y="1512"/>
                      </a:cxn>
                      <a:cxn ang="0">
                        <a:pos x="547" y="1572"/>
                      </a:cxn>
                      <a:cxn ang="0">
                        <a:pos x="561" y="1642"/>
                      </a:cxn>
                      <a:cxn ang="0">
                        <a:pos x="617" y="1718"/>
                      </a:cxn>
                      <a:cxn ang="0">
                        <a:pos x="590" y="1857"/>
                      </a:cxn>
                      <a:cxn ang="0">
                        <a:pos x="609" y="1950"/>
                      </a:cxn>
                      <a:cxn ang="0">
                        <a:pos x="686" y="2031"/>
                      </a:cxn>
                      <a:cxn ang="0">
                        <a:pos x="1760" y="2055"/>
                      </a:cxn>
                      <a:cxn ang="0">
                        <a:pos x="1772" y="1957"/>
                      </a:cxn>
                      <a:cxn ang="0">
                        <a:pos x="1723" y="1673"/>
                      </a:cxn>
                      <a:cxn ang="0">
                        <a:pos x="1710" y="1475"/>
                      </a:cxn>
                      <a:cxn ang="0">
                        <a:pos x="1737" y="1311"/>
                      </a:cxn>
                      <a:cxn ang="0">
                        <a:pos x="1805" y="1175"/>
                      </a:cxn>
                      <a:cxn ang="0">
                        <a:pos x="1817" y="1073"/>
                      </a:cxn>
                      <a:cxn ang="0">
                        <a:pos x="1973" y="682"/>
                      </a:cxn>
                      <a:cxn ang="0">
                        <a:pos x="1961" y="640"/>
                      </a:cxn>
                    </a:cxnLst>
                    <a:rect l="0" t="0" r="r" b="b"/>
                    <a:pathLst>
                      <a:path w="1974" h="2083">
                        <a:moveTo>
                          <a:pt x="1961" y="640"/>
                        </a:moveTo>
                        <a:lnTo>
                          <a:pt x="1961" y="640"/>
                        </a:lnTo>
                        <a:lnTo>
                          <a:pt x="1957" y="641"/>
                        </a:lnTo>
                        <a:lnTo>
                          <a:pt x="1954" y="644"/>
                        </a:lnTo>
                        <a:lnTo>
                          <a:pt x="1947" y="655"/>
                        </a:lnTo>
                        <a:lnTo>
                          <a:pt x="1939" y="670"/>
                        </a:lnTo>
                        <a:lnTo>
                          <a:pt x="1930" y="688"/>
                        </a:lnTo>
                        <a:lnTo>
                          <a:pt x="1921" y="705"/>
                        </a:lnTo>
                        <a:lnTo>
                          <a:pt x="1911" y="723"/>
                        </a:lnTo>
                        <a:lnTo>
                          <a:pt x="1903" y="737"/>
                        </a:lnTo>
                        <a:lnTo>
                          <a:pt x="1898" y="742"/>
                        </a:lnTo>
                        <a:lnTo>
                          <a:pt x="1895" y="746"/>
                        </a:lnTo>
                        <a:lnTo>
                          <a:pt x="1895" y="746"/>
                        </a:lnTo>
                        <a:lnTo>
                          <a:pt x="1887" y="752"/>
                        </a:lnTo>
                        <a:lnTo>
                          <a:pt x="1881" y="760"/>
                        </a:lnTo>
                        <a:lnTo>
                          <a:pt x="1874" y="767"/>
                        </a:lnTo>
                        <a:lnTo>
                          <a:pt x="1869" y="776"/>
                        </a:lnTo>
                        <a:lnTo>
                          <a:pt x="1863" y="786"/>
                        </a:lnTo>
                        <a:lnTo>
                          <a:pt x="1858" y="797"/>
                        </a:lnTo>
                        <a:lnTo>
                          <a:pt x="1854" y="808"/>
                        </a:lnTo>
                        <a:lnTo>
                          <a:pt x="1850" y="820"/>
                        </a:lnTo>
                        <a:lnTo>
                          <a:pt x="1850" y="820"/>
                        </a:lnTo>
                        <a:lnTo>
                          <a:pt x="1835" y="869"/>
                        </a:lnTo>
                        <a:lnTo>
                          <a:pt x="1827" y="891"/>
                        </a:lnTo>
                        <a:lnTo>
                          <a:pt x="1818" y="911"/>
                        </a:lnTo>
                        <a:lnTo>
                          <a:pt x="1818" y="911"/>
                        </a:lnTo>
                        <a:lnTo>
                          <a:pt x="1814" y="917"/>
                        </a:lnTo>
                        <a:lnTo>
                          <a:pt x="1809" y="925"/>
                        </a:lnTo>
                        <a:lnTo>
                          <a:pt x="1793" y="940"/>
                        </a:lnTo>
                        <a:lnTo>
                          <a:pt x="1773" y="958"/>
                        </a:lnTo>
                        <a:lnTo>
                          <a:pt x="1750" y="977"/>
                        </a:lnTo>
                        <a:lnTo>
                          <a:pt x="1707" y="1012"/>
                        </a:lnTo>
                        <a:lnTo>
                          <a:pt x="1685" y="1029"/>
                        </a:lnTo>
                        <a:lnTo>
                          <a:pt x="1685" y="1029"/>
                        </a:lnTo>
                        <a:lnTo>
                          <a:pt x="1680" y="1034"/>
                        </a:lnTo>
                        <a:lnTo>
                          <a:pt x="1675" y="1040"/>
                        </a:lnTo>
                        <a:lnTo>
                          <a:pt x="1666" y="1054"/>
                        </a:lnTo>
                        <a:lnTo>
                          <a:pt x="1657" y="1071"/>
                        </a:lnTo>
                        <a:lnTo>
                          <a:pt x="1655" y="1077"/>
                        </a:lnTo>
                        <a:lnTo>
                          <a:pt x="1654" y="1082"/>
                        </a:lnTo>
                        <a:lnTo>
                          <a:pt x="1654" y="1082"/>
                        </a:lnTo>
                        <a:lnTo>
                          <a:pt x="1652" y="1097"/>
                        </a:lnTo>
                        <a:lnTo>
                          <a:pt x="1648" y="1119"/>
                        </a:lnTo>
                        <a:lnTo>
                          <a:pt x="1644" y="1132"/>
                        </a:lnTo>
                        <a:lnTo>
                          <a:pt x="1641" y="1144"/>
                        </a:lnTo>
                        <a:lnTo>
                          <a:pt x="1636" y="1156"/>
                        </a:lnTo>
                        <a:lnTo>
                          <a:pt x="1630" y="1167"/>
                        </a:lnTo>
                        <a:lnTo>
                          <a:pt x="1630" y="1167"/>
                        </a:lnTo>
                        <a:lnTo>
                          <a:pt x="1619" y="1182"/>
                        </a:lnTo>
                        <a:lnTo>
                          <a:pt x="1615" y="1187"/>
                        </a:lnTo>
                        <a:lnTo>
                          <a:pt x="1610" y="1191"/>
                        </a:lnTo>
                        <a:lnTo>
                          <a:pt x="1606" y="1193"/>
                        </a:lnTo>
                        <a:lnTo>
                          <a:pt x="1601" y="1193"/>
                        </a:lnTo>
                        <a:lnTo>
                          <a:pt x="1595" y="1193"/>
                        </a:lnTo>
                        <a:lnTo>
                          <a:pt x="1590" y="1191"/>
                        </a:lnTo>
                        <a:lnTo>
                          <a:pt x="1590" y="1191"/>
                        </a:lnTo>
                        <a:lnTo>
                          <a:pt x="1586" y="1190"/>
                        </a:lnTo>
                        <a:lnTo>
                          <a:pt x="1584" y="1186"/>
                        </a:lnTo>
                        <a:lnTo>
                          <a:pt x="1583" y="1183"/>
                        </a:lnTo>
                        <a:lnTo>
                          <a:pt x="1582" y="1179"/>
                        </a:lnTo>
                        <a:lnTo>
                          <a:pt x="1581" y="1167"/>
                        </a:lnTo>
                        <a:lnTo>
                          <a:pt x="1582" y="1155"/>
                        </a:lnTo>
                        <a:lnTo>
                          <a:pt x="1584" y="1130"/>
                        </a:lnTo>
                        <a:lnTo>
                          <a:pt x="1586" y="1112"/>
                        </a:lnTo>
                        <a:lnTo>
                          <a:pt x="1586" y="1112"/>
                        </a:lnTo>
                        <a:lnTo>
                          <a:pt x="1588" y="1110"/>
                        </a:lnTo>
                        <a:lnTo>
                          <a:pt x="1590" y="1107"/>
                        </a:lnTo>
                        <a:lnTo>
                          <a:pt x="1597" y="1099"/>
                        </a:lnTo>
                        <a:lnTo>
                          <a:pt x="1608" y="1089"/>
                        </a:lnTo>
                        <a:lnTo>
                          <a:pt x="1621" y="1079"/>
                        </a:lnTo>
                        <a:lnTo>
                          <a:pt x="1646" y="1061"/>
                        </a:lnTo>
                        <a:lnTo>
                          <a:pt x="1655" y="1052"/>
                        </a:lnTo>
                        <a:lnTo>
                          <a:pt x="1658" y="1049"/>
                        </a:lnTo>
                        <a:lnTo>
                          <a:pt x="1661" y="1046"/>
                        </a:lnTo>
                        <a:lnTo>
                          <a:pt x="1661" y="1046"/>
                        </a:lnTo>
                        <a:lnTo>
                          <a:pt x="1663" y="1040"/>
                        </a:lnTo>
                        <a:lnTo>
                          <a:pt x="1664" y="1034"/>
                        </a:lnTo>
                        <a:lnTo>
                          <a:pt x="1664" y="1018"/>
                        </a:lnTo>
                        <a:lnTo>
                          <a:pt x="1664" y="1003"/>
                        </a:lnTo>
                        <a:lnTo>
                          <a:pt x="1664" y="995"/>
                        </a:lnTo>
                        <a:lnTo>
                          <a:pt x="1665" y="988"/>
                        </a:lnTo>
                        <a:lnTo>
                          <a:pt x="1665" y="988"/>
                        </a:lnTo>
                        <a:lnTo>
                          <a:pt x="1667" y="983"/>
                        </a:lnTo>
                        <a:lnTo>
                          <a:pt x="1669" y="977"/>
                        </a:lnTo>
                        <a:lnTo>
                          <a:pt x="1678" y="964"/>
                        </a:lnTo>
                        <a:lnTo>
                          <a:pt x="1689" y="947"/>
                        </a:lnTo>
                        <a:lnTo>
                          <a:pt x="1701" y="930"/>
                        </a:lnTo>
                        <a:lnTo>
                          <a:pt x="1725" y="897"/>
                        </a:lnTo>
                        <a:lnTo>
                          <a:pt x="1734" y="884"/>
                        </a:lnTo>
                        <a:lnTo>
                          <a:pt x="1738" y="877"/>
                        </a:lnTo>
                        <a:lnTo>
                          <a:pt x="1738" y="877"/>
                        </a:lnTo>
                        <a:lnTo>
                          <a:pt x="1742" y="866"/>
                        </a:lnTo>
                        <a:lnTo>
                          <a:pt x="1748" y="851"/>
                        </a:lnTo>
                        <a:lnTo>
                          <a:pt x="1749" y="845"/>
                        </a:lnTo>
                        <a:lnTo>
                          <a:pt x="1749" y="839"/>
                        </a:lnTo>
                        <a:lnTo>
                          <a:pt x="1747" y="835"/>
                        </a:lnTo>
                        <a:lnTo>
                          <a:pt x="1746" y="833"/>
                        </a:lnTo>
                        <a:lnTo>
                          <a:pt x="1743" y="832"/>
                        </a:lnTo>
                        <a:lnTo>
                          <a:pt x="1743" y="832"/>
                        </a:lnTo>
                        <a:lnTo>
                          <a:pt x="1739" y="829"/>
                        </a:lnTo>
                        <a:lnTo>
                          <a:pt x="1734" y="824"/>
                        </a:lnTo>
                        <a:lnTo>
                          <a:pt x="1723" y="811"/>
                        </a:lnTo>
                        <a:lnTo>
                          <a:pt x="1712" y="796"/>
                        </a:lnTo>
                        <a:lnTo>
                          <a:pt x="1703" y="781"/>
                        </a:lnTo>
                        <a:lnTo>
                          <a:pt x="1703" y="781"/>
                        </a:lnTo>
                        <a:lnTo>
                          <a:pt x="1694" y="765"/>
                        </a:lnTo>
                        <a:lnTo>
                          <a:pt x="1687" y="746"/>
                        </a:lnTo>
                        <a:lnTo>
                          <a:pt x="1683" y="735"/>
                        </a:lnTo>
                        <a:lnTo>
                          <a:pt x="1681" y="724"/>
                        </a:lnTo>
                        <a:lnTo>
                          <a:pt x="1680" y="713"/>
                        </a:lnTo>
                        <a:lnTo>
                          <a:pt x="1680" y="701"/>
                        </a:lnTo>
                        <a:lnTo>
                          <a:pt x="1680" y="701"/>
                        </a:lnTo>
                        <a:lnTo>
                          <a:pt x="1679" y="689"/>
                        </a:lnTo>
                        <a:lnTo>
                          <a:pt x="1678" y="677"/>
                        </a:lnTo>
                        <a:lnTo>
                          <a:pt x="1676" y="664"/>
                        </a:lnTo>
                        <a:lnTo>
                          <a:pt x="1673" y="651"/>
                        </a:lnTo>
                        <a:lnTo>
                          <a:pt x="1664" y="622"/>
                        </a:lnTo>
                        <a:lnTo>
                          <a:pt x="1654" y="593"/>
                        </a:lnTo>
                        <a:lnTo>
                          <a:pt x="1654" y="593"/>
                        </a:lnTo>
                        <a:lnTo>
                          <a:pt x="1649" y="580"/>
                        </a:lnTo>
                        <a:lnTo>
                          <a:pt x="1642" y="569"/>
                        </a:lnTo>
                        <a:lnTo>
                          <a:pt x="1636" y="560"/>
                        </a:lnTo>
                        <a:lnTo>
                          <a:pt x="1629" y="553"/>
                        </a:lnTo>
                        <a:lnTo>
                          <a:pt x="1621" y="547"/>
                        </a:lnTo>
                        <a:lnTo>
                          <a:pt x="1615" y="543"/>
                        </a:lnTo>
                        <a:lnTo>
                          <a:pt x="1600" y="535"/>
                        </a:lnTo>
                        <a:lnTo>
                          <a:pt x="1600" y="535"/>
                        </a:lnTo>
                        <a:lnTo>
                          <a:pt x="1596" y="533"/>
                        </a:lnTo>
                        <a:lnTo>
                          <a:pt x="1593" y="530"/>
                        </a:lnTo>
                        <a:lnTo>
                          <a:pt x="1588" y="522"/>
                        </a:lnTo>
                        <a:lnTo>
                          <a:pt x="1582" y="511"/>
                        </a:lnTo>
                        <a:lnTo>
                          <a:pt x="1578" y="500"/>
                        </a:lnTo>
                        <a:lnTo>
                          <a:pt x="1572" y="488"/>
                        </a:lnTo>
                        <a:lnTo>
                          <a:pt x="1567" y="477"/>
                        </a:lnTo>
                        <a:lnTo>
                          <a:pt x="1560" y="468"/>
                        </a:lnTo>
                        <a:lnTo>
                          <a:pt x="1556" y="463"/>
                        </a:lnTo>
                        <a:lnTo>
                          <a:pt x="1552" y="460"/>
                        </a:lnTo>
                        <a:lnTo>
                          <a:pt x="1552" y="460"/>
                        </a:lnTo>
                        <a:lnTo>
                          <a:pt x="1542" y="453"/>
                        </a:lnTo>
                        <a:lnTo>
                          <a:pt x="1529" y="448"/>
                        </a:lnTo>
                        <a:lnTo>
                          <a:pt x="1498" y="438"/>
                        </a:lnTo>
                        <a:lnTo>
                          <a:pt x="1463" y="427"/>
                        </a:lnTo>
                        <a:lnTo>
                          <a:pt x="1428" y="414"/>
                        </a:lnTo>
                        <a:lnTo>
                          <a:pt x="1428" y="414"/>
                        </a:lnTo>
                        <a:lnTo>
                          <a:pt x="1410" y="407"/>
                        </a:lnTo>
                        <a:lnTo>
                          <a:pt x="1388" y="396"/>
                        </a:lnTo>
                        <a:lnTo>
                          <a:pt x="1343" y="372"/>
                        </a:lnTo>
                        <a:lnTo>
                          <a:pt x="1304" y="349"/>
                        </a:lnTo>
                        <a:lnTo>
                          <a:pt x="1280" y="335"/>
                        </a:lnTo>
                        <a:lnTo>
                          <a:pt x="1280" y="335"/>
                        </a:lnTo>
                        <a:lnTo>
                          <a:pt x="1272" y="331"/>
                        </a:lnTo>
                        <a:lnTo>
                          <a:pt x="1265" y="328"/>
                        </a:lnTo>
                        <a:lnTo>
                          <a:pt x="1249" y="325"/>
                        </a:lnTo>
                        <a:lnTo>
                          <a:pt x="1234" y="323"/>
                        </a:lnTo>
                        <a:lnTo>
                          <a:pt x="1222" y="321"/>
                        </a:lnTo>
                        <a:lnTo>
                          <a:pt x="1222" y="321"/>
                        </a:lnTo>
                        <a:lnTo>
                          <a:pt x="1217" y="320"/>
                        </a:lnTo>
                        <a:lnTo>
                          <a:pt x="1213" y="318"/>
                        </a:lnTo>
                        <a:lnTo>
                          <a:pt x="1207" y="313"/>
                        </a:lnTo>
                        <a:lnTo>
                          <a:pt x="1203" y="311"/>
                        </a:lnTo>
                        <a:lnTo>
                          <a:pt x="1198" y="307"/>
                        </a:lnTo>
                        <a:lnTo>
                          <a:pt x="1192" y="305"/>
                        </a:lnTo>
                        <a:lnTo>
                          <a:pt x="1184" y="303"/>
                        </a:lnTo>
                        <a:lnTo>
                          <a:pt x="1184" y="303"/>
                        </a:lnTo>
                        <a:lnTo>
                          <a:pt x="1169" y="301"/>
                        </a:lnTo>
                        <a:lnTo>
                          <a:pt x="1157" y="300"/>
                        </a:lnTo>
                        <a:lnTo>
                          <a:pt x="1152" y="300"/>
                        </a:lnTo>
                        <a:lnTo>
                          <a:pt x="1147" y="297"/>
                        </a:lnTo>
                        <a:lnTo>
                          <a:pt x="1141" y="295"/>
                        </a:lnTo>
                        <a:lnTo>
                          <a:pt x="1136" y="291"/>
                        </a:lnTo>
                        <a:lnTo>
                          <a:pt x="1136" y="291"/>
                        </a:lnTo>
                        <a:lnTo>
                          <a:pt x="1126" y="283"/>
                        </a:lnTo>
                        <a:lnTo>
                          <a:pt x="1122" y="280"/>
                        </a:lnTo>
                        <a:lnTo>
                          <a:pt x="1119" y="278"/>
                        </a:lnTo>
                        <a:lnTo>
                          <a:pt x="1113" y="277"/>
                        </a:lnTo>
                        <a:lnTo>
                          <a:pt x="1108" y="276"/>
                        </a:lnTo>
                        <a:lnTo>
                          <a:pt x="1091" y="275"/>
                        </a:lnTo>
                        <a:lnTo>
                          <a:pt x="1091" y="275"/>
                        </a:lnTo>
                        <a:lnTo>
                          <a:pt x="1047" y="276"/>
                        </a:lnTo>
                        <a:lnTo>
                          <a:pt x="1021" y="277"/>
                        </a:lnTo>
                        <a:lnTo>
                          <a:pt x="991" y="275"/>
                        </a:lnTo>
                        <a:lnTo>
                          <a:pt x="991" y="275"/>
                        </a:lnTo>
                        <a:lnTo>
                          <a:pt x="982" y="273"/>
                        </a:lnTo>
                        <a:lnTo>
                          <a:pt x="976" y="272"/>
                        </a:lnTo>
                        <a:lnTo>
                          <a:pt x="969" y="270"/>
                        </a:lnTo>
                        <a:lnTo>
                          <a:pt x="963" y="267"/>
                        </a:lnTo>
                        <a:lnTo>
                          <a:pt x="953" y="259"/>
                        </a:lnTo>
                        <a:lnTo>
                          <a:pt x="942" y="251"/>
                        </a:lnTo>
                        <a:lnTo>
                          <a:pt x="932" y="241"/>
                        </a:lnTo>
                        <a:lnTo>
                          <a:pt x="920" y="231"/>
                        </a:lnTo>
                        <a:lnTo>
                          <a:pt x="906" y="222"/>
                        </a:lnTo>
                        <a:lnTo>
                          <a:pt x="898" y="218"/>
                        </a:lnTo>
                        <a:lnTo>
                          <a:pt x="888" y="213"/>
                        </a:lnTo>
                        <a:lnTo>
                          <a:pt x="888" y="213"/>
                        </a:lnTo>
                        <a:lnTo>
                          <a:pt x="871" y="206"/>
                        </a:lnTo>
                        <a:lnTo>
                          <a:pt x="856" y="198"/>
                        </a:lnTo>
                        <a:lnTo>
                          <a:pt x="845" y="190"/>
                        </a:lnTo>
                        <a:lnTo>
                          <a:pt x="835" y="181"/>
                        </a:lnTo>
                        <a:lnTo>
                          <a:pt x="822" y="167"/>
                        </a:lnTo>
                        <a:lnTo>
                          <a:pt x="818" y="162"/>
                        </a:lnTo>
                        <a:lnTo>
                          <a:pt x="814" y="160"/>
                        </a:lnTo>
                        <a:lnTo>
                          <a:pt x="814" y="160"/>
                        </a:lnTo>
                        <a:lnTo>
                          <a:pt x="808" y="159"/>
                        </a:lnTo>
                        <a:lnTo>
                          <a:pt x="799" y="158"/>
                        </a:lnTo>
                        <a:lnTo>
                          <a:pt x="779" y="157"/>
                        </a:lnTo>
                        <a:lnTo>
                          <a:pt x="779" y="157"/>
                        </a:lnTo>
                        <a:lnTo>
                          <a:pt x="774" y="156"/>
                        </a:lnTo>
                        <a:lnTo>
                          <a:pt x="766" y="152"/>
                        </a:lnTo>
                        <a:lnTo>
                          <a:pt x="750" y="145"/>
                        </a:lnTo>
                        <a:lnTo>
                          <a:pt x="732" y="136"/>
                        </a:lnTo>
                        <a:lnTo>
                          <a:pt x="724" y="134"/>
                        </a:lnTo>
                        <a:lnTo>
                          <a:pt x="717" y="133"/>
                        </a:lnTo>
                        <a:lnTo>
                          <a:pt x="717" y="133"/>
                        </a:lnTo>
                        <a:lnTo>
                          <a:pt x="711" y="134"/>
                        </a:lnTo>
                        <a:lnTo>
                          <a:pt x="703" y="136"/>
                        </a:lnTo>
                        <a:lnTo>
                          <a:pt x="687" y="143"/>
                        </a:lnTo>
                        <a:lnTo>
                          <a:pt x="678" y="146"/>
                        </a:lnTo>
                        <a:lnTo>
                          <a:pt x="670" y="149"/>
                        </a:lnTo>
                        <a:lnTo>
                          <a:pt x="663" y="150"/>
                        </a:lnTo>
                        <a:lnTo>
                          <a:pt x="656" y="150"/>
                        </a:lnTo>
                        <a:lnTo>
                          <a:pt x="656" y="150"/>
                        </a:lnTo>
                        <a:lnTo>
                          <a:pt x="654" y="148"/>
                        </a:lnTo>
                        <a:lnTo>
                          <a:pt x="653" y="146"/>
                        </a:lnTo>
                        <a:lnTo>
                          <a:pt x="654" y="142"/>
                        </a:lnTo>
                        <a:lnTo>
                          <a:pt x="657" y="136"/>
                        </a:lnTo>
                        <a:lnTo>
                          <a:pt x="665" y="124"/>
                        </a:lnTo>
                        <a:lnTo>
                          <a:pt x="676" y="110"/>
                        </a:lnTo>
                        <a:lnTo>
                          <a:pt x="696" y="82"/>
                        </a:lnTo>
                        <a:lnTo>
                          <a:pt x="703" y="71"/>
                        </a:lnTo>
                        <a:lnTo>
                          <a:pt x="705" y="66"/>
                        </a:lnTo>
                        <a:lnTo>
                          <a:pt x="705" y="63"/>
                        </a:lnTo>
                        <a:lnTo>
                          <a:pt x="705" y="63"/>
                        </a:lnTo>
                        <a:lnTo>
                          <a:pt x="703" y="55"/>
                        </a:lnTo>
                        <a:lnTo>
                          <a:pt x="702" y="53"/>
                        </a:lnTo>
                        <a:lnTo>
                          <a:pt x="700" y="52"/>
                        </a:lnTo>
                        <a:lnTo>
                          <a:pt x="696" y="52"/>
                        </a:lnTo>
                        <a:lnTo>
                          <a:pt x="692" y="51"/>
                        </a:lnTo>
                        <a:lnTo>
                          <a:pt x="692" y="51"/>
                        </a:lnTo>
                        <a:lnTo>
                          <a:pt x="690" y="49"/>
                        </a:lnTo>
                        <a:lnTo>
                          <a:pt x="688" y="47"/>
                        </a:lnTo>
                        <a:lnTo>
                          <a:pt x="683" y="37"/>
                        </a:lnTo>
                        <a:lnTo>
                          <a:pt x="679" y="26"/>
                        </a:lnTo>
                        <a:lnTo>
                          <a:pt x="677" y="13"/>
                        </a:lnTo>
                        <a:lnTo>
                          <a:pt x="677" y="13"/>
                        </a:lnTo>
                        <a:lnTo>
                          <a:pt x="676" y="11"/>
                        </a:lnTo>
                        <a:lnTo>
                          <a:pt x="675" y="8"/>
                        </a:lnTo>
                        <a:lnTo>
                          <a:pt x="670" y="4"/>
                        </a:lnTo>
                        <a:lnTo>
                          <a:pt x="664" y="2"/>
                        </a:lnTo>
                        <a:lnTo>
                          <a:pt x="655" y="1"/>
                        </a:lnTo>
                        <a:lnTo>
                          <a:pt x="646" y="0"/>
                        </a:lnTo>
                        <a:lnTo>
                          <a:pt x="634" y="0"/>
                        </a:lnTo>
                        <a:lnTo>
                          <a:pt x="609" y="2"/>
                        </a:lnTo>
                        <a:lnTo>
                          <a:pt x="609" y="2"/>
                        </a:lnTo>
                        <a:lnTo>
                          <a:pt x="603" y="3"/>
                        </a:lnTo>
                        <a:lnTo>
                          <a:pt x="595" y="4"/>
                        </a:lnTo>
                        <a:lnTo>
                          <a:pt x="580" y="11"/>
                        </a:lnTo>
                        <a:lnTo>
                          <a:pt x="563" y="19"/>
                        </a:lnTo>
                        <a:lnTo>
                          <a:pt x="548" y="29"/>
                        </a:lnTo>
                        <a:lnTo>
                          <a:pt x="520" y="47"/>
                        </a:lnTo>
                        <a:lnTo>
                          <a:pt x="509" y="53"/>
                        </a:lnTo>
                        <a:lnTo>
                          <a:pt x="500" y="56"/>
                        </a:lnTo>
                        <a:lnTo>
                          <a:pt x="500" y="56"/>
                        </a:lnTo>
                        <a:lnTo>
                          <a:pt x="494" y="59"/>
                        </a:lnTo>
                        <a:lnTo>
                          <a:pt x="488" y="59"/>
                        </a:lnTo>
                        <a:lnTo>
                          <a:pt x="476" y="59"/>
                        </a:lnTo>
                        <a:lnTo>
                          <a:pt x="466" y="58"/>
                        </a:lnTo>
                        <a:lnTo>
                          <a:pt x="457" y="56"/>
                        </a:lnTo>
                        <a:lnTo>
                          <a:pt x="457" y="56"/>
                        </a:lnTo>
                        <a:lnTo>
                          <a:pt x="450" y="59"/>
                        </a:lnTo>
                        <a:lnTo>
                          <a:pt x="440" y="63"/>
                        </a:lnTo>
                        <a:lnTo>
                          <a:pt x="413" y="78"/>
                        </a:lnTo>
                        <a:lnTo>
                          <a:pt x="398" y="86"/>
                        </a:lnTo>
                        <a:lnTo>
                          <a:pt x="381" y="94"/>
                        </a:lnTo>
                        <a:lnTo>
                          <a:pt x="365" y="100"/>
                        </a:lnTo>
                        <a:lnTo>
                          <a:pt x="351" y="103"/>
                        </a:lnTo>
                        <a:lnTo>
                          <a:pt x="351" y="103"/>
                        </a:lnTo>
                        <a:lnTo>
                          <a:pt x="335" y="107"/>
                        </a:lnTo>
                        <a:lnTo>
                          <a:pt x="320" y="111"/>
                        </a:lnTo>
                        <a:lnTo>
                          <a:pt x="286" y="121"/>
                        </a:lnTo>
                        <a:lnTo>
                          <a:pt x="259" y="130"/>
                        </a:lnTo>
                        <a:lnTo>
                          <a:pt x="245" y="135"/>
                        </a:lnTo>
                        <a:lnTo>
                          <a:pt x="245" y="135"/>
                        </a:lnTo>
                        <a:lnTo>
                          <a:pt x="236" y="137"/>
                        </a:lnTo>
                        <a:lnTo>
                          <a:pt x="226" y="138"/>
                        </a:lnTo>
                        <a:lnTo>
                          <a:pt x="214" y="139"/>
                        </a:lnTo>
                        <a:lnTo>
                          <a:pt x="206" y="140"/>
                        </a:lnTo>
                        <a:lnTo>
                          <a:pt x="206" y="140"/>
                        </a:lnTo>
                        <a:lnTo>
                          <a:pt x="205" y="151"/>
                        </a:lnTo>
                        <a:lnTo>
                          <a:pt x="202" y="167"/>
                        </a:lnTo>
                        <a:lnTo>
                          <a:pt x="200" y="205"/>
                        </a:lnTo>
                        <a:lnTo>
                          <a:pt x="198" y="251"/>
                        </a:lnTo>
                        <a:lnTo>
                          <a:pt x="197" y="299"/>
                        </a:lnTo>
                        <a:lnTo>
                          <a:pt x="197" y="383"/>
                        </a:lnTo>
                        <a:lnTo>
                          <a:pt x="197" y="419"/>
                        </a:lnTo>
                        <a:lnTo>
                          <a:pt x="197" y="419"/>
                        </a:lnTo>
                        <a:lnTo>
                          <a:pt x="186" y="434"/>
                        </a:lnTo>
                        <a:lnTo>
                          <a:pt x="174" y="450"/>
                        </a:lnTo>
                        <a:lnTo>
                          <a:pt x="158" y="469"/>
                        </a:lnTo>
                        <a:lnTo>
                          <a:pt x="149" y="477"/>
                        </a:lnTo>
                        <a:lnTo>
                          <a:pt x="138" y="487"/>
                        </a:lnTo>
                        <a:lnTo>
                          <a:pt x="127" y="496"/>
                        </a:lnTo>
                        <a:lnTo>
                          <a:pt x="115" y="505"/>
                        </a:lnTo>
                        <a:lnTo>
                          <a:pt x="102" y="512"/>
                        </a:lnTo>
                        <a:lnTo>
                          <a:pt x="89" y="519"/>
                        </a:lnTo>
                        <a:lnTo>
                          <a:pt x="75" y="523"/>
                        </a:lnTo>
                        <a:lnTo>
                          <a:pt x="60" y="526"/>
                        </a:lnTo>
                        <a:lnTo>
                          <a:pt x="60" y="526"/>
                        </a:lnTo>
                        <a:lnTo>
                          <a:pt x="22" y="531"/>
                        </a:lnTo>
                        <a:lnTo>
                          <a:pt x="5" y="532"/>
                        </a:lnTo>
                        <a:lnTo>
                          <a:pt x="5" y="532"/>
                        </a:lnTo>
                        <a:lnTo>
                          <a:pt x="13" y="556"/>
                        </a:lnTo>
                        <a:lnTo>
                          <a:pt x="24" y="591"/>
                        </a:lnTo>
                        <a:lnTo>
                          <a:pt x="33" y="627"/>
                        </a:lnTo>
                        <a:lnTo>
                          <a:pt x="37" y="643"/>
                        </a:lnTo>
                        <a:lnTo>
                          <a:pt x="38" y="654"/>
                        </a:lnTo>
                        <a:lnTo>
                          <a:pt x="38" y="654"/>
                        </a:lnTo>
                        <a:lnTo>
                          <a:pt x="37" y="693"/>
                        </a:lnTo>
                        <a:lnTo>
                          <a:pt x="37" y="702"/>
                        </a:lnTo>
                        <a:lnTo>
                          <a:pt x="38" y="710"/>
                        </a:lnTo>
                        <a:lnTo>
                          <a:pt x="40" y="718"/>
                        </a:lnTo>
                        <a:lnTo>
                          <a:pt x="42" y="726"/>
                        </a:lnTo>
                        <a:lnTo>
                          <a:pt x="42" y="726"/>
                        </a:lnTo>
                        <a:lnTo>
                          <a:pt x="49" y="740"/>
                        </a:lnTo>
                        <a:lnTo>
                          <a:pt x="55" y="755"/>
                        </a:lnTo>
                        <a:lnTo>
                          <a:pt x="57" y="762"/>
                        </a:lnTo>
                        <a:lnTo>
                          <a:pt x="58" y="769"/>
                        </a:lnTo>
                        <a:lnTo>
                          <a:pt x="58" y="775"/>
                        </a:lnTo>
                        <a:lnTo>
                          <a:pt x="58" y="781"/>
                        </a:lnTo>
                        <a:lnTo>
                          <a:pt x="58" y="781"/>
                        </a:lnTo>
                        <a:lnTo>
                          <a:pt x="56" y="795"/>
                        </a:lnTo>
                        <a:lnTo>
                          <a:pt x="52" y="810"/>
                        </a:lnTo>
                        <a:lnTo>
                          <a:pt x="49" y="819"/>
                        </a:lnTo>
                        <a:lnTo>
                          <a:pt x="44" y="827"/>
                        </a:lnTo>
                        <a:lnTo>
                          <a:pt x="39" y="837"/>
                        </a:lnTo>
                        <a:lnTo>
                          <a:pt x="31" y="846"/>
                        </a:lnTo>
                        <a:lnTo>
                          <a:pt x="31" y="846"/>
                        </a:lnTo>
                        <a:lnTo>
                          <a:pt x="22" y="857"/>
                        </a:lnTo>
                        <a:lnTo>
                          <a:pt x="16" y="867"/>
                        </a:lnTo>
                        <a:lnTo>
                          <a:pt x="12" y="878"/>
                        </a:lnTo>
                        <a:lnTo>
                          <a:pt x="7" y="889"/>
                        </a:lnTo>
                        <a:lnTo>
                          <a:pt x="4" y="898"/>
                        </a:lnTo>
                        <a:lnTo>
                          <a:pt x="2" y="908"/>
                        </a:lnTo>
                        <a:lnTo>
                          <a:pt x="1" y="927"/>
                        </a:lnTo>
                        <a:lnTo>
                          <a:pt x="1" y="927"/>
                        </a:lnTo>
                        <a:lnTo>
                          <a:pt x="0" y="951"/>
                        </a:lnTo>
                        <a:lnTo>
                          <a:pt x="1" y="967"/>
                        </a:lnTo>
                        <a:lnTo>
                          <a:pt x="3" y="983"/>
                        </a:lnTo>
                        <a:lnTo>
                          <a:pt x="5" y="1000"/>
                        </a:lnTo>
                        <a:lnTo>
                          <a:pt x="9" y="1015"/>
                        </a:lnTo>
                        <a:lnTo>
                          <a:pt x="12" y="1022"/>
                        </a:lnTo>
                        <a:lnTo>
                          <a:pt x="14" y="1027"/>
                        </a:lnTo>
                        <a:lnTo>
                          <a:pt x="17" y="1031"/>
                        </a:lnTo>
                        <a:lnTo>
                          <a:pt x="20" y="1034"/>
                        </a:lnTo>
                        <a:lnTo>
                          <a:pt x="20" y="1034"/>
                        </a:lnTo>
                        <a:lnTo>
                          <a:pt x="37" y="1044"/>
                        </a:lnTo>
                        <a:lnTo>
                          <a:pt x="54" y="1058"/>
                        </a:lnTo>
                        <a:lnTo>
                          <a:pt x="70" y="1072"/>
                        </a:lnTo>
                        <a:lnTo>
                          <a:pt x="78" y="1078"/>
                        </a:lnTo>
                        <a:lnTo>
                          <a:pt x="85" y="1086"/>
                        </a:lnTo>
                        <a:lnTo>
                          <a:pt x="85" y="1086"/>
                        </a:lnTo>
                        <a:lnTo>
                          <a:pt x="91" y="1096"/>
                        </a:lnTo>
                        <a:lnTo>
                          <a:pt x="98" y="1109"/>
                        </a:lnTo>
                        <a:lnTo>
                          <a:pt x="104" y="1123"/>
                        </a:lnTo>
                        <a:lnTo>
                          <a:pt x="113" y="1138"/>
                        </a:lnTo>
                        <a:lnTo>
                          <a:pt x="122" y="1152"/>
                        </a:lnTo>
                        <a:lnTo>
                          <a:pt x="126" y="1159"/>
                        </a:lnTo>
                        <a:lnTo>
                          <a:pt x="132" y="1164"/>
                        </a:lnTo>
                        <a:lnTo>
                          <a:pt x="137" y="1170"/>
                        </a:lnTo>
                        <a:lnTo>
                          <a:pt x="142" y="1173"/>
                        </a:lnTo>
                        <a:lnTo>
                          <a:pt x="148" y="1175"/>
                        </a:lnTo>
                        <a:lnTo>
                          <a:pt x="154" y="1176"/>
                        </a:lnTo>
                        <a:lnTo>
                          <a:pt x="154" y="1176"/>
                        </a:lnTo>
                        <a:lnTo>
                          <a:pt x="165" y="1176"/>
                        </a:lnTo>
                        <a:lnTo>
                          <a:pt x="176" y="1175"/>
                        </a:lnTo>
                        <a:lnTo>
                          <a:pt x="193" y="1172"/>
                        </a:lnTo>
                        <a:lnTo>
                          <a:pt x="200" y="1171"/>
                        </a:lnTo>
                        <a:lnTo>
                          <a:pt x="209" y="1172"/>
                        </a:lnTo>
                        <a:lnTo>
                          <a:pt x="219" y="1174"/>
                        </a:lnTo>
                        <a:lnTo>
                          <a:pt x="230" y="1178"/>
                        </a:lnTo>
                        <a:lnTo>
                          <a:pt x="230" y="1178"/>
                        </a:lnTo>
                        <a:lnTo>
                          <a:pt x="236" y="1181"/>
                        </a:lnTo>
                        <a:lnTo>
                          <a:pt x="242" y="1185"/>
                        </a:lnTo>
                        <a:lnTo>
                          <a:pt x="255" y="1196"/>
                        </a:lnTo>
                        <a:lnTo>
                          <a:pt x="268" y="1209"/>
                        </a:lnTo>
                        <a:lnTo>
                          <a:pt x="280" y="1224"/>
                        </a:lnTo>
                        <a:lnTo>
                          <a:pt x="292" y="1240"/>
                        </a:lnTo>
                        <a:lnTo>
                          <a:pt x="304" y="1257"/>
                        </a:lnTo>
                        <a:lnTo>
                          <a:pt x="314" y="1273"/>
                        </a:lnTo>
                        <a:lnTo>
                          <a:pt x="323" y="1289"/>
                        </a:lnTo>
                        <a:lnTo>
                          <a:pt x="323" y="1289"/>
                        </a:lnTo>
                        <a:lnTo>
                          <a:pt x="328" y="1295"/>
                        </a:lnTo>
                        <a:lnTo>
                          <a:pt x="332" y="1302"/>
                        </a:lnTo>
                        <a:lnTo>
                          <a:pt x="339" y="1307"/>
                        </a:lnTo>
                        <a:lnTo>
                          <a:pt x="345" y="1313"/>
                        </a:lnTo>
                        <a:lnTo>
                          <a:pt x="358" y="1323"/>
                        </a:lnTo>
                        <a:lnTo>
                          <a:pt x="374" y="1329"/>
                        </a:lnTo>
                        <a:lnTo>
                          <a:pt x="388" y="1335"/>
                        </a:lnTo>
                        <a:lnTo>
                          <a:pt x="401" y="1339"/>
                        </a:lnTo>
                        <a:lnTo>
                          <a:pt x="421" y="1343"/>
                        </a:lnTo>
                        <a:lnTo>
                          <a:pt x="421" y="1343"/>
                        </a:lnTo>
                        <a:lnTo>
                          <a:pt x="428" y="1347"/>
                        </a:lnTo>
                        <a:lnTo>
                          <a:pt x="438" y="1351"/>
                        </a:lnTo>
                        <a:lnTo>
                          <a:pt x="448" y="1357"/>
                        </a:lnTo>
                        <a:lnTo>
                          <a:pt x="458" y="1365"/>
                        </a:lnTo>
                        <a:lnTo>
                          <a:pt x="467" y="1373"/>
                        </a:lnTo>
                        <a:lnTo>
                          <a:pt x="474" y="1381"/>
                        </a:lnTo>
                        <a:lnTo>
                          <a:pt x="479" y="1389"/>
                        </a:lnTo>
                        <a:lnTo>
                          <a:pt x="481" y="1392"/>
                        </a:lnTo>
                        <a:lnTo>
                          <a:pt x="481" y="1396"/>
                        </a:lnTo>
                        <a:lnTo>
                          <a:pt x="481" y="1396"/>
                        </a:lnTo>
                        <a:lnTo>
                          <a:pt x="477" y="1410"/>
                        </a:lnTo>
                        <a:lnTo>
                          <a:pt x="474" y="1423"/>
                        </a:lnTo>
                        <a:lnTo>
                          <a:pt x="473" y="1429"/>
                        </a:lnTo>
                        <a:lnTo>
                          <a:pt x="472" y="1435"/>
                        </a:lnTo>
                        <a:lnTo>
                          <a:pt x="473" y="1439"/>
                        </a:lnTo>
                        <a:lnTo>
                          <a:pt x="476" y="1444"/>
                        </a:lnTo>
                        <a:lnTo>
                          <a:pt x="476" y="1444"/>
                        </a:lnTo>
                        <a:lnTo>
                          <a:pt x="479" y="1448"/>
                        </a:lnTo>
                        <a:lnTo>
                          <a:pt x="486" y="1450"/>
                        </a:lnTo>
                        <a:lnTo>
                          <a:pt x="500" y="1456"/>
                        </a:lnTo>
                        <a:lnTo>
                          <a:pt x="517" y="1461"/>
                        </a:lnTo>
                        <a:lnTo>
                          <a:pt x="524" y="1463"/>
                        </a:lnTo>
                        <a:lnTo>
                          <a:pt x="531" y="1468"/>
                        </a:lnTo>
                        <a:lnTo>
                          <a:pt x="531" y="1468"/>
                        </a:lnTo>
                        <a:lnTo>
                          <a:pt x="537" y="1472"/>
                        </a:lnTo>
                        <a:lnTo>
                          <a:pt x="542" y="1476"/>
                        </a:lnTo>
                        <a:lnTo>
                          <a:pt x="547" y="1482"/>
                        </a:lnTo>
                        <a:lnTo>
                          <a:pt x="550" y="1488"/>
                        </a:lnTo>
                        <a:lnTo>
                          <a:pt x="554" y="1495"/>
                        </a:lnTo>
                        <a:lnTo>
                          <a:pt x="556" y="1500"/>
                        </a:lnTo>
                        <a:lnTo>
                          <a:pt x="556" y="1507"/>
                        </a:lnTo>
                        <a:lnTo>
                          <a:pt x="556" y="1512"/>
                        </a:lnTo>
                        <a:lnTo>
                          <a:pt x="556" y="1512"/>
                        </a:lnTo>
                        <a:lnTo>
                          <a:pt x="554" y="1518"/>
                        </a:lnTo>
                        <a:lnTo>
                          <a:pt x="551" y="1524"/>
                        </a:lnTo>
                        <a:lnTo>
                          <a:pt x="546" y="1538"/>
                        </a:lnTo>
                        <a:lnTo>
                          <a:pt x="544" y="1546"/>
                        </a:lnTo>
                        <a:lnTo>
                          <a:pt x="543" y="1554"/>
                        </a:lnTo>
                        <a:lnTo>
                          <a:pt x="544" y="1562"/>
                        </a:lnTo>
                        <a:lnTo>
                          <a:pt x="547" y="1572"/>
                        </a:lnTo>
                        <a:lnTo>
                          <a:pt x="547" y="1572"/>
                        </a:lnTo>
                        <a:lnTo>
                          <a:pt x="556" y="1588"/>
                        </a:lnTo>
                        <a:lnTo>
                          <a:pt x="562" y="1600"/>
                        </a:lnTo>
                        <a:lnTo>
                          <a:pt x="566" y="1605"/>
                        </a:lnTo>
                        <a:lnTo>
                          <a:pt x="567" y="1612"/>
                        </a:lnTo>
                        <a:lnTo>
                          <a:pt x="567" y="1617"/>
                        </a:lnTo>
                        <a:lnTo>
                          <a:pt x="564" y="1625"/>
                        </a:lnTo>
                        <a:lnTo>
                          <a:pt x="564" y="1625"/>
                        </a:lnTo>
                        <a:lnTo>
                          <a:pt x="561" y="1636"/>
                        </a:lnTo>
                        <a:lnTo>
                          <a:pt x="561" y="1642"/>
                        </a:lnTo>
                        <a:lnTo>
                          <a:pt x="561" y="1642"/>
                        </a:lnTo>
                        <a:lnTo>
                          <a:pt x="567" y="1646"/>
                        </a:lnTo>
                        <a:lnTo>
                          <a:pt x="574" y="1655"/>
                        </a:lnTo>
                        <a:lnTo>
                          <a:pt x="593" y="1677"/>
                        </a:lnTo>
                        <a:lnTo>
                          <a:pt x="602" y="1689"/>
                        </a:lnTo>
                        <a:lnTo>
                          <a:pt x="608" y="1701"/>
                        </a:lnTo>
                        <a:lnTo>
                          <a:pt x="614" y="1711"/>
                        </a:lnTo>
                        <a:lnTo>
                          <a:pt x="617" y="1718"/>
                        </a:lnTo>
                        <a:lnTo>
                          <a:pt x="617" y="1718"/>
                        </a:lnTo>
                        <a:lnTo>
                          <a:pt x="618" y="1733"/>
                        </a:lnTo>
                        <a:lnTo>
                          <a:pt x="617" y="1747"/>
                        </a:lnTo>
                        <a:lnTo>
                          <a:pt x="615" y="1761"/>
                        </a:lnTo>
                        <a:lnTo>
                          <a:pt x="611" y="1774"/>
                        </a:lnTo>
                        <a:lnTo>
                          <a:pt x="611" y="1774"/>
                        </a:lnTo>
                        <a:lnTo>
                          <a:pt x="605" y="1791"/>
                        </a:lnTo>
                        <a:lnTo>
                          <a:pt x="598" y="1817"/>
                        </a:lnTo>
                        <a:lnTo>
                          <a:pt x="592" y="1844"/>
                        </a:lnTo>
                        <a:lnTo>
                          <a:pt x="590" y="1857"/>
                        </a:lnTo>
                        <a:lnTo>
                          <a:pt x="587" y="1869"/>
                        </a:lnTo>
                        <a:lnTo>
                          <a:pt x="587" y="1869"/>
                        </a:lnTo>
                        <a:lnTo>
                          <a:pt x="587" y="1880"/>
                        </a:lnTo>
                        <a:lnTo>
                          <a:pt x="590" y="1892"/>
                        </a:lnTo>
                        <a:lnTo>
                          <a:pt x="593" y="1904"/>
                        </a:lnTo>
                        <a:lnTo>
                          <a:pt x="596" y="1915"/>
                        </a:lnTo>
                        <a:lnTo>
                          <a:pt x="605" y="1935"/>
                        </a:lnTo>
                        <a:lnTo>
                          <a:pt x="607" y="1943"/>
                        </a:lnTo>
                        <a:lnTo>
                          <a:pt x="609" y="1950"/>
                        </a:lnTo>
                        <a:lnTo>
                          <a:pt x="609" y="1950"/>
                        </a:lnTo>
                        <a:lnTo>
                          <a:pt x="611" y="1956"/>
                        </a:lnTo>
                        <a:lnTo>
                          <a:pt x="617" y="1965"/>
                        </a:lnTo>
                        <a:lnTo>
                          <a:pt x="624" y="1976"/>
                        </a:lnTo>
                        <a:lnTo>
                          <a:pt x="633" y="1987"/>
                        </a:lnTo>
                        <a:lnTo>
                          <a:pt x="644" y="1999"/>
                        </a:lnTo>
                        <a:lnTo>
                          <a:pt x="657" y="2011"/>
                        </a:lnTo>
                        <a:lnTo>
                          <a:pt x="670" y="2022"/>
                        </a:lnTo>
                        <a:lnTo>
                          <a:pt x="686" y="2031"/>
                        </a:lnTo>
                        <a:lnTo>
                          <a:pt x="686" y="2031"/>
                        </a:lnTo>
                        <a:lnTo>
                          <a:pt x="699" y="2041"/>
                        </a:lnTo>
                        <a:lnTo>
                          <a:pt x="712" y="2050"/>
                        </a:lnTo>
                        <a:lnTo>
                          <a:pt x="731" y="2066"/>
                        </a:lnTo>
                        <a:lnTo>
                          <a:pt x="743" y="2078"/>
                        </a:lnTo>
                        <a:lnTo>
                          <a:pt x="748" y="2083"/>
                        </a:lnTo>
                        <a:lnTo>
                          <a:pt x="1761" y="2062"/>
                        </a:lnTo>
                        <a:lnTo>
                          <a:pt x="1761" y="2062"/>
                        </a:lnTo>
                        <a:lnTo>
                          <a:pt x="1760" y="2055"/>
                        </a:lnTo>
                        <a:lnTo>
                          <a:pt x="1758" y="2039"/>
                        </a:lnTo>
                        <a:lnTo>
                          <a:pt x="1758" y="2028"/>
                        </a:lnTo>
                        <a:lnTo>
                          <a:pt x="1758" y="2018"/>
                        </a:lnTo>
                        <a:lnTo>
                          <a:pt x="1760" y="2007"/>
                        </a:lnTo>
                        <a:lnTo>
                          <a:pt x="1763" y="1998"/>
                        </a:lnTo>
                        <a:lnTo>
                          <a:pt x="1763" y="1998"/>
                        </a:lnTo>
                        <a:lnTo>
                          <a:pt x="1766" y="1989"/>
                        </a:lnTo>
                        <a:lnTo>
                          <a:pt x="1769" y="1979"/>
                        </a:lnTo>
                        <a:lnTo>
                          <a:pt x="1772" y="1957"/>
                        </a:lnTo>
                        <a:lnTo>
                          <a:pt x="1777" y="1901"/>
                        </a:lnTo>
                        <a:lnTo>
                          <a:pt x="1777" y="1901"/>
                        </a:lnTo>
                        <a:lnTo>
                          <a:pt x="1777" y="1892"/>
                        </a:lnTo>
                        <a:lnTo>
                          <a:pt x="1776" y="1881"/>
                        </a:lnTo>
                        <a:lnTo>
                          <a:pt x="1772" y="1856"/>
                        </a:lnTo>
                        <a:lnTo>
                          <a:pt x="1764" y="1826"/>
                        </a:lnTo>
                        <a:lnTo>
                          <a:pt x="1755" y="1793"/>
                        </a:lnTo>
                        <a:lnTo>
                          <a:pt x="1733" y="1715"/>
                        </a:lnTo>
                        <a:lnTo>
                          <a:pt x="1723" y="1673"/>
                        </a:lnTo>
                        <a:lnTo>
                          <a:pt x="1713" y="1630"/>
                        </a:lnTo>
                        <a:lnTo>
                          <a:pt x="1713" y="1630"/>
                        </a:lnTo>
                        <a:lnTo>
                          <a:pt x="1710" y="1609"/>
                        </a:lnTo>
                        <a:lnTo>
                          <a:pt x="1707" y="1590"/>
                        </a:lnTo>
                        <a:lnTo>
                          <a:pt x="1705" y="1572"/>
                        </a:lnTo>
                        <a:lnTo>
                          <a:pt x="1704" y="1555"/>
                        </a:lnTo>
                        <a:lnTo>
                          <a:pt x="1704" y="1524"/>
                        </a:lnTo>
                        <a:lnTo>
                          <a:pt x="1706" y="1498"/>
                        </a:lnTo>
                        <a:lnTo>
                          <a:pt x="1710" y="1475"/>
                        </a:lnTo>
                        <a:lnTo>
                          <a:pt x="1713" y="1456"/>
                        </a:lnTo>
                        <a:lnTo>
                          <a:pt x="1715" y="1437"/>
                        </a:lnTo>
                        <a:lnTo>
                          <a:pt x="1716" y="1421"/>
                        </a:lnTo>
                        <a:lnTo>
                          <a:pt x="1716" y="1421"/>
                        </a:lnTo>
                        <a:lnTo>
                          <a:pt x="1716" y="1412"/>
                        </a:lnTo>
                        <a:lnTo>
                          <a:pt x="1718" y="1401"/>
                        </a:lnTo>
                        <a:lnTo>
                          <a:pt x="1723" y="1374"/>
                        </a:lnTo>
                        <a:lnTo>
                          <a:pt x="1729" y="1342"/>
                        </a:lnTo>
                        <a:lnTo>
                          <a:pt x="1737" y="1311"/>
                        </a:lnTo>
                        <a:lnTo>
                          <a:pt x="1753" y="1253"/>
                        </a:lnTo>
                        <a:lnTo>
                          <a:pt x="1759" y="1233"/>
                        </a:lnTo>
                        <a:lnTo>
                          <a:pt x="1763" y="1223"/>
                        </a:lnTo>
                        <a:lnTo>
                          <a:pt x="1763" y="1223"/>
                        </a:lnTo>
                        <a:lnTo>
                          <a:pt x="1765" y="1219"/>
                        </a:lnTo>
                        <a:lnTo>
                          <a:pt x="1770" y="1214"/>
                        </a:lnTo>
                        <a:lnTo>
                          <a:pt x="1779" y="1203"/>
                        </a:lnTo>
                        <a:lnTo>
                          <a:pt x="1793" y="1190"/>
                        </a:lnTo>
                        <a:lnTo>
                          <a:pt x="1805" y="1175"/>
                        </a:lnTo>
                        <a:lnTo>
                          <a:pt x="1805" y="1175"/>
                        </a:lnTo>
                        <a:lnTo>
                          <a:pt x="1808" y="1171"/>
                        </a:lnTo>
                        <a:lnTo>
                          <a:pt x="1810" y="1166"/>
                        </a:lnTo>
                        <a:lnTo>
                          <a:pt x="1813" y="1151"/>
                        </a:lnTo>
                        <a:lnTo>
                          <a:pt x="1815" y="1135"/>
                        </a:lnTo>
                        <a:lnTo>
                          <a:pt x="1817" y="1119"/>
                        </a:lnTo>
                        <a:lnTo>
                          <a:pt x="1817" y="1088"/>
                        </a:lnTo>
                        <a:lnTo>
                          <a:pt x="1817" y="1073"/>
                        </a:lnTo>
                        <a:lnTo>
                          <a:pt x="1817" y="1073"/>
                        </a:lnTo>
                        <a:lnTo>
                          <a:pt x="1832" y="1038"/>
                        </a:lnTo>
                        <a:lnTo>
                          <a:pt x="1867" y="961"/>
                        </a:lnTo>
                        <a:lnTo>
                          <a:pt x="1930" y="824"/>
                        </a:lnTo>
                        <a:lnTo>
                          <a:pt x="1930" y="824"/>
                        </a:lnTo>
                        <a:lnTo>
                          <a:pt x="1937" y="808"/>
                        </a:lnTo>
                        <a:lnTo>
                          <a:pt x="1943" y="787"/>
                        </a:lnTo>
                        <a:lnTo>
                          <a:pt x="1957" y="740"/>
                        </a:lnTo>
                        <a:lnTo>
                          <a:pt x="1969" y="698"/>
                        </a:lnTo>
                        <a:lnTo>
                          <a:pt x="1973" y="682"/>
                        </a:lnTo>
                        <a:lnTo>
                          <a:pt x="1974" y="675"/>
                        </a:lnTo>
                        <a:lnTo>
                          <a:pt x="1974" y="675"/>
                        </a:lnTo>
                        <a:lnTo>
                          <a:pt x="1974" y="665"/>
                        </a:lnTo>
                        <a:lnTo>
                          <a:pt x="1973" y="653"/>
                        </a:lnTo>
                        <a:lnTo>
                          <a:pt x="1971" y="648"/>
                        </a:lnTo>
                        <a:lnTo>
                          <a:pt x="1968" y="643"/>
                        </a:lnTo>
                        <a:lnTo>
                          <a:pt x="1965" y="641"/>
                        </a:lnTo>
                        <a:lnTo>
                          <a:pt x="1961" y="640"/>
                        </a:lnTo>
                        <a:lnTo>
                          <a:pt x="1961" y="640"/>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79" name="Freeform 175"/>
                  <p:cNvSpPr>
                    <a:spLocks/>
                  </p:cNvSpPr>
                  <p:nvPr/>
                </p:nvSpPr>
                <p:spPr bwMode="auto">
                  <a:xfrm>
                    <a:off x="2199" y="1373"/>
                    <a:ext cx="411" cy="440"/>
                  </a:xfrm>
                  <a:custGeom>
                    <a:avLst/>
                    <a:gdLst/>
                    <a:ahLst/>
                    <a:cxnLst>
                      <a:cxn ang="0">
                        <a:pos x="2330" y="379"/>
                      </a:cxn>
                      <a:cxn ang="0">
                        <a:pos x="2148" y="406"/>
                      </a:cxn>
                      <a:cxn ang="0">
                        <a:pos x="1927" y="428"/>
                      </a:cxn>
                      <a:cxn ang="0">
                        <a:pos x="1830" y="420"/>
                      </a:cxn>
                      <a:cxn ang="0">
                        <a:pos x="1754" y="395"/>
                      </a:cxn>
                      <a:cxn ang="0">
                        <a:pos x="1627" y="360"/>
                      </a:cxn>
                      <a:cxn ang="0">
                        <a:pos x="1586" y="391"/>
                      </a:cxn>
                      <a:cxn ang="0">
                        <a:pos x="1538" y="340"/>
                      </a:cxn>
                      <a:cxn ang="0">
                        <a:pos x="1482" y="350"/>
                      </a:cxn>
                      <a:cxn ang="0">
                        <a:pos x="1512" y="301"/>
                      </a:cxn>
                      <a:cxn ang="0">
                        <a:pos x="1498" y="244"/>
                      </a:cxn>
                      <a:cxn ang="0">
                        <a:pos x="1443" y="210"/>
                      </a:cxn>
                      <a:cxn ang="0">
                        <a:pos x="1435" y="249"/>
                      </a:cxn>
                      <a:cxn ang="0">
                        <a:pos x="1364" y="272"/>
                      </a:cxn>
                      <a:cxn ang="0">
                        <a:pos x="1325" y="240"/>
                      </a:cxn>
                      <a:cxn ang="0">
                        <a:pos x="1079" y="196"/>
                      </a:cxn>
                      <a:cxn ang="0">
                        <a:pos x="961" y="168"/>
                      </a:cxn>
                      <a:cxn ang="0">
                        <a:pos x="844" y="145"/>
                      </a:cxn>
                      <a:cxn ang="0">
                        <a:pos x="784" y="85"/>
                      </a:cxn>
                      <a:cxn ang="0">
                        <a:pos x="749" y="79"/>
                      </a:cxn>
                      <a:cxn ang="0">
                        <a:pos x="38" y="1"/>
                      </a:cxn>
                      <a:cxn ang="0">
                        <a:pos x="9" y="104"/>
                      </a:cxn>
                      <a:cxn ang="0">
                        <a:pos x="18" y="167"/>
                      </a:cxn>
                      <a:cxn ang="0">
                        <a:pos x="40" y="251"/>
                      </a:cxn>
                      <a:cxn ang="0">
                        <a:pos x="57" y="340"/>
                      </a:cxn>
                      <a:cxn ang="0">
                        <a:pos x="63" y="390"/>
                      </a:cxn>
                      <a:cxn ang="0">
                        <a:pos x="86" y="427"/>
                      </a:cxn>
                      <a:cxn ang="0">
                        <a:pos x="108" y="534"/>
                      </a:cxn>
                      <a:cxn ang="0">
                        <a:pos x="153" y="820"/>
                      </a:cxn>
                      <a:cxn ang="0">
                        <a:pos x="204" y="1103"/>
                      </a:cxn>
                      <a:cxn ang="0">
                        <a:pos x="187" y="1262"/>
                      </a:cxn>
                      <a:cxn ang="0">
                        <a:pos x="203" y="1481"/>
                      </a:cxn>
                      <a:cxn ang="0">
                        <a:pos x="191" y="1599"/>
                      </a:cxn>
                      <a:cxn ang="0">
                        <a:pos x="208" y="2623"/>
                      </a:cxn>
                      <a:cxn ang="0">
                        <a:pos x="2017" y="2610"/>
                      </a:cxn>
                      <a:cxn ang="0">
                        <a:pos x="1996" y="2531"/>
                      </a:cxn>
                      <a:cxn ang="0">
                        <a:pos x="1992" y="2469"/>
                      </a:cxn>
                      <a:cxn ang="0">
                        <a:pos x="1926" y="2437"/>
                      </a:cxn>
                      <a:cxn ang="0">
                        <a:pos x="1924" y="2374"/>
                      </a:cxn>
                      <a:cxn ang="0">
                        <a:pos x="1824" y="2322"/>
                      </a:cxn>
                      <a:cxn ang="0">
                        <a:pos x="1742" y="2233"/>
                      </a:cxn>
                      <a:cxn ang="0">
                        <a:pos x="1650" y="2164"/>
                      </a:cxn>
                      <a:cxn ang="0">
                        <a:pos x="1576" y="2152"/>
                      </a:cxn>
                      <a:cxn ang="0">
                        <a:pos x="1504" y="2051"/>
                      </a:cxn>
                      <a:cxn ang="0">
                        <a:pos x="1451" y="1960"/>
                      </a:cxn>
                      <a:cxn ang="0">
                        <a:pos x="1481" y="1839"/>
                      </a:cxn>
                      <a:cxn ang="0">
                        <a:pos x="1508" y="1762"/>
                      </a:cxn>
                      <a:cxn ang="0">
                        <a:pos x="1488" y="1647"/>
                      </a:cxn>
                      <a:cxn ang="0">
                        <a:pos x="1510" y="1519"/>
                      </a:cxn>
                      <a:cxn ang="0">
                        <a:pos x="1636" y="1427"/>
                      </a:cxn>
                      <a:cxn ang="0">
                        <a:pos x="1658" y="1126"/>
                      </a:cxn>
                      <a:cxn ang="0">
                        <a:pos x="1700" y="1025"/>
                      </a:cxn>
                      <a:cxn ang="0">
                        <a:pos x="1766" y="932"/>
                      </a:cxn>
                      <a:cxn ang="0">
                        <a:pos x="1915" y="836"/>
                      </a:cxn>
                      <a:cxn ang="0">
                        <a:pos x="2033" y="673"/>
                      </a:cxn>
                      <a:cxn ang="0">
                        <a:pos x="2242" y="543"/>
                      </a:cxn>
                      <a:cxn ang="0">
                        <a:pos x="2445" y="464"/>
                      </a:cxn>
                      <a:cxn ang="0">
                        <a:pos x="2464" y="415"/>
                      </a:cxn>
                    </a:cxnLst>
                    <a:rect l="0" t="0" r="r" b="b"/>
                    <a:pathLst>
                      <a:path w="2468" h="2642">
                        <a:moveTo>
                          <a:pt x="2464" y="415"/>
                        </a:moveTo>
                        <a:lnTo>
                          <a:pt x="2464" y="415"/>
                        </a:lnTo>
                        <a:lnTo>
                          <a:pt x="2462" y="410"/>
                        </a:lnTo>
                        <a:lnTo>
                          <a:pt x="2457" y="407"/>
                        </a:lnTo>
                        <a:lnTo>
                          <a:pt x="2450" y="404"/>
                        </a:lnTo>
                        <a:lnTo>
                          <a:pt x="2441" y="399"/>
                        </a:lnTo>
                        <a:lnTo>
                          <a:pt x="2418" y="393"/>
                        </a:lnTo>
                        <a:lnTo>
                          <a:pt x="2391" y="388"/>
                        </a:lnTo>
                        <a:lnTo>
                          <a:pt x="2360" y="382"/>
                        </a:lnTo>
                        <a:lnTo>
                          <a:pt x="2330" y="379"/>
                        </a:lnTo>
                        <a:lnTo>
                          <a:pt x="2302" y="376"/>
                        </a:lnTo>
                        <a:lnTo>
                          <a:pt x="2280" y="373"/>
                        </a:lnTo>
                        <a:lnTo>
                          <a:pt x="2280" y="373"/>
                        </a:lnTo>
                        <a:lnTo>
                          <a:pt x="2269" y="373"/>
                        </a:lnTo>
                        <a:lnTo>
                          <a:pt x="2259" y="374"/>
                        </a:lnTo>
                        <a:lnTo>
                          <a:pt x="2239" y="377"/>
                        </a:lnTo>
                        <a:lnTo>
                          <a:pt x="2218" y="382"/>
                        </a:lnTo>
                        <a:lnTo>
                          <a:pt x="2200" y="388"/>
                        </a:lnTo>
                        <a:lnTo>
                          <a:pt x="2164" y="401"/>
                        </a:lnTo>
                        <a:lnTo>
                          <a:pt x="2148" y="406"/>
                        </a:lnTo>
                        <a:lnTo>
                          <a:pt x="2132" y="410"/>
                        </a:lnTo>
                        <a:lnTo>
                          <a:pt x="2132" y="410"/>
                        </a:lnTo>
                        <a:lnTo>
                          <a:pt x="2097" y="417"/>
                        </a:lnTo>
                        <a:lnTo>
                          <a:pt x="2054" y="423"/>
                        </a:lnTo>
                        <a:lnTo>
                          <a:pt x="2031" y="426"/>
                        </a:lnTo>
                        <a:lnTo>
                          <a:pt x="2007" y="428"/>
                        </a:lnTo>
                        <a:lnTo>
                          <a:pt x="1985" y="429"/>
                        </a:lnTo>
                        <a:lnTo>
                          <a:pt x="1963" y="429"/>
                        </a:lnTo>
                        <a:lnTo>
                          <a:pt x="1963" y="429"/>
                        </a:lnTo>
                        <a:lnTo>
                          <a:pt x="1927" y="428"/>
                        </a:lnTo>
                        <a:lnTo>
                          <a:pt x="1899" y="427"/>
                        </a:lnTo>
                        <a:lnTo>
                          <a:pt x="1876" y="425"/>
                        </a:lnTo>
                        <a:lnTo>
                          <a:pt x="1866" y="422"/>
                        </a:lnTo>
                        <a:lnTo>
                          <a:pt x="1856" y="420"/>
                        </a:lnTo>
                        <a:lnTo>
                          <a:pt x="1856" y="420"/>
                        </a:lnTo>
                        <a:lnTo>
                          <a:pt x="1848" y="418"/>
                        </a:lnTo>
                        <a:lnTo>
                          <a:pt x="1841" y="417"/>
                        </a:lnTo>
                        <a:lnTo>
                          <a:pt x="1836" y="417"/>
                        </a:lnTo>
                        <a:lnTo>
                          <a:pt x="1832" y="418"/>
                        </a:lnTo>
                        <a:lnTo>
                          <a:pt x="1830" y="420"/>
                        </a:lnTo>
                        <a:lnTo>
                          <a:pt x="1828" y="422"/>
                        </a:lnTo>
                        <a:lnTo>
                          <a:pt x="1824" y="428"/>
                        </a:lnTo>
                        <a:lnTo>
                          <a:pt x="1824" y="428"/>
                        </a:lnTo>
                        <a:lnTo>
                          <a:pt x="1820" y="430"/>
                        </a:lnTo>
                        <a:lnTo>
                          <a:pt x="1817" y="430"/>
                        </a:lnTo>
                        <a:lnTo>
                          <a:pt x="1812" y="429"/>
                        </a:lnTo>
                        <a:lnTo>
                          <a:pt x="1805" y="427"/>
                        </a:lnTo>
                        <a:lnTo>
                          <a:pt x="1796" y="422"/>
                        </a:lnTo>
                        <a:lnTo>
                          <a:pt x="1784" y="416"/>
                        </a:lnTo>
                        <a:lnTo>
                          <a:pt x="1754" y="395"/>
                        </a:lnTo>
                        <a:lnTo>
                          <a:pt x="1754" y="395"/>
                        </a:lnTo>
                        <a:lnTo>
                          <a:pt x="1735" y="384"/>
                        </a:lnTo>
                        <a:lnTo>
                          <a:pt x="1717" y="376"/>
                        </a:lnTo>
                        <a:lnTo>
                          <a:pt x="1698" y="369"/>
                        </a:lnTo>
                        <a:lnTo>
                          <a:pt x="1680" y="364"/>
                        </a:lnTo>
                        <a:lnTo>
                          <a:pt x="1663" y="361"/>
                        </a:lnTo>
                        <a:lnTo>
                          <a:pt x="1649" y="359"/>
                        </a:lnTo>
                        <a:lnTo>
                          <a:pt x="1637" y="359"/>
                        </a:lnTo>
                        <a:lnTo>
                          <a:pt x="1627" y="360"/>
                        </a:lnTo>
                        <a:lnTo>
                          <a:pt x="1627" y="360"/>
                        </a:lnTo>
                        <a:lnTo>
                          <a:pt x="1621" y="364"/>
                        </a:lnTo>
                        <a:lnTo>
                          <a:pt x="1615" y="367"/>
                        </a:lnTo>
                        <a:lnTo>
                          <a:pt x="1610" y="372"/>
                        </a:lnTo>
                        <a:lnTo>
                          <a:pt x="1606" y="378"/>
                        </a:lnTo>
                        <a:lnTo>
                          <a:pt x="1602" y="383"/>
                        </a:lnTo>
                        <a:lnTo>
                          <a:pt x="1598" y="388"/>
                        </a:lnTo>
                        <a:lnTo>
                          <a:pt x="1594" y="390"/>
                        </a:lnTo>
                        <a:lnTo>
                          <a:pt x="1588" y="391"/>
                        </a:lnTo>
                        <a:lnTo>
                          <a:pt x="1588" y="391"/>
                        </a:lnTo>
                        <a:lnTo>
                          <a:pt x="1586" y="391"/>
                        </a:lnTo>
                        <a:lnTo>
                          <a:pt x="1583" y="390"/>
                        </a:lnTo>
                        <a:lnTo>
                          <a:pt x="1578" y="385"/>
                        </a:lnTo>
                        <a:lnTo>
                          <a:pt x="1573" y="379"/>
                        </a:lnTo>
                        <a:lnTo>
                          <a:pt x="1567" y="371"/>
                        </a:lnTo>
                        <a:lnTo>
                          <a:pt x="1556" y="355"/>
                        </a:lnTo>
                        <a:lnTo>
                          <a:pt x="1551" y="347"/>
                        </a:lnTo>
                        <a:lnTo>
                          <a:pt x="1544" y="342"/>
                        </a:lnTo>
                        <a:lnTo>
                          <a:pt x="1544" y="342"/>
                        </a:lnTo>
                        <a:lnTo>
                          <a:pt x="1541" y="341"/>
                        </a:lnTo>
                        <a:lnTo>
                          <a:pt x="1538" y="340"/>
                        </a:lnTo>
                        <a:lnTo>
                          <a:pt x="1535" y="340"/>
                        </a:lnTo>
                        <a:lnTo>
                          <a:pt x="1531" y="341"/>
                        </a:lnTo>
                        <a:lnTo>
                          <a:pt x="1524" y="344"/>
                        </a:lnTo>
                        <a:lnTo>
                          <a:pt x="1516" y="348"/>
                        </a:lnTo>
                        <a:lnTo>
                          <a:pt x="1508" y="352"/>
                        </a:lnTo>
                        <a:lnTo>
                          <a:pt x="1500" y="354"/>
                        </a:lnTo>
                        <a:lnTo>
                          <a:pt x="1495" y="355"/>
                        </a:lnTo>
                        <a:lnTo>
                          <a:pt x="1491" y="354"/>
                        </a:lnTo>
                        <a:lnTo>
                          <a:pt x="1487" y="353"/>
                        </a:lnTo>
                        <a:lnTo>
                          <a:pt x="1482" y="350"/>
                        </a:lnTo>
                        <a:lnTo>
                          <a:pt x="1482" y="350"/>
                        </a:lnTo>
                        <a:lnTo>
                          <a:pt x="1478" y="347"/>
                        </a:lnTo>
                        <a:lnTo>
                          <a:pt x="1476" y="344"/>
                        </a:lnTo>
                        <a:lnTo>
                          <a:pt x="1476" y="341"/>
                        </a:lnTo>
                        <a:lnTo>
                          <a:pt x="1476" y="337"/>
                        </a:lnTo>
                        <a:lnTo>
                          <a:pt x="1478" y="334"/>
                        </a:lnTo>
                        <a:lnTo>
                          <a:pt x="1480" y="331"/>
                        </a:lnTo>
                        <a:lnTo>
                          <a:pt x="1487" y="324"/>
                        </a:lnTo>
                        <a:lnTo>
                          <a:pt x="1504" y="309"/>
                        </a:lnTo>
                        <a:lnTo>
                          <a:pt x="1512" y="301"/>
                        </a:lnTo>
                        <a:lnTo>
                          <a:pt x="1515" y="298"/>
                        </a:lnTo>
                        <a:lnTo>
                          <a:pt x="1517" y="294"/>
                        </a:lnTo>
                        <a:lnTo>
                          <a:pt x="1517" y="294"/>
                        </a:lnTo>
                        <a:lnTo>
                          <a:pt x="1518" y="290"/>
                        </a:lnTo>
                        <a:lnTo>
                          <a:pt x="1519" y="286"/>
                        </a:lnTo>
                        <a:lnTo>
                          <a:pt x="1518" y="278"/>
                        </a:lnTo>
                        <a:lnTo>
                          <a:pt x="1516" y="272"/>
                        </a:lnTo>
                        <a:lnTo>
                          <a:pt x="1512" y="264"/>
                        </a:lnTo>
                        <a:lnTo>
                          <a:pt x="1502" y="250"/>
                        </a:lnTo>
                        <a:lnTo>
                          <a:pt x="1498" y="244"/>
                        </a:lnTo>
                        <a:lnTo>
                          <a:pt x="1494" y="237"/>
                        </a:lnTo>
                        <a:lnTo>
                          <a:pt x="1494" y="237"/>
                        </a:lnTo>
                        <a:lnTo>
                          <a:pt x="1490" y="230"/>
                        </a:lnTo>
                        <a:lnTo>
                          <a:pt x="1486" y="224"/>
                        </a:lnTo>
                        <a:lnTo>
                          <a:pt x="1479" y="218"/>
                        </a:lnTo>
                        <a:lnTo>
                          <a:pt x="1472" y="214"/>
                        </a:lnTo>
                        <a:lnTo>
                          <a:pt x="1466" y="211"/>
                        </a:lnTo>
                        <a:lnTo>
                          <a:pt x="1458" y="209"/>
                        </a:lnTo>
                        <a:lnTo>
                          <a:pt x="1451" y="208"/>
                        </a:lnTo>
                        <a:lnTo>
                          <a:pt x="1443" y="210"/>
                        </a:lnTo>
                        <a:lnTo>
                          <a:pt x="1443" y="210"/>
                        </a:lnTo>
                        <a:lnTo>
                          <a:pt x="1440" y="211"/>
                        </a:lnTo>
                        <a:lnTo>
                          <a:pt x="1438" y="213"/>
                        </a:lnTo>
                        <a:lnTo>
                          <a:pt x="1435" y="216"/>
                        </a:lnTo>
                        <a:lnTo>
                          <a:pt x="1434" y="220"/>
                        </a:lnTo>
                        <a:lnTo>
                          <a:pt x="1434" y="226"/>
                        </a:lnTo>
                        <a:lnTo>
                          <a:pt x="1434" y="234"/>
                        </a:lnTo>
                        <a:lnTo>
                          <a:pt x="1435" y="240"/>
                        </a:lnTo>
                        <a:lnTo>
                          <a:pt x="1435" y="247"/>
                        </a:lnTo>
                        <a:lnTo>
                          <a:pt x="1435" y="249"/>
                        </a:lnTo>
                        <a:lnTo>
                          <a:pt x="1434" y="250"/>
                        </a:lnTo>
                        <a:lnTo>
                          <a:pt x="1432" y="251"/>
                        </a:lnTo>
                        <a:lnTo>
                          <a:pt x="1430" y="251"/>
                        </a:lnTo>
                        <a:lnTo>
                          <a:pt x="1430" y="251"/>
                        </a:lnTo>
                        <a:lnTo>
                          <a:pt x="1423" y="252"/>
                        </a:lnTo>
                        <a:lnTo>
                          <a:pt x="1415" y="254"/>
                        </a:lnTo>
                        <a:lnTo>
                          <a:pt x="1396" y="261"/>
                        </a:lnTo>
                        <a:lnTo>
                          <a:pt x="1378" y="269"/>
                        </a:lnTo>
                        <a:lnTo>
                          <a:pt x="1370" y="271"/>
                        </a:lnTo>
                        <a:lnTo>
                          <a:pt x="1364" y="272"/>
                        </a:lnTo>
                        <a:lnTo>
                          <a:pt x="1364" y="272"/>
                        </a:lnTo>
                        <a:lnTo>
                          <a:pt x="1358" y="272"/>
                        </a:lnTo>
                        <a:lnTo>
                          <a:pt x="1357" y="271"/>
                        </a:lnTo>
                        <a:lnTo>
                          <a:pt x="1357" y="269"/>
                        </a:lnTo>
                        <a:lnTo>
                          <a:pt x="1352" y="262"/>
                        </a:lnTo>
                        <a:lnTo>
                          <a:pt x="1348" y="257"/>
                        </a:lnTo>
                        <a:lnTo>
                          <a:pt x="1342" y="249"/>
                        </a:lnTo>
                        <a:lnTo>
                          <a:pt x="1342" y="249"/>
                        </a:lnTo>
                        <a:lnTo>
                          <a:pt x="1335" y="245"/>
                        </a:lnTo>
                        <a:lnTo>
                          <a:pt x="1325" y="240"/>
                        </a:lnTo>
                        <a:lnTo>
                          <a:pt x="1312" y="236"/>
                        </a:lnTo>
                        <a:lnTo>
                          <a:pt x="1297" y="232"/>
                        </a:lnTo>
                        <a:lnTo>
                          <a:pt x="1261" y="224"/>
                        </a:lnTo>
                        <a:lnTo>
                          <a:pt x="1221" y="216"/>
                        </a:lnTo>
                        <a:lnTo>
                          <a:pt x="1179" y="211"/>
                        </a:lnTo>
                        <a:lnTo>
                          <a:pt x="1143" y="205"/>
                        </a:lnTo>
                        <a:lnTo>
                          <a:pt x="1097" y="201"/>
                        </a:lnTo>
                        <a:lnTo>
                          <a:pt x="1097" y="201"/>
                        </a:lnTo>
                        <a:lnTo>
                          <a:pt x="1087" y="199"/>
                        </a:lnTo>
                        <a:lnTo>
                          <a:pt x="1079" y="196"/>
                        </a:lnTo>
                        <a:lnTo>
                          <a:pt x="1070" y="191"/>
                        </a:lnTo>
                        <a:lnTo>
                          <a:pt x="1061" y="187"/>
                        </a:lnTo>
                        <a:lnTo>
                          <a:pt x="1051" y="181"/>
                        </a:lnTo>
                        <a:lnTo>
                          <a:pt x="1042" y="176"/>
                        </a:lnTo>
                        <a:lnTo>
                          <a:pt x="1032" y="172"/>
                        </a:lnTo>
                        <a:lnTo>
                          <a:pt x="1020" y="168"/>
                        </a:lnTo>
                        <a:lnTo>
                          <a:pt x="1020" y="168"/>
                        </a:lnTo>
                        <a:lnTo>
                          <a:pt x="1007" y="167"/>
                        </a:lnTo>
                        <a:lnTo>
                          <a:pt x="991" y="167"/>
                        </a:lnTo>
                        <a:lnTo>
                          <a:pt x="961" y="168"/>
                        </a:lnTo>
                        <a:lnTo>
                          <a:pt x="930" y="170"/>
                        </a:lnTo>
                        <a:lnTo>
                          <a:pt x="916" y="172"/>
                        </a:lnTo>
                        <a:lnTo>
                          <a:pt x="903" y="172"/>
                        </a:lnTo>
                        <a:lnTo>
                          <a:pt x="903" y="172"/>
                        </a:lnTo>
                        <a:lnTo>
                          <a:pt x="892" y="170"/>
                        </a:lnTo>
                        <a:lnTo>
                          <a:pt x="883" y="168"/>
                        </a:lnTo>
                        <a:lnTo>
                          <a:pt x="876" y="165"/>
                        </a:lnTo>
                        <a:lnTo>
                          <a:pt x="869" y="161"/>
                        </a:lnTo>
                        <a:lnTo>
                          <a:pt x="853" y="151"/>
                        </a:lnTo>
                        <a:lnTo>
                          <a:pt x="844" y="145"/>
                        </a:lnTo>
                        <a:lnTo>
                          <a:pt x="832" y="140"/>
                        </a:lnTo>
                        <a:lnTo>
                          <a:pt x="832" y="140"/>
                        </a:lnTo>
                        <a:lnTo>
                          <a:pt x="820" y="133"/>
                        </a:lnTo>
                        <a:lnTo>
                          <a:pt x="812" y="126"/>
                        </a:lnTo>
                        <a:lnTo>
                          <a:pt x="805" y="118"/>
                        </a:lnTo>
                        <a:lnTo>
                          <a:pt x="800" y="112"/>
                        </a:lnTo>
                        <a:lnTo>
                          <a:pt x="792" y="97"/>
                        </a:lnTo>
                        <a:lnTo>
                          <a:pt x="789" y="91"/>
                        </a:lnTo>
                        <a:lnTo>
                          <a:pt x="784" y="85"/>
                        </a:lnTo>
                        <a:lnTo>
                          <a:pt x="784" y="85"/>
                        </a:lnTo>
                        <a:lnTo>
                          <a:pt x="779" y="83"/>
                        </a:lnTo>
                        <a:lnTo>
                          <a:pt x="773" y="82"/>
                        </a:lnTo>
                        <a:lnTo>
                          <a:pt x="768" y="82"/>
                        </a:lnTo>
                        <a:lnTo>
                          <a:pt x="762" y="83"/>
                        </a:lnTo>
                        <a:lnTo>
                          <a:pt x="757" y="83"/>
                        </a:lnTo>
                        <a:lnTo>
                          <a:pt x="753" y="83"/>
                        </a:lnTo>
                        <a:lnTo>
                          <a:pt x="750" y="82"/>
                        </a:lnTo>
                        <a:lnTo>
                          <a:pt x="749" y="81"/>
                        </a:lnTo>
                        <a:lnTo>
                          <a:pt x="749" y="79"/>
                        </a:lnTo>
                        <a:lnTo>
                          <a:pt x="749" y="79"/>
                        </a:lnTo>
                        <a:lnTo>
                          <a:pt x="748" y="76"/>
                        </a:lnTo>
                        <a:lnTo>
                          <a:pt x="747" y="72"/>
                        </a:lnTo>
                        <a:lnTo>
                          <a:pt x="741" y="66"/>
                        </a:lnTo>
                        <a:lnTo>
                          <a:pt x="732" y="58"/>
                        </a:lnTo>
                        <a:lnTo>
                          <a:pt x="722" y="49"/>
                        </a:lnTo>
                        <a:lnTo>
                          <a:pt x="702" y="36"/>
                        </a:lnTo>
                        <a:lnTo>
                          <a:pt x="694" y="31"/>
                        </a:lnTo>
                        <a:lnTo>
                          <a:pt x="684" y="77"/>
                        </a:lnTo>
                        <a:lnTo>
                          <a:pt x="617" y="0"/>
                        </a:lnTo>
                        <a:lnTo>
                          <a:pt x="38" y="1"/>
                        </a:lnTo>
                        <a:lnTo>
                          <a:pt x="38" y="1"/>
                        </a:lnTo>
                        <a:lnTo>
                          <a:pt x="38" y="13"/>
                        </a:lnTo>
                        <a:lnTo>
                          <a:pt x="37" y="30"/>
                        </a:lnTo>
                        <a:lnTo>
                          <a:pt x="35" y="47"/>
                        </a:lnTo>
                        <a:lnTo>
                          <a:pt x="33" y="56"/>
                        </a:lnTo>
                        <a:lnTo>
                          <a:pt x="31" y="65"/>
                        </a:lnTo>
                        <a:lnTo>
                          <a:pt x="31" y="65"/>
                        </a:lnTo>
                        <a:lnTo>
                          <a:pt x="26" y="76"/>
                        </a:lnTo>
                        <a:lnTo>
                          <a:pt x="20" y="85"/>
                        </a:lnTo>
                        <a:lnTo>
                          <a:pt x="9" y="104"/>
                        </a:lnTo>
                        <a:lnTo>
                          <a:pt x="4" y="113"/>
                        </a:lnTo>
                        <a:lnTo>
                          <a:pt x="1" y="119"/>
                        </a:lnTo>
                        <a:lnTo>
                          <a:pt x="0" y="126"/>
                        </a:lnTo>
                        <a:lnTo>
                          <a:pt x="0" y="129"/>
                        </a:lnTo>
                        <a:lnTo>
                          <a:pt x="1" y="131"/>
                        </a:lnTo>
                        <a:lnTo>
                          <a:pt x="1" y="131"/>
                        </a:lnTo>
                        <a:lnTo>
                          <a:pt x="12" y="151"/>
                        </a:lnTo>
                        <a:lnTo>
                          <a:pt x="16" y="160"/>
                        </a:lnTo>
                        <a:lnTo>
                          <a:pt x="18" y="164"/>
                        </a:lnTo>
                        <a:lnTo>
                          <a:pt x="18" y="167"/>
                        </a:lnTo>
                        <a:lnTo>
                          <a:pt x="18" y="167"/>
                        </a:lnTo>
                        <a:lnTo>
                          <a:pt x="16" y="179"/>
                        </a:lnTo>
                        <a:lnTo>
                          <a:pt x="14" y="198"/>
                        </a:lnTo>
                        <a:lnTo>
                          <a:pt x="14" y="214"/>
                        </a:lnTo>
                        <a:lnTo>
                          <a:pt x="14" y="221"/>
                        </a:lnTo>
                        <a:lnTo>
                          <a:pt x="15" y="225"/>
                        </a:lnTo>
                        <a:lnTo>
                          <a:pt x="15" y="225"/>
                        </a:lnTo>
                        <a:lnTo>
                          <a:pt x="22" y="233"/>
                        </a:lnTo>
                        <a:lnTo>
                          <a:pt x="34" y="245"/>
                        </a:lnTo>
                        <a:lnTo>
                          <a:pt x="40" y="251"/>
                        </a:lnTo>
                        <a:lnTo>
                          <a:pt x="46" y="259"/>
                        </a:lnTo>
                        <a:lnTo>
                          <a:pt x="50" y="266"/>
                        </a:lnTo>
                        <a:lnTo>
                          <a:pt x="54" y="274"/>
                        </a:lnTo>
                        <a:lnTo>
                          <a:pt x="54" y="274"/>
                        </a:lnTo>
                        <a:lnTo>
                          <a:pt x="57" y="290"/>
                        </a:lnTo>
                        <a:lnTo>
                          <a:pt x="60" y="309"/>
                        </a:lnTo>
                        <a:lnTo>
                          <a:pt x="60" y="319"/>
                        </a:lnTo>
                        <a:lnTo>
                          <a:pt x="60" y="326"/>
                        </a:lnTo>
                        <a:lnTo>
                          <a:pt x="59" y="334"/>
                        </a:lnTo>
                        <a:lnTo>
                          <a:pt x="57" y="340"/>
                        </a:lnTo>
                        <a:lnTo>
                          <a:pt x="57" y="340"/>
                        </a:lnTo>
                        <a:lnTo>
                          <a:pt x="50" y="349"/>
                        </a:lnTo>
                        <a:lnTo>
                          <a:pt x="45" y="360"/>
                        </a:lnTo>
                        <a:lnTo>
                          <a:pt x="44" y="365"/>
                        </a:lnTo>
                        <a:lnTo>
                          <a:pt x="44" y="369"/>
                        </a:lnTo>
                        <a:lnTo>
                          <a:pt x="44" y="373"/>
                        </a:lnTo>
                        <a:lnTo>
                          <a:pt x="47" y="378"/>
                        </a:lnTo>
                        <a:lnTo>
                          <a:pt x="47" y="378"/>
                        </a:lnTo>
                        <a:lnTo>
                          <a:pt x="55" y="384"/>
                        </a:lnTo>
                        <a:lnTo>
                          <a:pt x="63" y="390"/>
                        </a:lnTo>
                        <a:lnTo>
                          <a:pt x="70" y="395"/>
                        </a:lnTo>
                        <a:lnTo>
                          <a:pt x="71" y="397"/>
                        </a:lnTo>
                        <a:lnTo>
                          <a:pt x="72" y="401"/>
                        </a:lnTo>
                        <a:lnTo>
                          <a:pt x="72" y="401"/>
                        </a:lnTo>
                        <a:lnTo>
                          <a:pt x="73" y="408"/>
                        </a:lnTo>
                        <a:lnTo>
                          <a:pt x="75" y="416"/>
                        </a:lnTo>
                        <a:lnTo>
                          <a:pt x="80" y="422"/>
                        </a:lnTo>
                        <a:lnTo>
                          <a:pt x="83" y="425"/>
                        </a:lnTo>
                        <a:lnTo>
                          <a:pt x="86" y="427"/>
                        </a:lnTo>
                        <a:lnTo>
                          <a:pt x="86" y="427"/>
                        </a:lnTo>
                        <a:lnTo>
                          <a:pt x="87" y="428"/>
                        </a:lnTo>
                        <a:lnTo>
                          <a:pt x="90" y="431"/>
                        </a:lnTo>
                        <a:lnTo>
                          <a:pt x="92" y="440"/>
                        </a:lnTo>
                        <a:lnTo>
                          <a:pt x="93" y="452"/>
                        </a:lnTo>
                        <a:lnTo>
                          <a:pt x="94" y="465"/>
                        </a:lnTo>
                        <a:lnTo>
                          <a:pt x="96" y="493"/>
                        </a:lnTo>
                        <a:lnTo>
                          <a:pt x="97" y="504"/>
                        </a:lnTo>
                        <a:lnTo>
                          <a:pt x="99" y="512"/>
                        </a:lnTo>
                        <a:lnTo>
                          <a:pt x="99" y="512"/>
                        </a:lnTo>
                        <a:lnTo>
                          <a:pt x="108" y="534"/>
                        </a:lnTo>
                        <a:lnTo>
                          <a:pt x="123" y="571"/>
                        </a:lnTo>
                        <a:lnTo>
                          <a:pt x="131" y="593"/>
                        </a:lnTo>
                        <a:lnTo>
                          <a:pt x="136" y="614"/>
                        </a:lnTo>
                        <a:lnTo>
                          <a:pt x="141" y="637"/>
                        </a:lnTo>
                        <a:lnTo>
                          <a:pt x="142" y="648"/>
                        </a:lnTo>
                        <a:lnTo>
                          <a:pt x="143" y="658"/>
                        </a:lnTo>
                        <a:lnTo>
                          <a:pt x="143" y="658"/>
                        </a:lnTo>
                        <a:lnTo>
                          <a:pt x="144" y="705"/>
                        </a:lnTo>
                        <a:lnTo>
                          <a:pt x="148" y="762"/>
                        </a:lnTo>
                        <a:lnTo>
                          <a:pt x="153" y="820"/>
                        </a:lnTo>
                        <a:lnTo>
                          <a:pt x="158" y="875"/>
                        </a:lnTo>
                        <a:lnTo>
                          <a:pt x="158" y="875"/>
                        </a:lnTo>
                        <a:lnTo>
                          <a:pt x="161" y="901"/>
                        </a:lnTo>
                        <a:lnTo>
                          <a:pt x="166" y="927"/>
                        </a:lnTo>
                        <a:lnTo>
                          <a:pt x="176" y="982"/>
                        </a:lnTo>
                        <a:lnTo>
                          <a:pt x="188" y="1033"/>
                        </a:lnTo>
                        <a:lnTo>
                          <a:pt x="199" y="1075"/>
                        </a:lnTo>
                        <a:lnTo>
                          <a:pt x="199" y="1075"/>
                        </a:lnTo>
                        <a:lnTo>
                          <a:pt x="202" y="1090"/>
                        </a:lnTo>
                        <a:lnTo>
                          <a:pt x="204" y="1103"/>
                        </a:lnTo>
                        <a:lnTo>
                          <a:pt x="204" y="1113"/>
                        </a:lnTo>
                        <a:lnTo>
                          <a:pt x="203" y="1121"/>
                        </a:lnTo>
                        <a:lnTo>
                          <a:pt x="200" y="1136"/>
                        </a:lnTo>
                        <a:lnTo>
                          <a:pt x="197" y="1143"/>
                        </a:lnTo>
                        <a:lnTo>
                          <a:pt x="196" y="1152"/>
                        </a:lnTo>
                        <a:lnTo>
                          <a:pt x="196" y="1152"/>
                        </a:lnTo>
                        <a:lnTo>
                          <a:pt x="190" y="1211"/>
                        </a:lnTo>
                        <a:lnTo>
                          <a:pt x="187" y="1241"/>
                        </a:lnTo>
                        <a:lnTo>
                          <a:pt x="187" y="1253"/>
                        </a:lnTo>
                        <a:lnTo>
                          <a:pt x="187" y="1262"/>
                        </a:lnTo>
                        <a:lnTo>
                          <a:pt x="187" y="1262"/>
                        </a:lnTo>
                        <a:lnTo>
                          <a:pt x="189" y="1296"/>
                        </a:lnTo>
                        <a:lnTo>
                          <a:pt x="193" y="1355"/>
                        </a:lnTo>
                        <a:lnTo>
                          <a:pt x="196" y="1410"/>
                        </a:lnTo>
                        <a:lnTo>
                          <a:pt x="199" y="1429"/>
                        </a:lnTo>
                        <a:lnTo>
                          <a:pt x="200" y="1437"/>
                        </a:lnTo>
                        <a:lnTo>
                          <a:pt x="200" y="1437"/>
                        </a:lnTo>
                        <a:lnTo>
                          <a:pt x="200" y="1437"/>
                        </a:lnTo>
                        <a:lnTo>
                          <a:pt x="201" y="1450"/>
                        </a:lnTo>
                        <a:lnTo>
                          <a:pt x="203" y="1481"/>
                        </a:lnTo>
                        <a:lnTo>
                          <a:pt x="203" y="1499"/>
                        </a:lnTo>
                        <a:lnTo>
                          <a:pt x="203" y="1517"/>
                        </a:lnTo>
                        <a:lnTo>
                          <a:pt x="201" y="1533"/>
                        </a:lnTo>
                        <a:lnTo>
                          <a:pt x="200" y="1540"/>
                        </a:lnTo>
                        <a:lnTo>
                          <a:pt x="199" y="1546"/>
                        </a:lnTo>
                        <a:lnTo>
                          <a:pt x="199" y="1546"/>
                        </a:lnTo>
                        <a:lnTo>
                          <a:pt x="195" y="1557"/>
                        </a:lnTo>
                        <a:lnTo>
                          <a:pt x="193" y="1570"/>
                        </a:lnTo>
                        <a:lnTo>
                          <a:pt x="192" y="1584"/>
                        </a:lnTo>
                        <a:lnTo>
                          <a:pt x="191" y="1599"/>
                        </a:lnTo>
                        <a:lnTo>
                          <a:pt x="192" y="1629"/>
                        </a:lnTo>
                        <a:lnTo>
                          <a:pt x="192" y="1655"/>
                        </a:lnTo>
                        <a:lnTo>
                          <a:pt x="192" y="1655"/>
                        </a:lnTo>
                        <a:lnTo>
                          <a:pt x="193" y="1668"/>
                        </a:lnTo>
                        <a:lnTo>
                          <a:pt x="196" y="1682"/>
                        </a:lnTo>
                        <a:lnTo>
                          <a:pt x="200" y="1696"/>
                        </a:lnTo>
                        <a:lnTo>
                          <a:pt x="205" y="1709"/>
                        </a:lnTo>
                        <a:lnTo>
                          <a:pt x="213" y="1732"/>
                        </a:lnTo>
                        <a:lnTo>
                          <a:pt x="217" y="1741"/>
                        </a:lnTo>
                        <a:lnTo>
                          <a:pt x="208" y="2623"/>
                        </a:lnTo>
                        <a:lnTo>
                          <a:pt x="2014" y="2642"/>
                        </a:lnTo>
                        <a:lnTo>
                          <a:pt x="2014" y="2642"/>
                        </a:lnTo>
                        <a:lnTo>
                          <a:pt x="2013" y="2641"/>
                        </a:lnTo>
                        <a:lnTo>
                          <a:pt x="2011" y="2637"/>
                        </a:lnTo>
                        <a:lnTo>
                          <a:pt x="2011" y="2634"/>
                        </a:lnTo>
                        <a:lnTo>
                          <a:pt x="2011" y="2630"/>
                        </a:lnTo>
                        <a:lnTo>
                          <a:pt x="2012" y="2624"/>
                        </a:lnTo>
                        <a:lnTo>
                          <a:pt x="2014" y="2618"/>
                        </a:lnTo>
                        <a:lnTo>
                          <a:pt x="2014" y="2618"/>
                        </a:lnTo>
                        <a:lnTo>
                          <a:pt x="2017" y="2610"/>
                        </a:lnTo>
                        <a:lnTo>
                          <a:pt x="2017" y="2605"/>
                        </a:lnTo>
                        <a:lnTo>
                          <a:pt x="2016" y="2598"/>
                        </a:lnTo>
                        <a:lnTo>
                          <a:pt x="2012" y="2593"/>
                        </a:lnTo>
                        <a:lnTo>
                          <a:pt x="2006" y="2581"/>
                        </a:lnTo>
                        <a:lnTo>
                          <a:pt x="1997" y="2565"/>
                        </a:lnTo>
                        <a:lnTo>
                          <a:pt x="1997" y="2565"/>
                        </a:lnTo>
                        <a:lnTo>
                          <a:pt x="1994" y="2555"/>
                        </a:lnTo>
                        <a:lnTo>
                          <a:pt x="1993" y="2547"/>
                        </a:lnTo>
                        <a:lnTo>
                          <a:pt x="1994" y="2539"/>
                        </a:lnTo>
                        <a:lnTo>
                          <a:pt x="1996" y="2531"/>
                        </a:lnTo>
                        <a:lnTo>
                          <a:pt x="2001" y="2517"/>
                        </a:lnTo>
                        <a:lnTo>
                          <a:pt x="2004" y="2511"/>
                        </a:lnTo>
                        <a:lnTo>
                          <a:pt x="2006" y="2505"/>
                        </a:lnTo>
                        <a:lnTo>
                          <a:pt x="2006" y="2505"/>
                        </a:lnTo>
                        <a:lnTo>
                          <a:pt x="2006" y="2500"/>
                        </a:lnTo>
                        <a:lnTo>
                          <a:pt x="2006" y="2493"/>
                        </a:lnTo>
                        <a:lnTo>
                          <a:pt x="2004" y="2488"/>
                        </a:lnTo>
                        <a:lnTo>
                          <a:pt x="2000" y="2481"/>
                        </a:lnTo>
                        <a:lnTo>
                          <a:pt x="1997" y="2475"/>
                        </a:lnTo>
                        <a:lnTo>
                          <a:pt x="1992" y="2469"/>
                        </a:lnTo>
                        <a:lnTo>
                          <a:pt x="1987" y="2465"/>
                        </a:lnTo>
                        <a:lnTo>
                          <a:pt x="1981" y="2461"/>
                        </a:lnTo>
                        <a:lnTo>
                          <a:pt x="1981" y="2461"/>
                        </a:lnTo>
                        <a:lnTo>
                          <a:pt x="1974" y="2456"/>
                        </a:lnTo>
                        <a:lnTo>
                          <a:pt x="1967" y="2454"/>
                        </a:lnTo>
                        <a:lnTo>
                          <a:pt x="1950" y="2449"/>
                        </a:lnTo>
                        <a:lnTo>
                          <a:pt x="1936" y="2443"/>
                        </a:lnTo>
                        <a:lnTo>
                          <a:pt x="1929" y="2441"/>
                        </a:lnTo>
                        <a:lnTo>
                          <a:pt x="1926" y="2437"/>
                        </a:lnTo>
                        <a:lnTo>
                          <a:pt x="1926" y="2437"/>
                        </a:lnTo>
                        <a:lnTo>
                          <a:pt x="1923" y="2432"/>
                        </a:lnTo>
                        <a:lnTo>
                          <a:pt x="1922" y="2428"/>
                        </a:lnTo>
                        <a:lnTo>
                          <a:pt x="1923" y="2422"/>
                        </a:lnTo>
                        <a:lnTo>
                          <a:pt x="1924" y="2416"/>
                        </a:lnTo>
                        <a:lnTo>
                          <a:pt x="1927" y="2403"/>
                        </a:lnTo>
                        <a:lnTo>
                          <a:pt x="1931" y="2389"/>
                        </a:lnTo>
                        <a:lnTo>
                          <a:pt x="1931" y="2389"/>
                        </a:lnTo>
                        <a:lnTo>
                          <a:pt x="1931" y="2385"/>
                        </a:lnTo>
                        <a:lnTo>
                          <a:pt x="1929" y="2382"/>
                        </a:lnTo>
                        <a:lnTo>
                          <a:pt x="1924" y="2374"/>
                        </a:lnTo>
                        <a:lnTo>
                          <a:pt x="1917" y="2366"/>
                        </a:lnTo>
                        <a:lnTo>
                          <a:pt x="1908" y="2358"/>
                        </a:lnTo>
                        <a:lnTo>
                          <a:pt x="1898" y="2350"/>
                        </a:lnTo>
                        <a:lnTo>
                          <a:pt x="1888" y="2344"/>
                        </a:lnTo>
                        <a:lnTo>
                          <a:pt x="1878" y="2340"/>
                        </a:lnTo>
                        <a:lnTo>
                          <a:pt x="1871" y="2336"/>
                        </a:lnTo>
                        <a:lnTo>
                          <a:pt x="1871" y="2336"/>
                        </a:lnTo>
                        <a:lnTo>
                          <a:pt x="1851" y="2332"/>
                        </a:lnTo>
                        <a:lnTo>
                          <a:pt x="1838" y="2328"/>
                        </a:lnTo>
                        <a:lnTo>
                          <a:pt x="1824" y="2322"/>
                        </a:lnTo>
                        <a:lnTo>
                          <a:pt x="1808" y="2316"/>
                        </a:lnTo>
                        <a:lnTo>
                          <a:pt x="1795" y="2306"/>
                        </a:lnTo>
                        <a:lnTo>
                          <a:pt x="1789" y="2300"/>
                        </a:lnTo>
                        <a:lnTo>
                          <a:pt x="1782" y="2295"/>
                        </a:lnTo>
                        <a:lnTo>
                          <a:pt x="1778" y="2288"/>
                        </a:lnTo>
                        <a:lnTo>
                          <a:pt x="1773" y="2282"/>
                        </a:lnTo>
                        <a:lnTo>
                          <a:pt x="1773" y="2282"/>
                        </a:lnTo>
                        <a:lnTo>
                          <a:pt x="1764" y="2266"/>
                        </a:lnTo>
                        <a:lnTo>
                          <a:pt x="1754" y="2250"/>
                        </a:lnTo>
                        <a:lnTo>
                          <a:pt x="1742" y="2233"/>
                        </a:lnTo>
                        <a:lnTo>
                          <a:pt x="1730" y="2217"/>
                        </a:lnTo>
                        <a:lnTo>
                          <a:pt x="1718" y="2202"/>
                        </a:lnTo>
                        <a:lnTo>
                          <a:pt x="1705" y="2189"/>
                        </a:lnTo>
                        <a:lnTo>
                          <a:pt x="1692" y="2178"/>
                        </a:lnTo>
                        <a:lnTo>
                          <a:pt x="1686" y="2174"/>
                        </a:lnTo>
                        <a:lnTo>
                          <a:pt x="1680" y="2171"/>
                        </a:lnTo>
                        <a:lnTo>
                          <a:pt x="1680" y="2171"/>
                        </a:lnTo>
                        <a:lnTo>
                          <a:pt x="1669" y="2167"/>
                        </a:lnTo>
                        <a:lnTo>
                          <a:pt x="1659" y="2165"/>
                        </a:lnTo>
                        <a:lnTo>
                          <a:pt x="1650" y="2164"/>
                        </a:lnTo>
                        <a:lnTo>
                          <a:pt x="1643" y="2165"/>
                        </a:lnTo>
                        <a:lnTo>
                          <a:pt x="1626" y="2168"/>
                        </a:lnTo>
                        <a:lnTo>
                          <a:pt x="1615" y="2169"/>
                        </a:lnTo>
                        <a:lnTo>
                          <a:pt x="1604" y="2169"/>
                        </a:lnTo>
                        <a:lnTo>
                          <a:pt x="1604" y="2169"/>
                        </a:lnTo>
                        <a:lnTo>
                          <a:pt x="1598" y="2168"/>
                        </a:lnTo>
                        <a:lnTo>
                          <a:pt x="1592" y="2166"/>
                        </a:lnTo>
                        <a:lnTo>
                          <a:pt x="1587" y="2163"/>
                        </a:lnTo>
                        <a:lnTo>
                          <a:pt x="1582" y="2157"/>
                        </a:lnTo>
                        <a:lnTo>
                          <a:pt x="1576" y="2152"/>
                        </a:lnTo>
                        <a:lnTo>
                          <a:pt x="1572" y="2145"/>
                        </a:lnTo>
                        <a:lnTo>
                          <a:pt x="1563" y="2131"/>
                        </a:lnTo>
                        <a:lnTo>
                          <a:pt x="1554" y="2116"/>
                        </a:lnTo>
                        <a:lnTo>
                          <a:pt x="1548" y="2102"/>
                        </a:lnTo>
                        <a:lnTo>
                          <a:pt x="1541" y="2089"/>
                        </a:lnTo>
                        <a:lnTo>
                          <a:pt x="1535" y="2079"/>
                        </a:lnTo>
                        <a:lnTo>
                          <a:pt x="1535" y="2079"/>
                        </a:lnTo>
                        <a:lnTo>
                          <a:pt x="1528" y="2071"/>
                        </a:lnTo>
                        <a:lnTo>
                          <a:pt x="1520" y="2065"/>
                        </a:lnTo>
                        <a:lnTo>
                          <a:pt x="1504" y="2051"/>
                        </a:lnTo>
                        <a:lnTo>
                          <a:pt x="1487" y="2037"/>
                        </a:lnTo>
                        <a:lnTo>
                          <a:pt x="1470" y="2027"/>
                        </a:lnTo>
                        <a:lnTo>
                          <a:pt x="1470" y="2027"/>
                        </a:lnTo>
                        <a:lnTo>
                          <a:pt x="1467" y="2024"/>
                        </a:lnTo>
                        <a:lnTo>
                          <a:pt x="1464" y="2020"/>
                        </a:lnTo>
                        <a:lnTo>
                          <a:pt x="1462" y="2015"/>
                        </a:lnTo>
                        <a:lnTo>
                          <a:pt x="1459" y="2008"/>
                        </a:lnTo>
                        <a:lnTo>
                          <a:pt x="1455" y="1993"/>
                        </a:lnTo>
                        <a:lnTo>
                          <a:pt x="1453" y="1976"/>
                        </a:lnTo>
                        <a:lnTo>
                          <a:pt x="1451" y="1960"/>
                        </a:lnTo>
                        <a:lnTo>
                          <a:pt x="1450" y="1944"/>
                        </a:lnTo>
                        <a:lnTo>
                          <a:pt x="1451" y="1920"/>
                        </a:lnTo>
                        <a:lnTo>
                          <a:pt x="1451" y="1920"/>
                        </a:lnTo>
                        <a:lnTo>
                          <a:pt x="1452" y="1901"/>
                        </a:lnTo>
                        <a:lnTo>
                          <a:pt x="1454" y="1891"/>
                        </a:lnTo>
                        <a:lnTo>
                          <a:pt x="1457" y="1882"/>
                        </a:lnTo>
                        <a:lnTo>
                          <a:pt x="1462" y="1871"/>
                        </a:lnTo>
                        <a:lnTo>
                          <a:pt x="1466" y="1860"/>
                        </a:lnTo>
                        <a:lnTo>
                          <a:pt x="1472" y="1850"/>
                        </a:lnTo>
                        <a:lnTo>
                          <a:pt x="1481" y="1839"/>
                        </a:lnTo>
                        <a:lnTo>
                          <a:pt x="1481" y="1839"/>
                        </a:lnTo>
                        <a:lnTo>
                          <a:pt x="1489" y="1830"/>
                        </a:lnTo>
                        <a:lnTo>
                          <a:pt x="1494" y="1820"/>
                        </a:lnTo>
                        <a:lnTo>
                          <a:pt x="1499" y="1812"/>
                        </a:lnTo>
                        <a:lnTo>
                          <a:pt x="1502" y="1803"/>
                        </a:lnTo>
                        <a:lnTo>
                          <a:pt x="1506" y="1788"/>
                        </a:lnTo>
                        <a:lnTo>
                          <a:pt x="1508" y="1774"/>
                        </a:lnTo>
                        <a:lnTo>
                          <a:pt x="1508" y="1774"/>
                        </a:lnTo>
                        <a:lnTo>
                          <a:pt x="1508" y="1768"/>
                        </a:lnTo>
                        <a:lnTo>
                          <a:pt x="1508" y="1762"/>
                        </a:lnTo>
                        <a:lnTo>
                          <a:pt x="1507" y="1755"/>
                        </a:lnTo>
                        <a:lnTo>
                          <a:pt x="1505" y="1748"/>
                        </a:lnTo>
                        <a:lnTo>
                          <a:pt x="1499" y="1733"/>
                        </a:lnTo>
                        <a:lnTo>
                          <a:pt x="1492" y="1719"/>
                        </a:lnTo>
                        <a:lnTo>
                          <a:pt x="1492" y="1719"/>
                        </a:lnTo>
                        <a:lnTo>
                          <a:pt x="1490" y="1711"/>
                        </a:lnTo>
                        <a:lnTo>
                          <a:pt x="1488" y="1703"/>
                        </a:lnTo>
                        <a:lnTo>
                          <a:pt x="1487" y="1695"/>
                        </a:lnTo>
                        <a:lnTo>
                          <a:pt x="1487" y="1686"/>
                        </a:lnTo>
                        <a:lnTo>
                          <a:pt x="1488" y="1647"/>
                        </a:lnTo>
                        <a:lnTo>
                          <a:pt x="1488" y="1647"/>
                        </a:lnTo>
                        <a:lnTo>
                          <a:pt x="1487" y="1636"/>
                        </a:lnTo>
                        <a:lnTo>
                          <a:pt x="1483" y="1620"/>
                        </a:lnTo>
                        <a:lnTo>
                          <a:pt x="1474" y="1584"/>
                        </a:lnTo>
                        <a:lnTo>
                          <a:pt x="1463" y="1549"/>
                        </a:lnTo>
                        <a:lnTo>
                          <a:pt x="1455" y="1525"/>
                        </a:lnTo>
                        <a:lnTo>
                          <a:pt x="1455" y="1525"/>
                        </a:lnTo>
                        <a:lnTo>
                          <a:pt x="1472" y="1524"/>
                        </a:lnTo>
                        <a:lnTo>
                          <a:pt x="1510" y="1519"/>
                        </a:lnTo>
                        <a:lnTo>
                          <a:pt x="1510" y="1519"/>
                        </a:lnTo>
                        <a:lnTo>
                          <a:pt x="1525" y="1516"/>
                        </a:lnTo>
                        <a:lnTo>
                          <a:pt x="1539" y="1512"/>
                        </a:lnTo>
                        <a:lnTo>
                          <a:pt x="1552" y="1505"/>
                        </a:lnTo>
                        <a:lnTo>
                          <a:pt x="1565" y="1498"/>
                        </a:lnTo>
                        <a:lnTo>
                          <a:pt x="1577" y="1489"/>
                        </a:lnTo>
                        <a:lnTo>
                          <a:pt x="1588" y="1480"/>
                        </a:lnTo>
                        <a:lnTo>
                          <a:pt x="1599" y="1470"/>
                        </a:lnTo>
                        <a:lnTo>
                          <a:pt x="1608" y="1462"/>
                        </a:lnTo>
                        <a:lnTo>
                          <a:pt x="1624" y="1443"/>
                        </a:lnTo>
                        <a:lnTo>
                          <a:pt x="1636" y="1427"/>
                        </a:lnTo>
                        <a:lnTo>
                          <a:pt x="1647" y="1412"/>
                        </a:lnTo>
                        <a:lnTo>
                          <a:pt x="1647" y="1412"/>
                        </a:lnTo>
                        <a:lnTo>
                          <a:pt x="1647" y="1369"/>
                        </a:lnTo>
                        <a:lnTo>
                          <a:pt x="1648" y="1273"/>
                        </a:lnTo>
                        <a:lnTo>
                          <a:pt x="1649" y="1221"/>
                        </a:lnTo>
                        <a:lnTo>
                          <a:pt x="1651" y="1175"/>
                        </a:lnTo>
                        <a:lnTo>
                          <a:pt x="1652" y="1155"/>
                        </a:lnTo>
                        <a:lnTo>
                          <a:pt x="1655" y="1140"/>
                        </a:lnTo>
                        <a:lnTo>
                          <a:pt x="1657" y="1129"/>
                        </a:lnTo>
                        <a:lnTo>
                          <a:pt x="1658" y="1126"/>
                        </a:lnTo>
                        <a:lnTo>
                          <a:pt x="1660" y="1124"/>
                        </a:lnTo>
                        <a:lnTo>
                          <a:pt x="1660" y="1124"/>
                        </a:lnTo>
                        <a:lnTo>
                          <a:pt x="1665" y="1117"/>
                        </a:lnTo>
                        <a:lnTo>
                          <a:pt x="1671" y="1108"/>
                        </a:lnTo>
                        <a:lnTo>
                          <a:pt x="1683" y="1088"/>
                        </a:lnTo>
                        <a:lnTo>
                          <a:pt x="1691" y="1068"/>
                        </a:lnTo>
                        <a:lnTo>
                          <a:pt x="1695" y="1060"/>
                        </a:lnTo>
                        <a:lnTo>
                          <a:pt x="1695" y="1060"/>
                        </a:lnTo>
                        <a:lnTo>
                          <a:pt x="1697" y="1043"/>
                        </a:lnTo>
                        <a:lnTo>
                          <a:pt x="1700" y="1025"/>
                        </a:lnTo>
                        <a:lnTo>
                          <a:pt x="1706" y="1005"/>
                        </a:lnTo>
                        <a:lnTo>
                          <a:pt x="1710" y="994"/>
                        </a:lnTo>
                        <a:lnTo>
                          <a:pt x="1715" y="983"/>
                        </a:lnTo>
                        <a:lnTo>
                          <a:pt x="1721" y="972"/>
                        </a:lnTo>
                        <a:lnTo>
                          <a:pt x="1728" y="962"/>
                        </a:lnTo>
                        <a:lnTo>
                          <a:pt x="1735" y="952"/>
                        </a:lnTo>
                        <a:lnTo>
                          <a:pt x="1744" y="945"/>
                        </a:lnTo>
                        <a:lnTo>
                          <a:pt x="1754" y="937"/>
                        </a:lnTo>
                        <a:lnTo>
                          <a:pt x="1766" y="932"/>
                        </a:lnTo>
                        <a:lnTo>
                          <a:pt x="1766" y="932"/>
                        </a:lnTo>
                        <a:lnTo>
                          <a:pt x="1789" y="923"/>
                        </a:lnTo>
                        <a:lnTo>
                          <a:pt x="1811" y="914"/>
                        </a:lnTo>
                        <a:lnTo>
                          <a:pt x="1830" y="904"/>
                        </a:lnTo>
                        <a:lnTo>
                          <a:pt x="1849" y="895"/>
                        </a:lnTo>
                        <a:lnTo>
                          <a:pt x="1865" y="885"/>
                        </a:lnTo>
                        <a:lnTo>
                          <a:pt x="1879" y="874"/>
                        </a:lnTo>
                        <a:lnTo>
                          <a:pt x="1892" y="862"/>
                        </a:lnTo>
                        <a:lnTo>
                          <a:pt x="1904" y="851"/>
                        </a:lnTo>
                        <a:lnTo>
                          <a:pt x="1904" y="851"/>
                        </a:lnTo>
                        <a:lnTo>
                          <a:pt x="1915" y="836"/>
                        </a:lnTo>
                        <a:lnTo>
                          <a:pt x="1926" y="817"/>
                        </a:lnTo>
                        <a:lnTo>
                          <a:pt x="1938" y="795"/>
                        </a:lnTo>
                        <a:lnTo>
                          <a:pt x="1950" y="772"/>
                        </a:lnTo>
                        <a:lnTo>
                          <a:pt x="1970" y="732"/>
                        </a:lnTo>
                        <a:lnTo>
                          <a:pt x="1979" y="717"/>
                        </a:lnTo>
                        <a:lnTo>
                          <a:pt x="1984" y="708"/>
                        </a:lnTo>
                        <a:lnTo>
                          <a:pt x="1984" y="708"/>
                        </a:lnTo>
                        <a:lnTo>
                          <a:pt x="1991" y="702"/>
                        </a:lnTo>
                        <a:lnTo>
                          <a:pt x="2001" y="694"/>
                        </a:lnTo>
                        <a:lnTo>
                          <a:pt x="2033" y="673"/>
                        </a:lnTo>
                        <a:lnTo>
                          <a:pt x="2071" y="647"/>
                        </a:lnTo>
                        <a:lnTo>
                          <a:pt x="2090" y="633"/>
                        </a:lnTo>
                        <a:lnTo>
                          <a:pt x="2107" y="618"/>
                        </a:lnTo>
                        <a:lnTo>
                          <a:pt x="2107" y="618"/>
                        </a:lnTo>
                        <a:lnTo>
                          <a:pt x="2117" y="610"/>
                        </a:lnTo>
                        <a:lnTo>
                          <a:pt x="2127" y="603"/>
                        </a:lnTo>
                        <a:lnTo>
                          <a:pt x="2150" y="589"/>
                        </a:lnTo>
                        <a:lnTo>
                          <a:pt x="2174" y="575"/>
                        </a:lnTo>
                        <a:lnTo>
                          <a:pt x="2199" y="563"/>
                        </a:lnTo>
                        <a:lnTo>
                          <a:pt x="2242" y="543"/>
                        </a:lnTo>
                        <a:lnTo>
                          <a:pt x="2258" y="535"/>
                        </a:lnTo>
                        <a:lnTo>
                          <a:pt x="2262" y="533"/>
                        </a:lnTo>
                        <a:lnTo>
                          <a:pt x="2266" y="529"/>
                        </a:lnTo>
                        <a:lnTo>
                          <a:pt x="2266" y="529"/>
                        </a:lnTo>
                        <a:lnTo>
                          <a:pt x="2270" y="526"/>
                        </a:lnTo>
                        <a:lnTo>
                          <a:pt x="2277" y="523"/>
                        </a:lnTo>
                        <a:lnTo>
                          <a:pt x="2299" y="514"/>
                        </a:lnTo>
                        <a:lnTo>
                          <a:pt x="2360" y="493"/>
                        </a:lnTo>
                        <a:lnTo>
                          <a:pt x="2422" y="473"/>
                        </a:lnTo>
                        <a:lnTo>
                          <a:pt x="2445" y="464"/>
                        </a:lnTo>
                        <a:lnTo>
                          <a:pt x="2453" y="461"/>
                        </a:lnTo>
                        <a:lnTo>
                          <a:pt x="2458" y="458"/>
                        </a:lnTo>
                        <a:lnTo>
                          <a:pt x="2458" y="458"/>
                        </a:lnTo>
                        <a:lnTo>
                          <a:pt x="2463" y="453"/>
                        </a:lnTo>
                        <a:lnTo>
                          <a:pt x="2467" y="449"/>
                        </a:lnTo>
                        <a:lnTo>
                          <a:pt x="2468" y="444"/>
                        </a:lnTo>
                        <a:lnTo>
                          <a:pt x="2468" y="439"/>
                        </a:lnTo>
                        <a:lnTo>
                          <a:pt x="2466" y="428"/>
                        </a:lnTo>
                        <a:lnTo>
                          <a:pt x="2464" y="415"/>
                        </a:lnTo>
                        <a:lnTo>
                          <a:pt x="2464" y="415"/>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83" name="Freeform 179"/>
                  <p:cNvSpPr>
                    <a:spLocks/>
                  </p:cNvSpPr>
                  <p:nvPr/>
                </p:nvSpPr>
                <p:spPr bwMode="auto">
                  <a:xfrm>
                    <a:off x="2221" y="1809"/>
                    <a:ext cx="388" cy="256"/>
                  </a:xfrm>
                  <a:custGeom>
                    <a:avLst/>
                    <a:gdLst/>
                    <a:ahLst/>
                    <a:cxnLst>
                      <a:cxn ang="0">
                        <a:pos x="2294" y="689"/>
                      </a:cxn>
                      <a:cxn ang="0">
                        <a:pos x="2264" y="685"/>
                      </a:cxn>
                      <a:cxn ang="0">
                        <a:pos x="2234" y="642"/>
                      </a:cxn>
                      <a:cxn ang="0">
                        <a:pos x="2203" y="569"/>
                      </a:cxn>
                      <a:cxn ang="0">
                        <a:pos x="2184" y="543"/>
                      </a:cxn>
                      <a:cxn ang="0">
                        <a:pos x="2122" y="499"/>
                      </a:cxn>
                      <a:cxn ang="0">
                        <a:pos x="2059" y="452"/>
                      </a:cxn>
                      <a:cxn ang="0">
                        <a:pos x="2002" y="405"/>
                      </a:cxn>
                      <a:cxn ang="0">
                        <a:pos x="1940" y="350"/>
                      </a:cxn>
                      <a:cxn ang="0">
                        <a:pos x="1923" y="317"/>
                      </a:cxn>
                      <a:cxn ang="0">
                        <a:pos x="1903" y="254"/>
                      </a:cxn>
                      <a:cxn ang="0">
                        <a:pos x="1914" y="191"/>
                      </a:cxn>
                      <a:cxn ang="0">
                        <a:pos x="1933" y="121"/>
                      </a:cxn>
                      <a:cxn ang="0">
                        <a:pos x="1924" y="75"/>
                      </a:cxn>
                      <a:cxn ang="0">
                        <a:pos x="1877" y="16"/>
                      </a:cxn>
                      <a:cxn ang="0">
                        <a:pos x="74" y="4"/>
                      </a:cxn>
                      <a:cxn ang="0">
                        <a:pos x="17" y="17"/>
                      </a:cxn>
                      <a:cxn ang="0">
                        <a:pos x="50" y="59"/>
                      </a:cxn>
                      <a:cxn ang="0">
                        <a:pos x="66" y="143"/>
                      </a:cxn>
                      <a:cxn ang="0">
                        <a:pos x="72" y="272"/>
                      </a:cxn>
                      <a:cxn ang="0">
                        <a:pos x="59" y="357"/>
                      </a:cxn>
                      <a:cxn ang="0">
                        <a:pos x="66" y="453"/>
                      </a:cxn>
                      <a:cxn ang="0">
                        <a:pos x="75" y="486"/>
                      </a:cxn>
                      <a:cxn ang="0">
                        <a:pos x="87" y="562"/>
                      </a:cxn>
                      <a:cxn ang="0">
                        <a:pos x="143" y="653"/>
                      </a:cxn>
                      <a:cxn ang="0">
                        <a:pos x="151" y="682"/>
                      </a:cxn>
                      <a:cxn ang="0">
                        <a:pos x="154" y="724"/>
                      </a:cxn>
                      <a:cxn ang="0">
                        <a:pos x="187" y="759"/>
                      </a:cxn>
                      <a:cxn ang="0">
                        <a:pos x="197" y="785"/>
                      </a:cxn>
                      <a:cxn ang="0">
                        <a:pos x="213" y="920"/>
                      </a:cxn>
                      <a:cxn ang="0">
                        <a:pos x="240" y="986"/>
                      </a:cxn>
                      <a:cxn ang="0">
                        <a:pos x="266" y="1034"/>
                      </a:cxn>
                      <a:cxn ang="0">
                        <a:pos x="281" y="1113"/>
                      </a:cxn>
                      <a:cxn ang="0">
                        <a:pos x="275" y="1192"/>
                      </a:cxn>
                      <a:cxn ang="0">
                        <a:pos x="281" y="1299"/>
                      </a:cxn>
                      <a:cxn ang="0">
                        <a:pos x="302" y="1337"/>
                      </a:cxn>
                      <a:cxn ang="0">
                        <a:pos x="360" y="1391"/>
                      </a:cxn>
                      <a:cxn ang="0">
                        <a:pos x="398" y="1403"/>
                      </a:cxn>
                      <a:cxn ang="0">
                        <a:pos x="1658" y="1388"/>
                      </a:cxn>
                      <a:cxn ang="0">
                        <a:pos x="1733" y="1393"/>
                      </a:cxn>
                      <a:cxn ang="0">
                        <a:pos x="1767" y="1434"/>
                      </a:cxn>
                      <a:cxn ang="0">
                        <a:pos x="1791" y="1449"/>
                      </a:cxn>
                      <a:cxn ang="0">
                        <a:pos x="1835" y="1465"/>
                      </a:cxn>
                      <a:cxn ang="0">
                        <a:pos x="1858" y="1517"/>
                      </a:cxn>
                      <a:cxn ang="0">
                        <a:pos x="1886" y="1536"/>
                      </a:cxn>
                      <a:cxn ang="0">
                        <a:pos x="1885" y="1518"/>
                      </a:cxn>
                      <a:cxn ang="0">
                        <a:pos x="1933" y="1350"/>
                      </a:cxn>
                      <a:cxn ang="0">
                        <a:pos x="1964" y="1301"/>
                      </a:cxn>
                      <a:cxn ang="0">
                        <a:pos x="2010" y="1260"/>
                      </a:cxn>
                      <a:cxn ang="0">
                        <a:pos x="2023" y="1214"/>
                      </a:cxn>
                      <a:cxn ang="0">
                        <a:pos x="2022" y="1100"/>
                      </a:cxn>
                      <a:cxn ang="0">
                        <a:pos x="2038" y="1044"/>
                      </a:cxn>
                      <a:cxn ang="0">
                        <a:pos x="2075" y="1023"/>
                      </a:cxn>
                      <a:cxn ang="0">
                        <a:pos x="2134" y="996"/>
                      </a:cxn>
                      <a:cxn ang="0">
                        <a:pos x="2135" y="974"/>
                      </a:cxn>
                      <a:cxn ang="0">
                        <a:pos x="2138" y="957"/>
                      </a:cxn>
                      <a:cxn ang="0">
                        <a:pos x="2207" y="922"/>
                      </a:cxn>
                      <a:cxn ang="0">
                        <a:pos x="2267" y="865"/>
                      </a:cxn>
                      <a:cxn ang="0">
                        <a:pos x="2319" y="791"/>
                      </a:cxn>
                      <a:cxn ang="0">
                        <a:pos x="2323" y="751"/>
                      </a:cxn>
                      <a:cxn ang="0">
                        <a:pos x="2304" y="698"/>
                      </a:cxn>
                    </a:cxnLst>
                    <a:rect l="0" t="0" r="r" b="b"/>
                    <a:pathLst>
                      <a:path w="2325" h="1536">
                        <a:moveTo>
                          <a:pt x="2304" y="698"/>
                        </a:moveTo>
                        <a:lnTo>
                          <a:pt x="2304" y="698"/>
                        </a:lnTo>
                        <a:lnTo>
                          <a:pt x="2301" y="693"/>
                        </a:lnTo>
                        <a:lnTo>
                          <a:pt x="2298" y="690"/>
                        </a:lnTo>
                        <a:lnTo>
                          <a:pt x="2294" y="689"/>
                        </a:lnTo>
                        <a:lnTo>
                          <a:pt x="2289" y="688"/>
                        </a:lnTo>
                        <a:lnTo>
                          <a:pt x="2279" y="687"/>
                        </a:lnTo>
                        <a:lnTo>
                          <a:pt x="2271" y="687"/>
                        </a:lnTo>
                        <a:lnTo>
                          <a:pt x="2264" y="685"/>
                        </a:lnTo>
                        <a:lnTo>
                          <a:pt x="2264" y="685"/>
                        </a:lnTo>
                        <a:lnTo>
                          <a:pt x="2260" y="682"/>
                        </a:lnTo>
                        <a:lnTo>
                          <a:pt x="2257" y="679"/>
                        </a:lnTo>
                        <a:lnTo>
                          <a:pt x="2249" y="670"/>
                        </a:lnTo>
                        <a:lnTo>
                          <a:pt x="2241" y="657"/>
                        </a:lnTo>
                        <a:lnTo>
                          <a:pt x="2234" y="642"/>
                        </a:lnTo>
                        <a:lnTo>
                          <a:pt x="2220" y="610"/>
                        </a:lnTo>
                        <a:lnTo>
                          <a:pt x="2208" y="584"/>
                        </a:lnTo>
                        <a:lnTo>
                          <a:pt x="2208" y="584"/>
                        </a:lnTo>
                        <a:lnTo>
                          <a:pt x="2204" y="576"/>
                        </a:lnTo>
                        <a:lnTo>
                          <a:pt x="2203" y="569"/>
                        </a:lnTo>
                        <a:lnTo>
                          <a:pt x="2203" y="559"/>
                        </a:lnTo>
                        <a:lnTo>
                          <a:pt x="2203" y="556"/>
                        </a:lnTo>
                        <a:lnTo>
                          <a:pt x="2200" y="553"/>
                        </a:lnTo>
                        <a:lnTo>
                          <a:pt x="2195" y="548"/>
                        </a:lnTo>
                        <a:lnTo>
                          <a:pt x="2184" y="543"/>
                        </a:lnTo>
                        <a:lnTo>
                          <a:pt x="2184" y="543"/>
                        </a:lnTo>
                        <a:lnTo>
                          <a:pt x="2171" y="536"/>
                        </a:lnTo>
                        <a:lnTo>
                          <a:pt x="2155" y="525"/>
                        </a:lnTo>
                        <a:lnTo>
                          <a:pt x="2138" y="513"/>
                        </a:lnTo>
                        <a:lnTo>
                          <a:pt x="2122" y="499"/>
                        </a:lnTo>
                        <a:lnTo>
                          <a:pt x="2091" y="473"/>
                        </a:lnTo>
                        <a:lnTo>
                          <a:pt x="2071" y="457"/>
                        </a:lnTo>
                        <a:lnTo>
                          <a:pt x="2064" y="457"/>
                        </a:lnTo>
                        <a:lnTo>
                          <a:pt x="2064" y="457"/>
                        </a:lnTo>
                        <a:lnTo>
                          <a:pt x="2059" y="452"/>
                        </a:lnTo>
                        <a:lnTo>
                          <a:pt x="2047" y="440"/>
                        </a:lnTo>
                        <a:lnTo>
                          <a:pt x="2028" y="424"/>
                        </a:lnTo>
                        <a:lnTo>
                          <a:pt x="2015" y="415"/>
                        </a:lnTo>
                        <a:lnTo>
                          <a:pt x="2002" y="405"/>
                        </a:lnTo>
                        <a:lnTo>
                          <a:pt x="2002" y="405"/>
                        </a:lnTo>
                        <a:lnTo>
                          <a:pt x="1986" y="396"/>
                        </a:lnTo>
                        <a:lnTo>
                          <a:pt x="1973" y="385"/>
                        </a:lnTo>
                        <a:lnTo>
                          <a:pt x="1960" y="373"/>
                        </a:lnTo>
                        <a:lnTo>
                          <a:pt x="1949" y="361"/>
                        </a:lnTo>
                        <a:lnTo>
                          <a:pt x="1940" y="350"/>
                        </a:lnTo>
                        <a:lnTo>
                          <a:pt x="1933" y="339"/>
                        </a:lnTo>
                        <a:lnTo>
                          <a:pt x="1927" y="330"/>
                        </a:lnTo>
                        <a:lnTo>
                          <a:pt x="1925" y="324"/>
                        </a:lnTo>
                        <a:lnTo>
                          <a:pt x="1925" y="324"/>
                        </a:lnTo>
                        <a:lnTo>
                          <a:pt x="1923" y="317"/>
                        </a:lnTo>
                        <a:lnTo>
                          <a:pt x="1921" y="309"/>
                        </a:lnTo>
                        <a:lnTo>
                          <a:pt x="1912" y="289"/>
                        </a:lnTo>
                        <a:lnTo>
                          <a:pt x="1909" y="278"/>
                        </a:lnTo>
                        <a:lnTo>
                          <a:pt x="1906" y="266"/>
                        </a:lnTo>
                        <a:lnTo>
                          <a:pt x="1903" y="254"/>
                        </a:lnTo>
                        <a:lnTo>
                          <a:pt x="1903" y="243"/>
                        </a:lnTo>
                        <a:lnTo>
                          <a:pt x="1903" y="243"/>
                        </a:lnTo>
                        <a:lnTo>
                          <a:pt x="1906" y="231"/>
                        </a:lnTo>
                        <a:lnTo>
                          <a:pt x="1908" y="218"/>
                        </a:lnTo>
                        <a:lnTo>
                          <a:pt x="1914" y="191"/>
                        </a:lnTo>
                        <a:lnTo>
                          <a:pt x="1921" y="165"/>
                        </a:lnTo>
                        <a:lnTo>
                          <a:pt x="1927" y="148"/>
                        </a:lnTo>
                        <a:lnTo>
                          <a:pt x="1927" y="148"/>
                        </a:lnTo>
                        <a:lnTo>
                          <a:pt x="1931" y="135"/>
                        </a:lnTo>
                        <a:lnTo>
                          <a:pt x="1933" y="121"/>
                        </a:lnTo>
                        <a:lnTo>
                          <a:pt x="1934" y="107"/>
                        </a:lnTo>
                        <a:lnTo>
                          <a:pt x="1933" y="92"/>
                        </a:lnTo>
                        <a:lnTo>
                          <a:pt x="1933" y="92"/>
                        </a:lnTo>
                        <a:lnTo>
                          <a:pt x="1930" y="85"/>
                        </a:lnTo>
                        <a:lnTo>
                          <a:pt x="1924" y="75"/>
                        </a:lnTo>
                        <a:lnTo>
                          <a:pt x="1918" y="63"/>
                        </a:lnTo>
                        <a:lnTo>
                          <a:pt x="1909" y="51"/>
                        </a:lnTo>
                        <a:lnTo>
                          <a:pt x="1890" y="29"/>
                        </a:lnTo>
                        <a:lnTo>
                          <a:pt x="1883" y="20"/>
                        </a:lnTo>
                        <a:lnTo>
                          <a:pt x="1877" y="16"/>
                        </a:lnTo>
                        <a:lnTo>
                          <a:pt x="1877" y="16"/>
                        </a:lnTo>
                        <a:lnTo>
                          <a:pt x="1878" y="19"/>
                        </a:lnTo>
                        <a:lnTo>
                          <a:pt x="1879" y="22"/>
                        </a:lnTo>
                        <a:lnTo>
                          <a:pt x="1880" y="23"/>
                        </a:lnTo>
                        <a:lnTo>
                          <a:pt x="74" y="4"/>
                        </a:lnTo>
                        <a:lnTo>
                          <a:pt x="74" y="0"/>
                        </a:lnTo>
                        <a:lnTo>
                          <a:pt x="0" y="8"/>
                        </a:lnTo>
                        <a:lnTo>
                          <a:pt x="0" y="8"/>
                        </a:lnTo>
                        <a:lnTo>
                          <a:pt x="8" y="12"/>
                        </a:lnTo>
                        <a:lnTo>
                          <a:pt x="17" y="17"/>
                        </a:lnTo>
                        <a:lnTo>
                          <a:pt x="26" y="25"/>
                        </a:lnTo>
                        <a:lnTo>
                          <a:pt x="36" y="36"/>
                        </a:lnTo>
                        <a:lnTo>
                          <a:pt x="42" y="42"/>
                        </a:lnTo>
                        <a:lnTo>
                          <a:pt x="46" y="50"/>
                        </a:lnTo>
                        <a:lnTo>
                          <a:pt x="50" y="59"/>
                        </a:lnTo>
                        <a:lnTo>
                          <a:pt x="54" y="67"/>
                        </a:lnTo>
                        <a:lnTo>
                          <a:pt x="57" y="78"/>
                        </a:lnTo>
                        <a:lnTo>
                          <a:pt x="59" y="89"/>
                        </a:lnTo>
                        <a:lnTo>
                          <a:pt x="59" y="89"/>
                        </a:lnTo>
                        <a:lnTo>
                          <a:pt x="66" y="143"/>
                        </a:lnTo>
                        <a:lnTo>
                          <a:pt x="70" y="198"/>
                        </a:lnTo>
                        <a:lnTo>
                          <a:pt x="73" y="245"/>
                        </a:lnTo>
                        <a:lnTo>
                          <a:pt x="73" y="263"/>
                        </a:lnTo>
                        <a:lnTo>
                          <a:pt x="72" y="272"/>
                        </a:lnTo>
                        <a:lnTo>
                          <a:pt x="72" y="272"/>
                        </a:lnTo>
                        <a:lnTo>
                          <a:pt x="68" y="291"/>
                        </a:lnTo>
                        <a:lnTo>
                          <a:pt x="63" y="315"/>
                        </a:lnTo>
                        <a:lnTo>
                          <a:pt x="59" y="339"/>
                        </a:lnTo>
                        <a:lnTo>
                          <a:pt x="59" y="350"/>
                        </a:lnTo>
                        <a:lnTo>
                          <a:pt x="59" y="357"/>
                        </a:lnTo>
                        <a:lnTo>
                          <a:pt x="59" y="357"/>
                        </a:lnTo>
                        <a:lnTo>
                          <a:pt x="60" y="380"/>
                        </a:lnTo>
                        <a:lnTo>
                          <a:pt x="62" y="416"/>
                        </a:lnTo>
                        <a:lnTo>
                          <a:pt x="63" y="436"/>
                        </a:lnTo>
                        <a:lnTo>
                          <a:pt x="66" y="453"/>
                        </a:lnTo>
                        <a:lnTo>
                          <a:pt x="69" y="468"/>
                        </a:lnTo>
                        <a:lnTo>
                          <a:pt x="70" y="473"/>
                        </a:lnTo>
                        <a:lnTo>
                          <a:pt x="72" y="477"/>
                        </a:lnTo>
                        <a:lnTo>
                          <a:pt x="72" y="477"/>
                        </a:lnTo>
                        <a:lnTo>
                          <a:pt x="75" y="486"/>
                        </a:lnTo>
                        <a:lnTo>
                          <a:pt x="78" y="497"/>
                        </a:lnTo>
                        <a:lnTo>
                          <a:pt x="81" y="522"/>
                        </a:lnTo>
                        <a:lnTo>
                          <a:pt x="84" y="546"/>
                        </a:lnTo>
                        <a:lnTo>
                          <a:pt x="85" y="556"/>
                        </a:lnTo>
                        <a:lnTo>
                          <a:pt x="87" y="562"/>
                        </a:lnTo>
                        <a:lnTo>
                          <a:pt x="87" y="562"/>
                        </a:lnTo>
                        <a:lnTo>
                          <a:pt x="101" y="582"/>
                        </a:lnTo>
                        <a:lnTo>
                          <a:pt x="122" y="616"/>
                        </a:lnTo>
                        <a:lnTo>
                          <a:pt x="133" y="634"/>
                        </a:lnTo>
                        <a:lnTo>
                          <a:pt x="143" y="653"/>
                        </a:lnTo>
                        <a:lnTo>
                          <a:pt x="146" y="662"/>
                        </a:lnTo>
                        <a:lnTo>
                          <a:pt x="149" y="669"/>
                        </a:lnTo>
                        <a:lnTo>
                          <a:pt x="151" y="676"/>
                        </a:lnTo>
                        <a:lnTo>
                          <a:pt x="151" y="682"/>
                        </a:lnTo>
                        <a:lnTo>
                          <a:pt x="151" y="682"/>
                        </a:lnTo>
                        <a:lnTo>
                          <a:pt x="150" y="701"/>
                        </a:lnTo>
                        <a:lnTo>
                          <a:pt x="150" y="707"/>
                        </a:lnTo>
                        <a:lnTo>
                          <a:pt x="150" y="714"/>
                        </a:lnTo>
                        <a:lnTo>
                          <a:pt x="152" y="718"/>
                        </a:lnTo>
                        <a:lnTo>
                          <a:pt x="154" y="724"/>
                        </a:lnTo>
                        <a:lnTo>
                          <a:pt x="158" y="729"/>
                        </a:lnTo>
                        <a:lnTo>
                          <a:pt x="164" y="735"/>
                        </a:lnTo>
                        <a:lnTo>
                          <a:pt x="164" y="735"/>
                        </a:lnTo>
                        <a:lnTo>
                          <a:pt x="176" y="747"/>
                        </a:lnTo>
                        <a:lnTo>
                          <a:pt x="187" y="759"/>
                        </a:lnTo>
                        <a:lnTo>
                          <a:pt x="191" y="764"/>
                        </a:lnTo>
                        <a:lnTo>
                          <a:pt x="193" y="771"/>
                        </a:lnTo>
                        <a:lnTo>
                          <a:pt x="195" y="777"/>
                        </a:lnTo>
                        <a:lnTo>
                          <a:pt x="197" y="785"/>
                        </a:lnTo>
                        <a:lnTo>
                          <a:pt x="197" y="785"/>
                        </a:lnTo>
                        <a:lnTo>
                          <a:pt x="198" y="811"/>
                        </a:lnTo>
                        <a:lnTo>
                          <a:pt x="202" y="853"/>
                        </a:lnTo>
                        <a:lnTo>
                          <a:pt x="204" y="875"/>
                        </a:lnTo>
                        <a:lnTo>
                          <a:pt x="209" y="898"/>
                        </a:lnTo>
                        <a:lnTo>
                          <a:pt x="213" y="920"/>
                        </a:lnTo>
                        <a:lnTo>
                          <a:pt x="218" y="940"/>
                        </a:lnTo>
                        <a:lnTo>
                          <a:pt x="218" y="940"/>
                        </a:lnTo>
                        <a:lnTo>
                          <a:pt x="225" y="957"/>
                        </a:lnTo>
                        <a:lnTo>
                          <a:pt x="233" y="972"/>
                        </a:lnTo>
                        <a:lnTo>
                          <a:pt x="240" y="986"/>
                        </a:lnTo>
                        <a:lnTo>
                          <a:pt x="248" y="999"/>
                        </a:lnTo>
                        <a:lnTo>
                          <a:pt x="261" y="1018"/>
                        </a:lnTo>
                        <a:lnTo>
                          <a:pt x="265" y="1027"/>
                        </a:lnTo>
                        <a:lnTo>
                          <a:pt x="266" y="1034"/>
                        </a:lnTo>
                        <a:lnTo>
                          <a:pt x="266" y="1034"/>
                        </a:lnTo>
                        <a:lnTo>
                          <a:pt x="267" y="1041"/>
                        </a:lnTo>
                        <a:lnTo>
                          <a:pt x="270" y="1052"/>
                        </a:lnTo>
                        <a:lnTo>
                          <a:pt x="275" y="1080"/>
                        </a:lnTo>
                        <a:lnTo>
                          <a:pt x="278" y="1096"/>
                        </a:lnTo>
                        <a:lnTo>
                          <a:pt x="281" y="1113"/>
                        </a:lnTo>
                        <a:lnTo>
                          <a:pt x="281" y="1132"/>
                        </a:lnTo>
                        <a:lnTo>
                          <a:pt x="279" y="1149"/>
                        </a:lnTo>
                        <a:lnTo>
                          <a:pt x="279" y="1149"/>
                        </a:lnTo>
                        <a:lnTo>
                          <a:pt x="277" y="1169"/>
                        </a:lnTo>
                        <a:lnTo>
                          <a:pt x="275" y="1192"/>
                        </a:lnTo>
                        <a:lnTo>
                          <a:pt x="274" y="1217"/>
                        </a:lnTo>
                        <a:lnTo>
                          <a:pt x="274" y="1242"/>
                        </a:lnTo>
                        <a:lnTo>
                          <a:pt x="275" y="1266"/>
                        </a:lnTo>
                        <a:lnTo>
                          <a:pt x="278" y="1289"/>
                        </a:lnTo>
                        <a:lnTo>
                          <a:pt x="281" y="1299"/>
                        </a:lnTo>
                        <a:lnTo>
                          <a:pt x="284" y="1308"/>
                        </a:lnTo>
                        <a:lnTo>
                          <a:pt x="288" y="1316"/>
                        </a:lnTo>
                        <a:lnTo>
                          <a:pt x="293" y="1324"/>
                        </a:lnTo>
                        <a:lnTo>
                          <a:pt x="293" y="1324"/>
                        </a:lnTo>
                        <a:lnTo>
                          <a:pt x="302" y="1337"/>
                        </a:lnTo>
                        <a:lnTo>
                          <a:pt x="314" y="1350"/>
                        </a:lnTo>
                        <a:lnTo>
                          <a:pt x="325" y="1362"/>
                        </a:lnTo>
                        <a:lnTo>
                          <a:pt x="337" y="1373"/>
                        </a:lnTo>
                        <a:lnTo>
                          <a:pt x="349" y="1383"/>
                        </a:lnTo>
                        <a:lnTo>
                          <a:pt x="360" y="1391"/>
                        </a:lnTo>
                        <a:lnTo>
                          <a:pt x="371" y="1398"/>
                        </a:lnTo>
                        <a:lnTo>
                          <a:pt x="380" y="1402"/>
                        </a:lnTo>
                        <a:lnTo>
                          <a:pt x="380" y="1402"/>
                        </a:lnTo>
                        <a:lnTo>
                          <a:pt x="385" y="1403"/>
                        </a:lnTo>
                        <a:lnTo>
                          <a:pt x="398" y="1403"/>
                        </a:lnTo>
                        <a:lnTo>
                          <a:pt x="442" y="1403"/>
                        </a:lnTo>
                        <a:lnTo>
                          <a:pt x="595" y="1402"/>
                        </a:lnTo>
                        <a:lnTo>
                          <a:pt x="1048" y="1396"/>
                        </a:lnTo>
                        <a:lnTo>
                          <a:pt x="1503" y="1389"/>
                        </a:lnTo>
                        <a:lnTo>
                          <a:pt x="1658" y="1388"/>
                        </a:lnTo>
                        <a:lnTo>
                          <a:pt x="1704" y="1388"/>
                        </a:lnTo>
                        <a:lnTo>
                          <a:pt x="1723" y="1389"/>
                        </a:lnTo>
                        <a:lnTo>
                          <a:pt x="1723" y="1389"/>
                        </a:lnTo>
                        <a:lnTo>
                          <a:pt x="1729" y="1391"/>
                        </a:lnTo>
                        <a:lnTo>
                          <a:pt x="1733" y="1393"/>
                        </a:lnTo>
                        <a:lnTo>
                          <a:pt x="1742" y="1400"/>
                        </a:lnTo>
                        <a:lnTo>
                          <a:pt x="1749" y="1408"/>
                        </a:lnTo>
                        <a:lnTo>
                          <a:pt x="1755" y="1416"/>
                        </a:lnTo>
                        <a:lnTo>
                          <a:pt x="1762" y="1425"/>
                        </a:lnTo>
                        <a:lnTo>
                          <a:pt x="1767" y="1434"/>
                        </a:lnTo>
                        <a:lnTo>
                          <a:pt x="1774" y="1440"/>
                        </a:lnTo>
                        <a:lnTo>
                          <a:pt x="1778" y="1444"/>
                        </a:lnTo>
                        <a:lnTo>
                          <a:pt x="1782" y="1446"/>
                        </a:lnTo>
                        <a:lnTo>
                          <a:pt x="1782" y="1446"/>
                        </a:lnTo>
                        <a:lnTo>
                          <a:pt x="1791" y="1449"/>
                        </a:lnTo>
                        <a:lnTo>
                          <a:pt x="1800" y="1451"/>
                        </a:lnTo>
                        <a:lnTo>
                          <a:pt x="1816" y="1455"/>
                        </a:lnTo>
                        <a:lnTo>
                          <a:pt x="1824" y="1457"/>
                        </a:lnTo>
                        <a:lnTo>
                          <a:pt x="1829" y="1460"/>
                        </a:lnTo>
                        <a:lnTo>
                          <a:pt x="1835" y="1465"/>
                        </a:lnTo>
                        <a:lnTo>
                          <a:pt x="1839" y="1472"/>
                        </a:lnTo>
                        <a:lnTo>
                          <a:pt x="1839" y="1472"/>
                        </a:lnTo>
                        <a:lnTo>
                          <a:pt x="1846" y="1489"/>
                        </a:lnTo>
                        <a:lnTo>
                          <a:pt x="1853" y="1508"/>
                        </a:lnTo>
                        <a:lnTo>
                          <a:pt x="1858" y="1517"/>
                        </a:lnTo>
                        <a:lnTo>
                          <a:pt x="1863" y="1524"/>
                        </a:lnTo>
                        <a:lnTo>
                          <a:pt x="1870" y="1530"/>
                        </a:lnTo>
                        <a:lnTo>
                          <a:pt x="1876" y="1533"/>
                        </a:lnTo>
                        <a:lnTo>
                          <a:pt x="1876" y="1533"/>
                        </a:lnTo>
                        <a:lnTo>
                          <a:pt x="1886" y="1536"/>
                        </a:lnTo>
                        <a:lnTo>
                          <a:pt x="1886" y="1536"/>
                        </a:lnTo>
                        <a:lnTo>
                          <a:pt x="1885" y="1529"/>
                        </a:lnTo>
                        <a:lnTo>
                          <a:pt x="1885" y="1529"/>
                        </a:lnTo>
                        <a:lnTo>
                          <a:pt x="1885" y="1524"/>
                        </a:lnTo>
                        <a:lnTo>
                          <a:pt x="1885" y="1518"/>
                        </a:lnTo>
                        <a:lnTo>
                          <a:pt x="1888" y="1499"/>
                        </a:lnTo>
                        <a:lnTo>
                          <a:pt x="1895" y="1475"/>
                        </a:lnTo>
                        <a:lnTo>
                          <a:pt x="1902" y="1448"/>
                        </a:lnTo>
                        <a:lnTo>
                          <a:pt x="1919" y="1392"/>
                        </a:lnTo>
                        <a:lnTo>
                          <a:pt x="1933" y="1350"/>
                        </a:lnTo>
                        <a:lnTo>
                          <a:pt x="1933" y="1350"/>
                        </a:lnTo>
                        <a:lnTo>
                          <a:pt x="1938" y="1336"/>
                        </a:lnTo>
                        <a:lnTo>
                          <a:pt x="1946" y="1323"/>
                        </a:lnTo>
                        <a:lnTo>
                          <a:pt x="1955" y="1311"/>
                        </a:lnTo>
                        <a:lnTo>
                          <a:pt x="1964" y="1301"/>
                        </a:lnTo>
                        <a:lnTo>
                          <a:pt x="1974" y="1291"/>
                        </a:lnTo>
                        <a:lnTo>
                          <a:pt x="1984" y="1282"/>
                        </a:lnTo>
                        <a:lnTo>
                          <a:pt x="2003" y="1267"/>
                        </a:lnTo>
                        <a:lnTo>
                          <a:pt x="2003" y="1267"/>
                        </a:lnTo>
                        <a:lnTo>
                          <a:pt x="2010" y="1260"/>
                        </a:lnTo>
                        <a:lnTo>
                          <a:pt x="2016" y="1255"/>
                        </a:lnTo>
                        <a:lnTo>
                          <a:pt x="2019" y="1247"/>
                        </a:lnTo>
                        <a:lnTo>
                          <a:pt x="2022" y="1240"/>
                        </a:lnTo>
                        <a:lnTo>
                          <a:pt x="2023" y="1228"/>
                        </a:lnTo>
                        <a:lnTo>
                          <a:pt x="2023" y="1214"/>
                        </a:lnTo>
                        <a:lnTo>
                          <a:pt x="2020" y="1169"/>
                        </a:lnTo>
                        <a:lnTo>
                          <a:pt x="2020" y="1169"/>
                        </a:lnTo>
                        <a:lnTo>
                          <a:pt x="2019" y="1143"/>
                        </a:lnTo>
                        <a:lnTo>
                          <a:pt x="2020" y="1120"/>
                        </a:lnTo>
                        <a:lnTo>
                          <a:pt x="2022" y="1100"/>
                        </a:lnTo>
                        <a:lnTo>
                          <a:pt x="2026" y="1083"/>
                        </a:lnTo>
                        <a:lnTo>
                          <a:pt x="2029" y="1070"/>
                        </a:lnTo>
                        <a:lnTo>
                          <a:pt x="2033" y="1059"/>
                        </a:lnTo>
                        <a:lnTo>
                          <a:pt x="2038" y="1044"/>
                        </a:lnTo>
                        <a:lnTo>
                          <a:pt x="2038" y="1044"/>
                        </a:lnTo>
                        <a:lnTo>
                          <a:pt x="2039" y="1042"/>
                        </a:lnTo>
                        <a:lnTo>
                          <a:pt x="2041" y="1040"/>
                        </a:lnTo>
                        <a:lnTo>
                          <a:pt x="2050" y="1035"/>
                        </a:lnTo>
                        <a:lnTo>
                          <a:pt x="2060" y="1029"/>
                        </a:lnTo>
                        <a:lnTo>
                          <a:pt x="2075" y="1023"/>
                        </a:lnTo>
                        <a:lnTo>
                          <a:pt x="2104" y="1011"/>
                        </a:lnTo>
                        <a:lnTo>
                          <a:pt x="2127" y="1001"/>
                        </a:lnTo>
                        <a:lnTo>
                          <a:pt x="2127" y="1001"/>
                        </a:lnTo>
                        <a:lnTo>
                          <a:pt x="2130" y="999"/>
                        </a:lnTo>
                        <a:lnTo>
                          <a:pt x="2134" y="996"/>
                        </a:lnTo>
                        <a:lnTo>
                          <a:pt x="2135" y="994"/>
                        </a:lnTo>
                        <a:lnTo>
                          <a:pt x="2136" y="991"/>
                        </a:lnTo>
                        <a:lnTo>
                          <a:pt x="2137" y="986"/>
                        </a:lnTo>
                        <a:lnTo>
                          <a:pt x="2136" y="980"/>
                        </a:lnTo>
                        <a:lnTo>
                          <a:pt x="2135" y="974"/>
                        </a:lnTo>
                        <a:lnTo>
                          <a:pt x="2134" y="968"/>
                        </a:lnTo>
                        <a:lnTo>
                          <a:pt x="2135" y="963"/>
                        </a:lnTo>
                        <a:lnTo>
                          <a:pt x="2136" y="959"/>
                        </a:lnTo>
                        <a:lnTo>
                          <a:pt x="2138" y="957"/>
                        </a:lnTo>
                        <a:lnTo>
                          <a:pt x="2138" y="957"/>
                        </a:lnTo>
                        <a:lnTo>
                          <a:pt x="2147" y="950"/>
                        </a:lnTo>
                        <a:lnTo>
                          <a:pt x="2158" y="944"/>
                        </a:lnTo>
                        <a:lnTo>
                          <a:pt x="2199" y="927"/>
                        </a:lnTo>
                        <a:lnTo>
                          <a:pt x="2199" y="927"/>
                        </a:lnTo>
                        <a:lnTo>
                          <a:pt x="2207" y="922"/>
                        </a:lnTo>
                        <a:lnTo>
                          <a:pt x="2215" y="917"/>
                        </a:lnTo>
                        <a:lnTo>
                          <a:pt x="2224" y="910"/>
                        </a:lnTo>
                        <a:lnTo>
                          <a:pt x="2233" y="903"/>
                        </a:lnTo>
                        <a:lnTo>
                          <a:pt x="2250" y="885"/>
                        </a:lnTo>
                        <a:lnTo>
                          <a:pt x="2267" y="865"/>
                        </a:lnTo>
                        <a:lnTo>
                          <a:pt x="2283" y="844"/>
                        </a:lnTo>
                        <a:lnTo>
                          <a:pt x="2297" y="824"/>
                        </a:lnTo>
                        <a:lnTo>
                          <a:pt x="2310" y="806"/>
                        </a:lnTo>
                        <a:lnTo>
                          <a:pt x="2319" y="791"/>
                        </a:lnTo>
                        <a:lnTo>
                          <a:pt x="2319" y="791"/>
                        </a:lnTo>
                        <a:lnTo>
                          <a:pt x="2322" y="785"/>
                        </a:lnTo>
                        <a:lnTo>
                          <a:pt x="2324" y="778"/>
                        </a:lnTo>
                        <a:lnTo>
                          <a:pt x="2325" y="772"/>
                        </a:lnTo>
                        <a:lnTo>
                          <a:pt x="2325" y="765"/>
                        </a:lnTo>
                        <a:lnTo>
                          <a:pt x="2323" y="751"/>
                        </a:lnTo>
                        <a:lnTo>
                          <a:pt x="2320" y="738"/>
                        </a:lnTo>
                        <a:lnTo>
                          <a:pt x="2316" y="725"/>
                        </a:lnTo>
                        <a:lnTo>
                          <a:pt x="2310" y="714"/>
                        </a:lnTo>
                        <a:lnTo>
                          <a:pt x="2306" y="705"/>
                        </a:lnTo>
                        <a:lnTo>
                          <a:pt x="2304" y="698"/>
                        </a:lnTo>
                        <a:lnTo>
                          <a:pt x="2304" y="698"/>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99" name="Freeform 195"/>
                  <p:cNvSpPr>
                    <a:spLocks/>
                  </p:cNvSpPr>
                  <p:nvPr/>
                </p:nvSpPr>
                <p:spPr bwMode="auto">
                  <a:xfrm>
                    <a:off x="2284" y="2040"/>
                    <a:ext cx="410" cy="347"/>
                  </a:xfrm>
                  <a:custGeom>
                    <a:avLst/>
                    <a:gdLst/>
                    <a:ahLst/>
                    <a:cxnLst>
                      <a:cxn ang="0">
                        <a:pos x="2314" y="1585"/>
                      </a:cxn>
                      <a:cxn ang="0">
                        <a:pos x="2280" y="1511"/>
                      </a:cxn>
                      <a:cxn ang="0">
                        <a:pos x="2277" y="1410"/>
                      </a:cxn>
                      <a:cxn ang="0">
                        <a:pos x="2223" y="1291"/>
                      </a:cxn>
                      <a:cxn ang="0">
                        <a:pos x="2191" y="1275"/>
                      </a:cxn>
                      <a:cxn ang="0">
                        <a:pos x="2139" y="1244"/>
                      </a:cxn>
                      <a:cxn ang="0">
                        <a:pos x="2065" y="1164"/>
                      </a:cxn>
                      <a:cxn ang="0">
                        <a:pos x="1982" y="1070"/>
                      </a:cxn>
                      <a:cxn ang="0">
                        <a:pos x="1965" y="1033"/>
                      </a:cxn>
                      <a:cxn ang="0">
                        <a:pos x="1999" y="967"/>
                      </a:cxn>
                      <a:cxn ang="0">
                        <a:pos x="2015" y="887"/>
                      </a:cxn>
                      <a:cxn ang="0">
                        <a:pos x="1993" y="817"/>
                      </a:cxn>
                      <a:cxn ang="0">
                        <a:pos x="1928" y="759"/>
                      </a:cxn>
                      <a:cxn ang="0">
                        <a:pos x="1823" y="744"/>
                      </a:cxn>
                      <a:cxn ang="0">
                        <a:pos x="1804" y="691"/>
                      </a:cxn>
                      <a:cxn ang="0">
                        <a:pos x="1776" y="627"/>
                      </a:cxn>
                      <a:cxn ang="0">
                        <a:pos x="1746" y="599"/>
                      </a:cxn>
                      <a:cxn ang="0">
                        <a:pos x="1692" y="523"/>
                      </a:cxn>
                      <a:cxn ang="0">
                        <a:pos x="1624" y="503"/>
                      </a:cxn>
                      <a:cxn ang="0">
                        <a:pos x="1586" y="474"/>
                      </a:cxn>
                      <a:cxn ang="0">
                        <a:pos x="1527" y="420"/>
                      </a:cxn>
                      <a:cxn ang="0">
                        <a:pos x="1514" y="394"/>
                      </a:cxn>
                      <a:cxn ang="0">
                        <a:pos x="1533" y="312"/>
                      </a:cxn>
                      <a:cxn ang="0">
                        <a:pos x="1527" y="248"/>
                      </a:cxn>
                      <a:cxn ang="0">
                        <a:pos x="1511" y="186"/>
                      </a:cxn>
                      <a:cxn ang="0">
                        <a:pos x="1494" y="142"/>
                      </a:cxn>
                      <a:cxn ang="0">
                        <a:pos x="1463" y="84"/>
                      </a:cxn>
                      <a:cxn ang="0">
                        <a:pos x="1415" y="61"/>
                      </a:cxn>
                      <a:cxn ang="0">
                        <a:pos x="1386" y="37"/>
                      </a:cxn>
                      <a:cxn ang="0">
                        <a:pos x="1347" y="1"/>
                      </a:cxn>
                      <a:cxn ang="0">
                        <a:pos x="232" y="14"/>
                      </a:cxn>
                      <a:cxn ang="0">
                        <a:pos x="5" y="15"/>
                      </a:cxn>
                      <a:cxn ang="0">
                        <a:pos x="20" y="48"/>
                      </a:cxn>
                      <a:cxn ang="0">
                        <a:pos x="8" y="77"/>
                      </a:cxn>
                      <a:cxn ang="0">
                        <a:pos x="2" y="118"/>
                      </a:cxn>
                      <a:cxn ang="0">
                        <a:pos x="30" y="159"/>
                      </a:cxn>
                      <a:cxn ang="0">
                        <a:pos x="44" y="219"/>
                      </a:cxn>
                      <a:cxn ang="0">
                        <a:pos x="57" y="249"/>
                      </a:cxn>
                      <a:cxn ang="0">
                        <a:pos x="60" y="256"/>
                      </a:cxn>
                      <a:cxn ang="0">
                        <a:pos x="101" y="274"/>
                      </a:cxn>
                      <a:cxn ang="0">
                        <a:pos x="225" y="364"/>
                      </a:cxn>
                      <a:cxn ang="0">
                        <a:pos x="252" y="399"/>
                      </a:cxn>
                      <a:cxn ang="0">
                        <a:pos x="231" y="460"/>
                      </a:cxn>
                      <a:cxn ang="0">
                        <a:pos x="204" y="522"/>
                      </a:cxn>
                      <a:cxn ang="0">
                        <a:pos x="213" y="594"/>
                      </a:cxn>
                      <a:cxn ang="0">
                        <a:pos x="276" y="676"/>
                      </a:cxn>
                      <a:cxn ang="0">
                        <a:pos x="1189" y="1927"/>
                      </a:cxn>
                      <a:cxn ang="0">
                        <a:pos x="2053" y="1918"/>
                      </a:cxn>
                      <a:cxn ang="0">
                        <a:pos x="2076" y="1952"/>
                      </a:cxn>
                      <a:cxn ang="0">
                        <a:pos x="2067" y="1995"/>
                      </a:cxn>
                      <a:cxn ang="0">
                        <a:pos x="2059" y="2031"/>
                      </a:cxn>
                      <a:cxn ang="0">
                        <a:pos x="2092" y="2082"/>
                      </a:cxn>
                      <a:cxn ang="0">
                        <a:pos x="2273" y="2050"/>
                      </a:cxn>
                      <a:cxn ang="0">
                        <a:pos x="2285" y="2013"/>
                      </a:cxn>
                      <a:cxn ang="0">
                        <a:pos x="2298" y="1906"/>
                      </a:cxn>
                      <a:cxn ang="0">
                        <a:pos x="2312" y="1842"/>
                      </a:cxn>
                      <a:cxn ang="0">
                        <a:pos x="2374" y="1836"/>
                      </a:cxn>
                      <a:cxn ang="0">
                        <a:pos x="2446" y="1797"/>
                      </a:cxn>
                      <a:cxn ang="0">
                        <a:pos x="2464" y="1750"/>
                      </a:cxn>
                      <a:cxn ang="0">
                        <a:pos x="2444" y="1674"/>
                      </a:cxn>
                    </a:cxnLst>
                    <a:rect l="0" t="0" r="r" b="b"/>
                    <a:pathLst>
                      <a:path w="2464" h="2083">
                        <a:moveTo>
                          <a:pt x="2438" y="1670"/>
                        </a:moveTo>
                        <a:lnTo>
                          <a:pt x="2438" y="1670"/>
                        </a:lnTo>
                        <a:lnTo>
                          <a:pt x="2405" y="1647"/>
                        </a:lnTo>
                        <a:lnTo>
                          <a:pt x="2325" y="1593"/>
                        </a:lnTo>
                        <a:lnTo>
                          <a:pt x="2325" y="1593"/>
                        </a:lnTo>
                        <a:lnTo>
                          <a:pt x="2314" y="1585"/>
                        </a:lnTo>
                        <a:lnTo>
                          <a:pt x="2304" y="1575"/>
                        </a:lnTo>
                        <a:lnTo>
                          <a:pt x="2296" y="1564"/>
                        </a:lnTo>
                        <a:lnTo>
                          <a:pt x="2291" y="1551"/>
                        </a:lnTo>
                        <a:lnTo>
                          <a:pt x="2285" y="1538"/>
                        </a:lnTo>
                        <a:lnTo>
                          <a:pt x="2282" y="1525"/>
                        </a:lnTo>
                        <a:lnTo>
                          <a:pt x="2280" y="1511"/>
                        </a:lnTo>
                        <a:lnTo>
                          <a:pt x="2278" y="1497"/>
                        </a:lnTo>
                        <a:lnTo>
                          <a:pt x="2277" y="1471"/>
                        </a:lnTo>
                        <a:lnTo>
                          <a:pt x="2277" y="1448"/>
                        </a:lnTo>
                        <a:lnTo>
                          <a:pt x="2279" y="1421"/>
                        </a:lnTo>
                        <a:lnTo>
                          <a:pt x="2279" y="1421"/>
                        </a:lnTo>
                        <a:lnTo>
                          <a:pt x="2277" y="1410"/>
                        </a:lnTo>
                        <a:lnTo>
                          <a:pt x="2271" y="1393"/>
                        </a:lnTo>
                        <a:lnTo>
                          <a:pt x="2262" y="1370"/>
                        </a:lnTo>
                        <a:lnTo>
                          <a:pt x="2252" y="1345"/>
                        </a:lnTo>
                        <a:lnTo>
                          <a:pt x="2241" y="1320"/>
                        </a:lnTo>
                        <a:lnTo>
                          <a:pt x="2229" y="1299"/>
                        </a:lnTo>
                        <a:lnTo>
                          <a:pt x="2223" y="1291"/>
                        </a:lnTo>
                        <a:lnTo>
                          <a:pt x="2218" y="1285"/>
                        </a:lnTo>
                        <a:lnTo>
                          <a:pt x="2213" y="1280"/>
                        </a:lnTo>
                        <a:lnTo>
                          <a:pt x="2209" y="1279"/>
                        </a:lnTo>
                        <a:lnTo>
                          <a:pt x="2209" y="1279"/>
                        </a:lnTo>
                        <a:lnTo>
                          <a:pt x="2200" y="1278"/>
                        </a:lnTo>
                        <a:lnTo>
                          <a:pt x="2191" y="1275"/>
                        </a:lnTo>
                        <a:lnTo>
                          <a:pt x="2182" y="1269"/>
                        </a:lnTo>
                        <a:lnTo>
                          <a:pt x="2172" y="1264"/>
                        </a:lnTo>
                        <a:lnTo>
                          <a:pt x="2153" y="1253"/>
                        </a:lnTo>
                        <a:lnTo>
                          <a:pt x="2146" y="1248"/>
                        </a:lnTo>
                        <a:lnTo>
                          <a:pt x="2139" y="1244"/>
                        </a:lnTo>
                        <a:lnTo>
                          <a:pt x="2139" y="1244"/>
                        </a:lnTo>
                        <a:lnTo>
                          <a:pt x="2133" y="1240"/>
                        </a:lnTo>
                        <a:lnTo>
                          <a:pt x="2125" y="1232"/>
                        </a:lnTo>
                        <a:lnTo>
                          <a:pt x="2107" y="1209"/>
                        </a:lnTo>
                        <a:lnTo>
                          <a:pt x="2087" y="1184"/>
                        </a:lnTo>
                        <a:lnTo>
                          <a:pt x="2076" y="1173"/>
                        </a:lnTo>
                        <a:lnTo>
                          <a:pt x="2065" y="1164"/>
                        </a:lnTo>
                        <a:lnTo>
                          <a:pt x="2065" y="1164"/>
                        </a:lnTo>
                        <a:lnTo>
                          <a:pt x="2053" y="1153"/>
                        </a:lnTo>
                        <a:lnTo>
                          <a:pt x="2039" y="1139"/>
                        </a:lnTo>
                        <a:lnTo>
                          <a:pt x="2024" y="1121"/>
                        </a:lnTo>
                        <a:lnTo>
                          <a:pt x="2008" y="1103"/>
                        </a:lnTo>
                        <a:lnTo>
                          <a:pt x="1982" y="1070"/>
                        </a:lnTo>
                        <a:lnTo>
                          <a:pt x="1967" y="1050"/>
                        </a:lnTo>
                        <a:lnTo>
                          <a:pt x="1967" y="1050"/>
                        </a:lnTo>
                        <a:lnTo>
                          <a:pt x="1965" y="1046"/>
                        </a:lnTo>
                        <a:lnTo>
                          <a:pt x="1964" y="1041"/>
                        </a:lnTo>
                        <a:lnTo>
                          <a:pt x="1964" y="1037"/>
                        </a:lnTo>
                        <a:lnTo>
                          <a:pt x="1965" y="1033"/>
                        </a:lnTo>
                        <a:lnTo>
                          <a:pt x="1971" y="1022"/>
                        </a:lnTo>
                        <a:lnTo>
                          <a:pt x="1980" y="1009"/>
                        </a:lnTo>
                        <a:lnTo>
                          <a:pt x="1980" y="1009"/>
                        </a:lnTo>
                        <a:lnTo>
                          <a:pt x="1984" y="1000"/>
                        </a:lnTo>
                        <a:lnTo>
                          <a:pt x="1990" y="990"/>
                        </a:lnTo>
                        <a:lnTo>
                          <a:pt x="1999" y="967"/>
                        </a:lnTo>
                        <a:lnTo>
                          <a:pt x="2006" y="942"/>
                        </a:lnTo>
                        <a:lnTo>
                          <a:pt x="2013" y="921"/>
                        </a:lnTo>
                        <a:lnTo>
                          <a:pt x="2013" y="921"/>
                        </a:lnTo>
                        <a:lnTo>
                          <a:pt x="2015" y="912"/>
                        </a:lnTo>
                        <a:lnTo>
                          <a:pt x="2015" y="900"/>
                        </a:lnTo>
                        <a:lnTo>
                          <a:pt x="2015" y="887"/>
                        </a:lnTo>
                        <a:lnTo>
                          <a:pt x="2014" y="874"/>
                        </a:lnTo>
                        <a:lnTo>
                          <a:pt x="2011" y="859"/>
                        </a:lnTo>
                        <a:lnTo>
                          <a:pt x="2006" y="844"/>
                        </a:lnTo>
                        <a:lnTo>
                          <a:pt x="2001" y="830"/>
                        </a:lnTo>
                        <a:lnTo>
                          <a:pt x="1993" y="817"/>
                        </a:lnTo>
                        <a:lnTo>
                          <a:pt x="1993" y="817"/>
                        </a:lnTo>
                        <a:lnTo>
                          <a:pt x="1978" y="794"/>
                        </a:lnTo>
                        <a:lnTo>
                          <a:pt x="1970" y="784"/>
                        </a:lnTo>
                        <a:lnTo>
                          <a:pt x="1963" y="775"/>
                        </a:lnTo>
                        <a:lnTo>
                          <a:pt x="1953" y="769"/>
                        </a:lnTo>
                        <a:lnTo>
                          <a:pt x="1941" y="763"/>
                        </a:lnTo>
                        <a:lnTo>
                          <a:pt x="1928" y="759"/>
                        </a:lnTo>
                        <a:lnTo>
                          <a:pt x="1910" y="756"/>
                        </a:lnTo>
                        <a:lnTo>
                          <a:pt x="1910" y="756"/>
                        </a:lnTo>
                        <a:lnTo>
                          <a:pt x="1858" y="749"/>
                        </a:lnTo>
                        <a:lnTo>
                          <a:pt x="1827" y="745"/>
                        </a:lnTo>
                        <a:lnTo>
                          <a:pt x="1827" y="745"/>
                        </a:lnTo>
                        <a:lnTo>
                          <a:pt x="1823" y="744"/>
                        </a:lnTo>
                        <a:lnTo>
                          <a:pt x="1821" y="743"/>
                        </a:lnTo>
                        <a:lnTo>
                          <a:pt x="1818" y="739"/>
                        </a:lnTo>
                        <a:lnTo>
                          <a:pt x="1815" y="736"/>
                        </a:lnTo>
                        <a:lnTo>
                          <a:pt x="1812" y="727"/>
                        </a:lnTo>
                        <a:lnTo>
                          <a:pt x="1810" y="716"/>
                        </a:lnTo>
                        <a:lnTo>
                          <a:pt x="1804" y="691"/>
                        </a:lnTo>
                        <a:lnTo>
                          <a:pt x="1801" y="678"/>
                        </a:lnTo>
                        <a:lnTo>
                          <a:pt x="1797" y="666"/>
                        </a:lnTo>
                        <a:lnTo>
                          <a:pt x="1797" y="666"/>
                        </a:lnTo>
                        <a:lnTo>
                          <a:pt x="1787" y="647"/>
                        </a:lnTo>
                        <a:lnTo>
                          <a:pt x="1780" y="632"/>
                        </a:lnTo>
                        <a:lnTo>
                          <a:pt x="1776" y="627"/>
                        </a:lnTo>
                        <a:lnTo>
                          <a:pt x="1773" y="623"/>
                        </a:lnTo>
                        <a:lnTo>
                          <a:pt x="1767" y="618"/>
                        </a:lnTo>
                        <a:lnTo>
                          <a:pt x="1762" y="614"/>
                        </a:lnTo>
                        <a:lnTo>
                          <a:pt x="1762" y="614"/>
                        </a:lnTo>
                        <a:lnTo>
                          <a:pt x="1754" y="607"/>
                        </a:lnTo>
                        <a:lnTo>
                          <a:pt x="1746" y="599"/>
                        </a:lnTo>
                        <a:lnTo>
                          <a:pt x="1736" y="587"/>
                        </a:lnTo>
                        <a:lnTo>
                          <a:pt x="1726" y="574"/>
                        </a:lnTo>
                        <a:lnTo>
                          <a:pt x="1707" y="547"/>
                        </a:lnTo>
                        <a:lnTo>
                          <a:pt x="1694" y="527"/>
                        </a:lnTo>
                        <a:lnTo>
                          <a:pt x="1694" y="527"/>
                        </a:lnTo>
                        <a:lnTo>
                          <a:pt x="1692" y="523"/>
                        </a:lnTo>
                        <a:lnTo>
                          <a:pt x="1689" y="520"/>
                        </a:lnTo>
                        <a:lnTo>
                          <a:pt x="1681" y="515"/>
                        </a:lnTo>
                        <a:lnTo>
                          <a:pt x="1671" y="511"/>
                        </a:lnTo>
                        <a:lnTo>
                          <a:pt x="1660" y="508"/>
                        </a:lnTo>
                        <a:lnTo>
                          <a:pt x="1640" y="505"/>
                        </a:lnTo>
                        <a:lnTo>
                          <a:pt x="1624" y="503"/>
                        </a:lnTo>
                        <a:lnTo>
                          <a:pt x="1624" y="503"/>
                        </a:lnTo>
                        <a:lnTo>
                          <a:pt x="1618" y="501"/>
                        </a:lnTo>
                        <a:lnTo>
                          <a:pt x="1612" y="498"/>
                        </a:lnTo>
                        <a:lnTo>
                          <a:pt x="1606" y="493"/>
                        </a:lnTo>
                        <a:lnTo>
                          <a:pt x="1599" y="487"/>
                        </a:lnTo>
                        <a:lnTo>
                          <a:pt x="1586" y="474"/>
                        </a:lnTo>
                        <a:lnTo>
                          <a:pt x="1574" y="461"/>
                        </a:lnTo>
                        <a:lnTo>
                          <a:pt x="1574" y="461"/>
                        </a:lnTo>
                        <a:lnTo>
                          <a:pt x="1568" y="455"/>
                        </a:lnTo>
                        <a:lnTo>
                          <a:pt x="1560" y="447"/>
                        </a:lnTo>
                        <a:lnTo>
                          <a:pt x="1544" y="434"/>
                        </a:lnTo>
                        <a:lnTo>
                          <a:pt x="1527" y="420"/>
                        </a:lnTo>
                        <a:lnTo>
                          <a:pt x="1522" y="414"/>
                        </a:lnTo>
                        <a:lnTo>
                          <a:pt x="1518" y="409"/>
                        </a:lnTo>
                        <a:lnTo>
                          <a:pt x="1518" y="409"/>
                        </a:lnTo>
                        <a:lnTo>
                          <a:pt x="1516" y="406"/>
                        </a:lnTo>
                        <a:lnTo>
                          <a:pt x="1515" y="402"/>
                        </a:lnTo>
                        <a:lnTo>
                          <a:pt x="1514" y="394"/>
                        </a:lnTo>
                        <a:lnTo>
                          <a:pt x="1515" y="383"/>
                        </a:lnTo>
                        <a:lnTo>
                          <a:pt x="1518" y="371"/>
                        </a:lnTo>
                        <a:lnTo>
                          <a:pt x="1524" y="346"/>
                        </a:lnTo>
                        <a:lnTo>
                          <a:pt x="1531" y="322"/>
                        </a:lnTo>
                        <a:lnTo>
                          <a:pt x="1531" y="322"/>
                        </a:lnTo>
                        <a:lnTo>
                          <a:pt x="1533" y="312"/>
                        </a:lnTo>
                        <a:lnTo>
                          <a:pt x="1535" y="301"/>
                        </a:lnTo>
                        <a:lnTo>
                          <a:pt x="1536" y="291"/>
                        </a:lnTo>
                        <a:lnTo>
                          <a:pt x="1535" y="281"/>
                        </a:lnTo>
                        <a:lnTo>
                          <a:pt x="1534" y="270"/>
                        </a:lnTo>
                        <a:lnTo>
                          <a:pt x="1531" y="260"/>
                        </a:lnTo>
                        <a:lnTo>
                          <a:pt x="1527" y="248"/>
                        </a:lnTo>
                        <a:lnTo>
                          <a:pt x="1522" y="234"/>
                        </a:lnTo>
                        <a:lnTo>
                          <a:pt x="1522" y="234"/>
                        </a:lnTo>
                        <a:lnTo>
                          <a:pt x="1518" y="222"/>
                        </a:lnTo>
                        <a:lnTo>
                          <a:pt x="1514" y="210"/>
                        </a:lnTo>
                        <a:lnTo>
                          <a:pt x="1512" y="198"/>
                        </a:lnTo>
                        <a:lnTo>
                          <a:pt x="1511" y="186"/>
                        </a:lnTo>
                        <a:lnTo>
                          <a:pt x="1511" y="166"/>
                        </a:lnTo>
                        <a:lnTo>
                          <a:pt x="1510" y="148"/>
                        </a:lnTo>
                        <a:lnTo>
                          <a:pt x="1510" y="148"/>
                        </a:lnTo>
                        <a:lnTo>
                          <a:pt x="1500" y="145"/>
                        </a:lnTo>
                        <a:lnTo>
                          <a:pt x="1500" y="145"/>
                        </a:lnTo>
                        <a:lnTo>
                          <a:pt x="1494" y="142"/>
                        </a:lnTo>
                        <a:lnTo>
                          <a:pt x="1487" y="136"/>
                        </a:lnTo>
                        <a:lnTo>
                          <a:pt x="1482" y="129"/>
                        </a:lnTo>
                        <a:lnTo>
                          <a:pt x="1477" y="120"/>
                        </a:lnTo>
                        <a:lnTo>
                          <a:pt x="1470" y="101"/>
                        </a:lnTo>
                        <a:lnTo>
                          <a:pt x="1463" y="84"/>
                        </a:lnTo>
                        <a:lnTo>
                          <a:pt x="1463" y="84"/>
                        </a:lnTo>
                        <a:lnTo>
                          <a:pt x="1459" y="77"/>
                        </a:lnTo>
                        <a:lnTo>
                          <a:pt x="1453" y="72"/>
                        </a:lnTo>
                        <a:lnTo>
                          <a:pt x="1448" y="69"/>
                        </a:lnTo>
                        <a:lnTo>
                          <a:pt x="1440" y="67"/>
                        </a:lnTo>
                        <a:lnTo>
                          <a:pt x="1424" y="63"/>
                        </a:lnTo>
                        <a:lnTo>
                          <a:pt x="1415" y="61"/>
                        </a:lnTo>
                        <a:lnTo>
                          <a:pt x="1406" y="58"/>
                        </a:lnTo>
                        <a:lnTo>
                          <a:pt x="1406" y="58"/>
                        </a:lnTo>
                        <a:lnTo>
                          <a:pt x="1402" y="56"/>
                        </a:lnTo>
                        <a:lnTo>
                          <a:pt x="1398" y="52"/>
                        </a:lnTo>
                        <a:lnTo>
                          <a:pt x="1391" y="46"/>
                        </a:lnTo>
                        <a:lnTo>
                          <a:pt x="1386" y="37"/>
                        </a:lnTo>
                        <a:lnTo>
                          <a:pt x="1379" y="28"/>
                        </a:lnTo>
                        <a:lnTo>
                          <a:pt x="1373" y="20"/>
                        </a:lnTo>
                        <a:lnTo>
                          <a:pt x="1366" y="12"/>
                        </a:lnTo>
                        <a:lnTo>
                          <a:pt x="1357" y="5"/>
                        </a:lnTo>
                        <a:lnTo>
                          <a:pt x="1353" y="3"/>
                        </a:lnTo>
                        <a:lnTo>
                          <a:pt x="1347" y="1"/>
                        </a:lnTo>
                        <a:lnTo>
                          <a:pt x="1347" y="1"/>
                        </a:lnTo>
                        <a:lnTo>
                          <a:pt x="1328" y="0"/>
                        </a:lnTo>
                        <a:lnTo>
                          <a:pt x="1283" y="0"/>
                        </a:lnTo>
                        <a:lnTo>
                          <a:pt x="1131" y="1"/>
                        </a:lnTo>
                        <a:lnTo>
                          <a:pt x="683" y="8"/>
                        </a:lnTo>
                        <a:lnTo>
                          <a:pt x="232" y="14"/>
                        </a:lnTo>
                        <a:lnTo>
                          <a:pt x="76" y="15"/>
                        </a:lnTo>
                        <a:lnTo>
                          <a:pt x="28" y="15"/>
                        </a:lnTo>
                        <a:lnTo>
                          <a:pt x="5" y="14"/>
                        </a:lnTo>
                        <a:lnTo>
                          <a:pt x="5" y="14"/>
                        </a:lnTo>
                        <a:lnTo>
                          <a:pt x="5" y="14"/>
                        </a:lnTo>
                        <a:lnTo>
                          <a:pt x="5" y="15"/>
                        </a:lnTo>
                        <a:lnTo>
                          <a:pt x="5" y="15"/>
                        </a:lnTo>
                        <a:lnTo>
                          <a:pt x="9" y="20"/>
                        </a:lnTo>
                        <a:lnTo>
                          <a:pt x="12" y="25"/>
                        </a:lnTo>
                        <a:lnTo>
                          <a:pt x="16" y="32"/>
                        </a:lnTo>
                        <a:lnTo>
                          <a:pt x="19" y="39"/>
                        </a:lnTo>
                        <a:lnTo>
                          <a:pt x="20" y="48"/>
                        </a:lnTo>
                        <a:lnTo>
                          <a:pt x="19" y="52"/>
                        </a:lnTo>
                        <a:lnTo>
                          <a:pt x="18" y="58"/>
                        </a:lnTo>
                        <a:lnTo>
                          <a:pt x="17" y="62"/>
                        </a:lnTo>
                        <a:lnTo>
                          <a:pt x="14" y="68"/>
                        </a:lnTo>
                        <a:lnTo>
                          <a:pt x="14" y="68"/>
                        </a:lnTo>
                        <a:lnTo>
                          <a:pt x="8" y="77"/>
                        </a:lnTo>
                        <a:lnTo>
                          <a:pt x="4" y="86"/>
                        </a:lnTo>
                        <a:lnTo>
                          <a:pt x="2" y="95"/>
                        </a:lnTo>
                        <a:lnTo>
                          <a:pt x="0" y="102"/>
                        </a:lnTo>
                        <a:lnTo>
                          <a:pt x="0" y="109"/>
                        </a:lnTo>
                        <a:lnTo>
                          <a:pt x="0" y="113"/>
                        </a:lnTo>
                        <a:lnTo>
                          <a:pt x="2" y="118"/>
                        </a:lnTo>
                        <a:lnTo>
                          <a:pt x="3" y="120"/>
                        </a:lnTo>
                        <a:lnTo>
                          <a:pt x="3" y="120"/>
                        </a:lnTo>
                        <a:lnTo>
                          <a:pt x="9" y="128"/>
                        </a:lnTo>
                        <a:lnTo>
                          <a:pt x="16" y="136"/>
                        </a:lnTo>
                        <a:lnTo>
                          <a:pt x="22" y="146"/>
                        </a:lnTo>
                        <a:lnTo>
                          <a:pt x="30" y="159"/>
                        </a:lnTo>
                        <a:lnTo>
                          <a:pt x="35" y="172"/>
                        </a:lnTo>
                        <a:lnTo>
                          <a:pt x="41" y="188"/>
                        </a:lnTo>
                        <a:lnTo>
                          <a:pt x="42" y="196"/>
                        </a:lnTo>
                        <a:lnTo>
                          <a:pt x="43" y="204"/>
                        </a:lnTo>
                        <a:lnTo>
                          <a:pt x="43" y="204"/>
                        </a:lnTo>
                        <a:lnTo>
                          <a:pt x="44" y="219"/>
                        </a:lnTo>
                        <a:lnTo>
                          <a:pt x="47" y="230"/>
                        </a:lnTo>
                        <a:lnTo>
                          <a:pt x="51" y="240"/>
                        </a:lnTo>
                        <a:lnTo>
                          <a:pt x="54" y="246"/>
                        </a:lnTo>
                        <a:lnTo>
                          <a:pt x="57" y="248"/>
                        </a:lnTo>
                        <a:lnTo>
                          <a:pt x="57" y="248"/>
                        </a:lnTo>
                        <a:lnTo>
                          <a:pt x="57" y="249"/>
                        </a:lnTo>
                        <a:lnTo>
                          <a:pt x="57" y="251"/>
                        </a:lnTo>
                        <a:lnTo>
                          <a:pt x="57" y="251"/>
                        </a:lnTo>
                        <a:lnTo>
                          <a:pt x="62" y="255"/>
                        </a:lnTo>
                        <a:lnTo>
                          <a:pt x="64" y="256"/>
                        </a:lnTo>
                        <a:lnTo>
                          <a:pt x="60" y="256"/>
                        </a:lnTo>
                        <a:lnTo>
                          <a:pt x="60" y="256"/>
                        </a:lnTo>
                        <a:lnTo>
                          <a:pt x="65" y="260"/>
                        </a:lnTo>
                        <a:lnTo>
                          <a:pt x="71" y="263"/>
                        </a:lnTo>
                        <a:lnTo>
                          <a:pt x="80" y="267"/>
                        </a:lnTo>
                        <a:lnTo>
                          <a:pt x="92" y="270"/>
                        </a:lnTo>
                        <a:lnTo>
                          <a:pt x="92" y="270"/>
                        </a:lnTo>
                        <a:lnTo>
                          <a:pt x="101" y="274"/>
                        </a:lnTo>
                        <a:lnTo>
                          <a:pt x="111" y="278"/>
                        </a:lnTo>
                        <a:lnTo>
                          <a:pt x="132" y="291"/>
                        </a:lnTo>
                        <a:lnTo>
                          <a:pt x="156" y="309"/>
                        </a:lnTo>
                        <a:lnTo>
                          <a:pt x="182" y="327"/>
                        </a:lnTo>
                        <a:lnTo>
                          <a:pt x="206" y="347"/>
                        </a:lnTo>
                        <a:lnTo>
                          <a:pt x="225" y="364"/>
                        </a:lnTo>
                        <a:lnTo>
                          <a:pt x="240" y="379"/>
                        </a:lnTo>
                        <a:lnTo>
                          <a:pt x="246" y="386"/>
                        </a:lnTo>
                        <a:lnTo>
                          <a:pt x="249" y="390"/>
                        </a:lnTo>
                        <a:lnTo>
                          <a:pt x="249" y="390"/>
                        </a:lnTo>
                        <a:lnTo>
                          <a:pt x="251" y="394"/>
                        </a:lnTo>
                        <a:lnTo>
                          <a:pt x="252" y="399"/>
                        </a:lnTo>
                        <a:lnTo>
                          <a:pt x="252" y="403"/>
                        </a:lnTo>
                        <a:lnTo>
                          <a:pt x="251" y="409"/>
                        </a:lnTo>
                        <a:lnTo>
                          <a:pt x="249" y="421"/>
                        </a:lnTo>
                        <a:lnTo>
                          <a:pt x="244" y="434"/>
                        </a:lnTo>
                        <a:lnTo>
                          <a:pt x="237" y="447"/>
                        </a:lnTo>
                        <a:lnTo>
                          <a:pt x="231" y="460"/>
                        </a:lnTo>
                        <a:lnTo>
                          <a:pt x="214" y="486"/>
                        </a:lnTo>
                        <a:lnTo>
                          <a:pt x="214" y="486"/>
                        </a:lnTo>
                        <a:lnTo>
                          <a:pt x="209" y="497"/>
                        </a:lnTo>
                        <a:lnTo>
                          <a:pt x="206" y="506"/>
                        </a:lnTo>
                        <a:lnTo>
                          <a:pt x="203" y="514"/>
                        </a:lnTo>
                        <a:lnTo>
                          <a:pt x="204" y="522"/>
                        </a:lnTo>
                        <a:lnTo>
                          <a:pt x="207" y="542"/>
                        </a:lnTo>
                        <a:lnTo>
                          <a:pt x="208" y="556"/>
                        </a:lnTo>
                        <a:lnTo>
                          <a:pt x="209" y="574"/>
                        </a:lnTo>
                        <a:lnTo>
                          <a:pt x="209" y="574"/>
                        </a:lnTo>
                        <a:lnTo>
                          <a:pt x="210" y="583"/>
                        </a:lnTo>
                        <a:lnTo>
                          <a:pt x="213" y="594"/>
                        </a:lnTo>
                        <a:lnTo>
                          <a:pt x="218" y="605"/>
                        </a:lnTo>
                        <a:lnTo>
                          <a:pt x="224" y="616"/>
                        </a:lnTo>
                        <a:lnTo>
                          <a:pt x="232" y="627"/>
                        </a:lnTo>
                        <a:lnTo>
                          <a:pt x="240" y="638"/>
                        </a:lnTo>
                        <a:lnTo>
                          <a:pt x="258" y="659"/>
                        </a:lnTo>
                        <a:lnTo>
                          <a:pt x="276" y="676"/>
                        </a:lnTo>
                        <a:lnTo>
                          <a:pt x="292" y="691"/>
                        </a:lnTo>
                        <a:lnTo>
                          <a:pt x="308" y="704"/>
                        </a:lnTo>
                        <a:lnTo>
                          <a:pt x="326" y="1946"/>
                        </a:lnTo>
                        <a:lnTo>
                          <a:pt x="326" y="1946"/>
                        </a:lnTo>
                        <a:lnTo>
                          <a:pt x="595" y="1940"/>
                        </a:lnTo>
                        <a:lnTo>
                          <a:pt x="1189" y="1927"/>
                        </a:lnTo>
                        <a:lnTo>
                          <a:pt x="1508" y="1922"/>
                        </a:lnTo>
                        <a:lnTo>
                          <a:pt x="1785" y="1918"/>
                        </a:lnTo>
                        <a:lnTo>
                          <a:pt x="1896" y="1917"/>
                        </a:lnTo>
                        <a:lnTo>
                          <a:pt x="1982" y="1917"/>
                        </a:lnTo>
                        <a:lnTo>
                          <a:pt x="2038" y="1917"/>
                        </a:lnTo>
                        <a:lnTo>
                          <a:pt x="2053" y="1918"/>
                        </a:lnTo>
                        <a:lnTo>
                          <a:pt x="2059" y="1919"/>
                        </a:lnTo>
                        <a:lnTo>
                          <a:pt x="2059" y="1919"/>
                        </a:lnTo>
                        <a:lnTo>
                          <a:pt x="2061" y="1926"/>
                        </a:lnTo>
                        <a:lnTo>
                          <a:pt x="2065" y="1931"/>
                        </a:lnTo>
                        <a:lnTo>
                          <a:pt x="2073" y="1944"/>
                        </a:lnTo>
                        <a:lnTo>
                          <a:pt x="2076" y="1952"/>
                        </a:lnTo>
                        <a:lnTo>
                          <a:pt x="2078" y="1960"/>
                        </a:lnTo>
                        <a:lnTo>
                          <a:pt x="2078" y="1968"/>
                        </a:lnTo>
                        <a:lnTo>
                          <a:pt x="2076" y="1978"/>
                        </a:lnTo>
                        <a:lnTo>
                          <a:pt x="2076" y="1978"/>
                        </a:lnTo>
                        <a:lnTo>
                          <a:pt x="2072" y="1987"/>
                        </a:lnTo>
                        <a:lnTo>
                          <a:pt x="2067" y="1995"/>
                        </a:lnTo>
                        <a:lnTo>
                          <a:pt x="2063" y="2002"/>
                        </a:lnTo>
                        <a:lnTo>
                          <a:pt x="2060" y="2010"/>
                        </a:lnTo>
                        <a:lnTo>
                          <a:pt x="2057" y="2017"/>
                        </a:lnTo>
                        <a:lnTo>
                          <a:pt x="2057" y="2022"/>
                        </a:lnTo>
                        <a:lnTo>
                          <a:pt x="2057" y="2026"/>
                        </a:lnTo>
                        <a:lnTo>
                          <a:pt x="2059" y="2031"/>
                        </a:lnTo>
                        <a:lnTo>
                          <a:pt x="2061" y="2036"/>
                        </a:lnTo>
                        <a:lnTo>
                          <a:pt x="2067" y="2048"/>
                        </a:lnTo>
                        <a:lnTo>
                          <a:pt x="2067" y="2048"/>
                        </a:lnTo>
                        <a:lnTo>
                          <a:pt x="2081" y="2068"/>
                        </a:lnTo>
                        <a:lnTo>
                          <a:pt x="2089" y="2079"/>
                        </a:lnTo>
                        <a:lnTo>
                          <a:pt x="2092" y="2082"/>
                        </a:lnTo>
                        <a:lnTo>
                          <a:pt x="2093" y="2083"/>
                        </a:lnTo>
                        <a:lnTo>
                          <a:pt x="2256" y="2068"/>
                        </a:lnTo>
                        <a:lnTo>
                          <a:pt x="2256" y="2068"/>
                        </a:lnTo>
                        <a:lnTo>
                          <a:pt x="2261" y="2063"/>
                        </a:lnTo>
                        <a:lnTo>
                          <a:pt x="2267" y="2058"/>
                        </a:lnTo>
                        <a:lnTo>
                          <a:pt x="2273" y="2050"/>
                        </a:lnTo>
                        <a:lnTo>
                          <a:pt x="2279" y="2041"/>
                        </a:lnTo>
                        <a:lnTo>
                          <a:pt x="2283" y="2033"/>
                        </a:lnTo>
                        <a:lnTo>
                          <a:pt x="2285" y="2023"/>
                        </a:lnTo>
                        <a:lnTo>
                          <a:pt x="2285" y="2017"/>
                        </a:lnTo>
                        <a:lnTo>
                          <a:pt x="2285" y="2013"/>
                        </a:lnTo>
                        <a:lnTo>
                          <a:pt x="2285" y="2013"/>
                        </a:lnTo>
                        <a:lnTo>
                          <a:pt x="2284" y="2008"/>
                        </a:lnTo>
                        <a:lnTo>
                          <a:pt x="2284" y="2001"/>
                        </a:lnTo>
                        <a:lnTo>
                          <a:pt x="2285" y="1985"/>
                        </a:lnTo>
                        <a:lnTo>
                          <a:pt x="2288" y="1966"/>
                        </a:lnTo>
                        <a:lnTo>
                          <a:pt x="2291" y="1946"/>
                        </a:lnTo>
                        <a:lnTo>
                          <a:pt x="2298" y="1906"/>
                        </a:lnTo>
                        <a:lnTo>
                          <a:pt x="2303" y="1876"/>
                        </a:lnTo>
                        <a:lnTo>
                          <a:pt x="2303" y="1876"/>
                        </a:lnTo>
                        <a:lnTo>
                          <a:pt x="2305" y="1857"/>
                        </a:lnTo>
                        <a:lnTo>
                          <a:pt x="2306" y="1850"/>
                        </a:lnTo>
                        <a:lnTo>
                          <a:pt x="2309" y="1844"/>
                        </a:lnTo>
                        <a:lnTo>
                          <a:pt x="2312" y="1842"/>
                        </a:lnTo>
                        <a:lnTo>
                          <a:pt x="2314" y="1840"/>
                        </a:lnTo>
                        <a:lnTo>
                          <a:pt x="2321" y="1836"/>
                        </a:lnTo>
                        <a:lnTo>
                          <a:pt x="2332" y="1835"/>
                        </a:lnTo>
                        <a:lnTo>
                          <a:pt x="2346" y="1835"/>
                        </a:lnTo>
                        <a:lnTo>
                          <a:pt x="2346" y="1835"/>
                        </a:lnTo>
                        <a:lnTo>
                          <a:pt x="2374" y="1836"/>
                        </a:lnTo>
                        <a:lnTo>
                          <a:pt x="2385" y="1836"/>
                        </a:lnTo>
                        <a:lnTo>
                          <a:pt x="2394" y="1834"/>
                        </a:lnTo>
                        <a:lnTo>
                          <a:pt x="2405" y="1830"/>
                        </a:lnTo>
                        <a:lnTo>
                          <a:pt x="2416" y="1822"/>
                        </a:lnTo>
                        <a:lnTo>
                          <a:pt x="2429" y="1811"/>
                        </a:lnTo>
                        <a:lnTo>
                          <a:pt x="2446" y="1797"/>
                        </a:lnTo>
                        <a:lnTo>
                          <a:pt x="2446" y="1797"/>
                        </a:lnTo>
                        <a:lnTo>
                          <a:pt x="2452" y="1790"/>
                        </a:lnTo>
                        <a:lnTo>
                          <a:pt x="2458" y="1781"/>
                        </a:lnTo>
                        <a:lnTo>
                          <a:pt x="2462" y="1771"/>
                        </a:lnTo>
                        <a:lnTo>
                          <a:pt x="2463" y="1761"/>
                        </a:lnTo>
                        <a:lnTo>
                          <a:pt x="2464" y="1750"/>
                        </a:lnTo>
                        <a:lnTo>
                          <a:pt x="2464" y="1740"/>
                        </a:lnTo>
                        <a:lnTo>
                          <a:pt x="2463" y="1730"/>
                        </a:lnTo>
                        <a:lnTo>
                          <a:pt x="2461" y="1720"/>
                        </a:lnTo>
                        <a:lnTo>
                          <a:pt x="2456" y="1701"/>
                        </a:lnTo>
                        <a:lnTo>
                          <a:pt x="2449" y="1685"/>
                        </a:lnTo>
                        <a:lnTo>
                          <a:pt x="2444" y="1674"/>
                        </a:lnTo>
                        <a:lnTo>
                          <a:pt x="2440" y="1667"/>
                        </a:lnTo>
                        <a:lnTo>
                          <a:pt x="2440" y="1667"/>
                        </a:lnTo>
                        <a:lnTo>
                          <a:pt x="2438" y="1670"/>
                        </a:lnTo>
                        <a:lnTo>
                          <a:pt x="2438" y="1670"/>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107" name="Freeform 203"/>
                  <p:cNvSpPr>
                    <a:spLocks noEditPoints="1"/>
                  </p:cNvSpPr>
                  <p:nvPr/>
                </p:nvSpPr>
                <p:spPr bwMode="auto">
                  <a:xfrm>
                    <a:off x="262" y="2517"/>
                    <a:ext cx="473" cy="308"/>
                  </a:xfrm>
                  <a:custGeom>
                    <a:avLst/>
                    <a:gdLst/>
                    <a:ahLst/>
                    <a:cxnLst>
                      <a:cxn ang="0">
                        <a:pos x="267" y="60"/>
                      </a:cxn>
                      <a:cxn ang="0">
                        <a:pos x="201" y="118"/>
                      </a:cxn>
                      <a:cxn ang="0">
                        <a:pos x="292" y="167"/>
                      </a:cxn>
                      <a:cxn ang="0">
                        <a:pos x="398" y="180"/>
                      </a:cxn>
                      <a:cxn ang="0">
                        <a:pos x="458" y="149"/>
                      </a:cxn>
                      <a:cxn ang="0">
                        <a:pos x="478" y="86"/>
                      </a:cxn>
                      <a:cxn ang="0">
                        <a:pos x="455" y="9"/>
                      </a:cxn>
                      <a:cxn ang="0">
                        <a:pos x="49" y="127"/>
                      </a:cxn>
                      <a:cxn ang="0">
                        <a:pos x="2" y="193"/>
                      </a:cxn>
                      <a:cxn ang="0">
                        <a:pos x="56" y="229"/>
                      </a:cxn>
                      <a:cxn ang="0">
                        <a:pos x="97" y="118"/>
                      </a:cxn>
                      <a:cxn ang="0">
                        <a:pos x="1323" y="480"/>
                      </a:cxn>
                      <a:cxn ang="0">
                        <a:pos x="1214" y="367"/>
                      </a:cxn>
                      <a:cxn ang="0">
                        <a:pos x="1149" y="292"/>
                      </a:cxn>
                      <a:cxn ang="0">
                        <a:pos x="1065" y="369"/>
                      </a:cxn>
                      <a:cxn ang="0">
                        <a:pos x="1018" y="423"/>
                      </a:cxn>
                      <a:cxn ang="0">
                        <a:pos x="1102" y="478"/>
                      </a:cxn>
                      <a:cxn ang="0">
                        <a:pos x="1125" y="560"/>
                      </a:cxn>
                      <a:cxn ang="0">
                        <a:pos x="1158" y="508"/>
                      </a:cxn>
                      <a:cxn ang="0">
                        <a:pos x="1224" y="537"/>
                      </a:cxn>
                      <a:cxn ang="0">
                        <a:pos x="1327" y="537"/>
                      </a:cxn>
                      <a:cxn ang="0">
                        <a:pos x="1323" y="484"/>
                      </a:cxn>
                      <a:cxn ang="0">
                        <a:pos x="1763" y="586"/>
                      </a:cxn>
                      <a:cxn ang="0">
                        <a:pos x="1604" y="590"/>
                      </a:cxn>
                      <a:cxn ang="0">
                        <a:pos x="1499" y="623"/>
                      </a:cxn>
                      <a:cxn ang="0">
                        <a:pos x="1597" y="644"/>
                      </a:cxn>
                      <a:cxn ang="0">
                        <a:pos x="1784" y="659"/>
                      </a:cxn>
                      <a:cxn ang="0">
                        <a:pos x="1759" y="737"/>
                      </a:cxn>
                      <a:cxn ang="0">
                        <a:pos x="1646" y="751"/>
                      </a:cxn>
                      <a:cxn ang="0">
                        <a:pos x="1690" y="770"/>
                      </a:cxn>
                      <a:cxn ang="0">
                        <a:pos x="1704" y="844"/>
                      </a:cxn>
                      <a:cxn ang="0">
                        <a:pos x="1790" y="831"/>
                      </a:cxn>
                      <a:cxn ang="0">
                        <a:pos x="1776" y="759"/>
                      </a:cxn>
                      <a:cxn ang="0">
                        <a:pos x="2089" y="744"/>
                      </a:cxn>
                      <a:cxn ang="0">
                        <a:pos x="1969" y="737"/>
                      </a:cxn>
                      <a:cxn ang="0">
                        <a:pos x="1886" y="707"/>
                      </a:cxn>
                      <a:cxn ang="0">
                        <a:pos x="1875" y="779"/>
                      </a:cxn>
                      <a:cxn ang="0">
                        <a:pos x="1960" y="807"/>
                      </a:cxn>
                      <a:cxn ang="0">
                        <a:pos x="2018" y="926"/>
                      </a:cxn>
                      <a:cxn ang="0">
                        <a:pos x="2168" y="904"/>
                      </a:cxn>
                      <a:cxn ang="0">
                        <a:pos x="2216" y="831"/>
                      </a:cxn>
                      <a:cxn ang="0">
                        <a:pos x="1820" y="953"/>
                      </a:cxn>
                      <a:cxn ang="0">
                        <a:pos x="1934" y="978"/>
                      </a:cxn>
                      <a:cxn ang="0">
                        <a:pos x="1855" y="938"/>
                      </a:cxn>
                      <a:cxn ang="0">
                        <a:pos x="2708" y="1440"/>
                      </a:cxn>
                      <a:cxn ang="0">
                        <a:pos x="2643" y="1315"/>
                      </a:cxn>
                      <a:cxn ang="0">
                        <a:pos x="2525" y="1225"/>
                      </a:cxn>
                      <a:cxn ang="0">
                        <a:pos x="2309" y="1123"/>
                      </a:cxn>
                      <a:cxn ang="0">
                        <a:pos x="2248" y="1143"/>
                      </a:cxn>
                      <a:cxn ang="0">
                        <a:pos x="2274" y="1233"/>
                      </a:cxn>
                      <a:cxn ang="0">
                        <a:pos x="2222" y="1347"/>
                      </a:cxn>
                      <a:cxn ang="0">
                        <a:pos x="2178" y="1418"/>
                      </a:cxn>
                      <a:cxn ang="0">
                        <a:pos x="2226" y="1497"/>
                      </a:cxn>
                      <a:cxn ang="0">
                        <a:pos x="2259" y="1697"/>
                      </a:cxn>
                      <a:cxn ang="0">
                        <a:pos x="2289" y="1790"/>
                      </a:cxn>
                      <a:cxn ang="0">
                        <a:pos x="2401" y="1850"/>
                      </a:cxn>
                      <a:cxn ang="0">
                        <a:pos x="2465" y="1760"/>
                      </a:cxn>
                      <a:cxn ang="0">
                        <a:pos x="2649" y="1645"/>
                      </a:cxn>
                      <a:cxn ang="0">
                        <a:pos x="2815" y="1591"/>
                      </a:cxn>
                      <a:cxn ang="0">
                        <a:pos x="2838" y="1518"/>
                      </a:cxn>
                    </a:cxnLst>
                    <a:rect l="0" t="0" r="r" b="b"/>
                    <a:pathLst>
                      <a:path w="2841" h="1850">
                        <a:moveTo>
                          <a:pt x="337" y="4"/>
                        </a:moveTo>
                        <a:lnTo>
                          <a:pt x="337" y="4"/>
                        </a:lnTo>
                        <a:lnTo>
                          <a:pt x="330" y="6"/>
                        </a:lnTo>
                        <a:lnTo>
                          <a:pt x="323" y="7"/>
                        </a:lnTo>
                        <a:lnTo>
                          <a:pt x="318" y="10"/>
                        </a:lnTo>
                        <a:lnTo>
                          <a:pt x="312" y="13"/>
                        </a:lnTo>
                        <a:lnTo>
                          <a:pt x="307" y="16"/>
                        </a:lnTo>
                        <a:lnTo>
                          <a:pt x="302" y="22"/>
                        </a:lnTo>
                        <a:lnTo>
                          <a:pt x="292" y="32"/>
                        </a:lnTo>
                        <a:lnTo>
                          <a:pt x="285" y="43"/>
                        </a:lnTo>
                        <a:lnTo>
                          <a:pt x="276" y="52"/>
                        </a:lnTo>
                        <a:lnTo>
                          <a:pt x="267" y="60"/>
                        </a:lnTo>
                        <a:lnTo>
                          <a:pt x="263" y="63"/>
                        </a:lnTo>
                        <a:lnTo>
                          <a:pt x="259" y="66"/>
                        </a:lnTo>
                        <a:lnTo>
                          <a:pt x="259" y="66"/>
                        </a:lnTo>
                        <a:lnTo>
                          <a:pt x="251" y="70"/>
                        </a:lnTo>
                        <a:lnTo>
                          <a:pt x="235" y="81"/>
                        </a:lnTo>
                        <a:lnTo>
                          <a:pt x="216" y="95"/>
                        </a:lnTo>
                        <a:lnTo>
                          <a:pt x="208" y="103"/>
                        </a:lnTo>
                        <a:lnTo>
                          <a:pt x="202" y="109"/>
                        </a:lnTo>
                        <a:lnTo>
                          <a:pt x="202" y="109"/>
                        </a:lnTo>
                        <a:lnTo>
                          <a:pt x="200" y="112"/>
                        </a:lnTo>
                        <a:lnTo>
                          <a:pt x="200" y="115"/>
                        </a:lnTo>
                        <a:lnTo>
                          <a:pt x="201" y="118"/>
                        </a:lnTo>
                        <a:lnTo>
                          <a:pt x="202" y="120"/>
                        </a:lnTo>
                        <a:lnTo>
                          <a:pt x="208" y="123"/>
                        </a:lnTo>
                        <a:lnTo>
                          <a:pt x="216" y="127"/>
                        </a:lnTo>
                        <a:lnTo>
                          <a:pt x="225" y="129"/>
                        </a:lnTo>
                        <a:lnTo>
                          <a:pt x="234" y="130"/>
                        </a:lnTo>
                        <a:lnTo>
                          <a:pt x="241" y="131"/>
                        </a:lnTo>
                        <a:lnTo>
                          <a:pt x="241" y="131"/>
                        </a:lnTo>
                        <a:lnTo>
                          <a:pt x="250" y="135"/>
                        </a:lnTo>
                        <a:lnTo>
                          <a:pt x="270" y="147"/>
                        </a:lnTo>
                        <a:lnTo>
                          <a:pt x="279" y="154"/>
                        </a:lnTo>
                        <a:lnTo>
                          <a:pt x="289" y="163"/>
                        </a:lnTo>
                        <a:lnTo>
                          <a:pt x="292" y="167"/>
                        </a:lnTo>
                        <a:lnTo>
                          <a:pt x="296" y="170"/>
                        </a:lnTo>
                        <a:lnTo>
                          <a:pt x="297" y="175"/>
                        </a:lnTo>
                        <a:lnTo>
                          <a:pt x="298" y="179"/>
                        </a:lnTo>
                        <a:lnTo>
                          <a:pt x="298" y="179"/>
                        </a:lnTo>
                        <a:lnTo>
                          <a:pt x="299" y="182"/>
                        </a:lnTo>
                        <a:lnTo>
                          <a:pt x="301" y="185"/>
                        </a:lnTo>
                        <a:lnTo>
                          <a:pt x="304" y="187"/>
                        </a:lnTo>
                        <a:lnTo>
                          <a:pt x="310" y="188"/>
                        </a:lnTo>
                        <a:lnTo>
                          <a:pt x="324" y="189"/>
                        </a:lnTo>
                        <a:lnTo>
                          <a:pt x="340" y="188"/>
                        </a:lnTo>
                        <a:lnTo>
                          <a:pt x="379" y="182"/>
                        </a:lnTo>
                        <a:lnTo>
                          <a:pt x="398" y="180"/>
                        </a:lnTo>
                        <a:lnTo>
                          <a:pt x="416" y="179"/>
                        </a:lnTo>
                        <a:lnTo>
                          <a:pt x="416" y="179"/>
                        </a:lnTo>
                        <a:lnTo>
                          <a:pt x="430" y="178"/>
                        </a:lnTo>
                        <a:lnTo>
                          <a:pt x="442" y="176"/>
                        </a:lnTo>
                        <a:lnTo>
                          <a:pt x="446" y="173"/>
                        </a:lnTo>
                        <a:lnTo>
                          <a:pt x="451" y="171"/>
                        </a:lnTo>
                        <a:lnTo>
                          <a:pt x="454" y="169"/>
                        </a:lnTo>
                        <a:lnTo>
                          <a:pt x="456" y="166"/>
                        </a:lnTo>
                        <a:lnTo>
                          <a:pt x="457" y="163"/>
                        </a:lnTo>
                        <a:lnTo>
                          <a:pt x="458" y="158"/>
                        </a:lnTo>
                        <a:lnTo>
                          <a:pt x="459" y="154"/>
                        </a:lnTo>
                        <a:lnTo>
                          <a:pt x="458" y="149"/>
                        </a:lnTo>
                        <a:lnTo>
                          <a:pt x="456" y="139"/>
                        </a:lnTo>
                        <a:lnTo>
                          <a:pt x="451" y="127"/>
                        </a:lnTo>
                        <a:lnTo>
                          <a:pt x="451" y="127"/>
                        </a:lnTo>
                        <a:lnTo>
                          <a:pt x="448" y="120"/>
                        </a:lnTo>
                        <a:lnTo>
                          <a:pt x="447" y="116"/>
                        </a:lnTo>
                        <a:lnTo>
                          <a:pt x="447" y="110"/>
                        </a:lnTo>
                        <a:lnTo>
                          <a:pt x="448" y="107"/>
                        </a:lnTo>
                        <a:lnTo>
                          <a:pt x="451" y="104"/>
                        </a:lnTo>
                        <a:lnTo>
                          <a:pt x="454" y="100"/>
                        </a:lnTo>
                        <a:lnTo>
                          <a:pt x="462" y="96"/>
                        </a:lnTo>
                        <a:lnTo>
                          <a:pt x="470" y="92"/>
                        </a:lnTo>
                        <a:lnTo>
                          <a:pt x="478" y="86"/>
                        </a:lnTo>
                        <a:lnTo>
                          <a:pt x="481" y="84"/>
                        </a:lnTo>
                        <a:lnTo>
                          <a:pt x="483" y="82"/>
                        </a:lnTo>
                        <a:lnTo>
                          <a:pt x="484" y="79"/>
                        </a:lnTo>
                        <a:lnTo>
                          <a:pt x="485" y="74"/>
                        </a:lnTo>
                        <a:lnTo>
                          <a:pt x="485" y="74"/>
                        </a:lnTo>
                        <a:lnTo>
                          <a:pt x="484" y="66"/>
                        </a:lnTo>
                        <a:lnTo>
                          <a:pt x="482" y="57"/>
                        </a:lnTo>
                        <a:lnTo>
                          <a:pt x="479" y="48"/>
                        </a:lnTo>
                        <a:lnTo>
                          <a:pt x="475" y="40"/>
                        </a:lnTo>
                        <a:lnTo>
                          <a:pt x="465" y="23"/>
                        </a:lnTo>
                        <a:lnTo>
                          <a:pt x="455" y="9"/>
                        </a:lnTo>
                        <a:lnTo>
                          <a:pt x="455" y="9"/>
                        </a:lnTo>
                        <a:lnTo>
                          <a:pt x="452" y="6"/>
                        </a:lnTo>
                        <a:lnTo>
                          <a:pt x="447" y="3"/>
                        </a:lnTo>
                        <a:lnTo>
                          <a:pt x="443" y="2"/>
                        </a:lnTo>
                        <a:lnTo>
                          <a:pt x="436" y="1"/>
                        </a:lnTo>
                        <a:lnTo>
                          <a:pt x="422" y="0"/>
                        </a:lnTo>
                        <a:lnTo>
                          <a:pt x="406" y="0"/>
                        </a:lnTo>
                        <a:lnTo>
                          <a:pt x="370" y="2"/>
                        </a:lnTo>
                        <a:lnTo>
                          <a:pt x="352" y="4"/>
                        </a:lnTo>
                        <a:lnTo>
                          <a:pt x="337" y="4"/>
                        </a:lnTo>
                        <a:lnTo>
                          <a:pt x="337" y="4"/>
                        </a:lnTo>
                        <a:close/>
                        <a:moveTo>
                          <a:pt x="49" y="127"/>
                        </a:moveTo>
                        <a:lnTo>
                          <a:pt x="49" y="127"/>
                        </a:lnTo>
                        <a:lnTo>
                          <a:pt x="39" y="130"/>
                        </a:lnTo>
                        <a:lnTo>
                          <a:pt x="30" y="134"/>
                        </a:lnTo>
                        <a:lnTo>
                          <a:pt x="21" y="140"/>
                        </a:lnTo>
                        <a:lnTo>
                          <a:pt x="13" y="146"/>
                        </a:lnTo>
                        <a:lnTo>
                          <a:pt x="8" y="152"/>
                        </a:lnTo>
                        <a:lnTo>
                          <a:pt x="3" y="159"/>
                        </a:lnTo>
                        <a:lnTo>
                          <a:pt x="1" y="167"/>
                        </a:lnTo>
                        <a:lnTo>
                          <a:pt x="0" y="170"/>
                        </a:lnTo>
                        <a:lnTo>
                          <a:pt x="1" y="175"/>
                        </a:lnTo>
                        <a:lnTo>
                          <a:pt x="1" y="175"/>
                        </a:lnTo>
                        <a:lnTo>
                          <a:pt x="2" y="183"/>
                        </a:lnTo>
                        <a:lnTo>
                          <a:pt x="2" y="193"/>
                        </a:lnTo>
                        <a:lnTo>
                          <a:pt x="3" y="214"/>
                        </a:lnTo>
                        <a:lnTo>
                          <a:pt x="5" y="223"/>
                        </a:lnTo>
                        <a:lnTo>
                          <a:pt x="8" y="229"/>
                        </a:lnTo>
                        <a:lnTo>
                          <a:pt x="9" y="232"/>
                        </a:lnTo>
                        <a:lnTo>
                          <a:pt x="12" y="233"/>
                        </a:lnTo>
                        <a:lnTo>
                          <a:pt x="14" y="236"/>
                        </a:lnTo>
                        <a:lnTo>
                          <a:pt x="19" y="236"/>
                        </a:lnTo>
                        <a:lnTo>
                          <a:pt x="19" y="236"/>
                        </a:lnTo>
                        <a:lnTo>
                          <a:pt x="27" y="236"/>
                        </a:lnTo>
                        <a:lnTo>
                          <a:pt x="37" y="235"/>
                        </a:lnTo>
                        <a:lnTo>
                          <a:pt x="47" y="232"/>
                        </a:lnTo>
                        <a:lnTo>
                          <a:pt x="56" y="229"/>
                        </a:lnTo>
                        <a:lnTo>
                          <a:pt x="66" y="224"/>
                        </a:lnTo>
                        <a:lnTo>
                          <a:pt x="73" y="217"/>
                        </a:lnTo>
                        <a:lnTo>
                          <a:pt x="77" y="213"/>
                        </a:lnTo>
                        <a:lnTo>
                          <a:pt x="80" y="208"/>
                        </a:lnTo>
                        <a:lnTo>
                          <a:pt x="82" y="203"/>
                        </a:lnTo>
                        <a:lnTo>
                          <a:pt x="84" y="196"/>
                        </a:lnTo>
                        <a:lnTo>
                          <a:pt x="84" y="196"/>
                        </a:lnTo>
                        <a:lnTo>
                          <a:pt x="90" y="171"/>
                        </a:lnTo>
                        <a:lnTo>
                          <a:pt x="94" y="149"/>
                        </a:lnTo>
                        <a:lnTo>
                          <a:pt x="96" y="131"/>
                        </a:lnTo>
                        <a:lnTo>
                          <a:pt x="97" y="118"/>
                        </a:lnTo>
                        <a:lnTo>
                          <a:pt x="97" y="118"/>
                        </a:lnTo>
                        <a:lnTo>
                          <a:pt x="96" y="116"/>
                        </a:lnTo>
                        <a:lnTo>
                          <a:pt x="95" y="115"/>
                        </a:lnTo>
                        <a:lnTo>
                          <a:pt x="93" y="114"/>
                        </a:lnTo>
                        <a:lnTo>
                          <a:pt x="90" y="114"/>
                        </a:lnTo>
                        <a:lnTo>
                          <a:pt x="82" y="115"/>
                        </a:lnTo>
                        <a:lnTo>
                          <a:pt x="73" y="118"/>
                        </a:lnTo>
                        <a:lnTo>
                          <a:pt x="57" y="123"/>
                        </a:lnTo>
                        <a:lnTo>
                          <a:pt x="49" y="127"/>
                        </a:lnTo>
                        <a:lnTo>
                          <a:pt x="49" y="127"/>
                        </a:lnTo>
                        <a:close/>
                        <a:moveTo>
                          <a:pt x="1323" y="484"/>
                        </a:moveTo>
                        <a:lnTo>
                          <a:pt x="1323" y="484"/>
                        </a:lnTo>
                        <a:lnTo>
                          <a:pt x="1323" y="480"/>
                        </a:lnTo>
                        <a:lnTo>
                          <a:pt x="1323" y="476"/>
                        </a:lnTo>
                        <a:lnTo>
                          <a:pt x="1322" y="471"/>
                        </a:lnTo>
                        <a:lnTo>
                          <a:pt x="1320" y="467"/>
                        </a:lnTo>
                        <a:lnTo>
                          <a:pt x="1315" y="460"/>
                        </a:lnTo>
                        <a:lnTo>
                          <a:pt x="1309" y="455"/>
                        </a:lnTo>
                        <a:lnTo>
                          <a:pt x="1303" y="450"/>
                        </a:lnTo>
                        <a:lnTo>
                          <a:pt x="1298" y="447"/>
                        </a:lnTo>
                        <a:lnTo>
                          <a:pt x="1293" y="445"/>
                        </a:lnTo>
                        <a:lnTo>
                          <a:pt x="1236" y="441"/>
                        </a:lnTo>
                        <a:lnTo>
                          <a:pt x="1236" y="441"/>
                        </a:lnTo>
                        <a:lnTo>
                          <a:pt x="1226" y="409"/>
                        </a:lnTo>
                        <a:lnTo>
                          <a:pt x="1214" y="367"/>
                        </a:lnTo>
                        <a:lnTo>
                          <a:pt x="1214" y="367"/>
                        </a:lnTo>
                        <a:lnTo>
                          <a:pt x="1209" y="350"/>
                        </a:lnTo>
                        <a:lnTo>
                          <a:pt x="1204" y="338"/>
                        </a:lnTo>
                        <a:lnTo>
                          <a:pt x="1198" y="326"/>
                        </a:lnTo>
                        <a:lnTo>
                          <a:pt x="1189" y="314"/>
                        </a:lnTo>
                        <a:lnTo>
                          <a:pt x="1184" y="309"/>
                        </a:lnTo>
                        <a:lnTo>
                          <a:pt x="1178" y="304"/>
                        </a:lnTo>
                        <a:lnTo>
                          <a:pt x="1172" y="300"/>
                        </a:lnTo>
                        <a:lnTo>
                          <a:pt x="1165" y="297"/>
                        </a:lnTo>
                        <a:lnTo>
                          <a:pt x="1157" y="293"/>
                        </a:lnTo>
                        <a:lnTo>
                          <a:pt x="1149" y="292"/>
                        </a:lnTo>
                        <a:lnTo>
                          <a:pt x="1149" y="292"/>
                        </a:lnTo>
                        <a:lnTo>
                          <a:pt x="1146" y="299"/>
                        </a:lnTo>
                        <a:lnTo>
                          <a:pt x="1143" y="307"/>
                        </a:lnTo>
                        <a:lnTo>
                          <a:pt x="1139" y="315"/>
                        </a:lnTo>
                        <a:lnTo>
                          <a:pt x="1133" y="326"/>
                        </a:lnTo>
                        <a:lnTo>
                          <a:pt x="1125" y="337"/>
                        </a:lnTo>
                        <a:lnTo>
                          <a:pt x="1114" y="348"/>
                        </a:lnTo>
                        <a:lnTo>
                          <a:pt x="1101" y="358"/>
                        </a:lnTo>
                        <a:lnTo>
                          <a:pt x="1101" y="358"/>
                        </a:lnTo>
                        <a:lnTo>
                          <a:pt x="1088" y="365"/>
                        </a:lnTo>
                        <a:lnTo>
                          <a:pt x="1079" y="369"/>
                        </a:lnTo>
                        <a:lnTo>
                          <a:pt x="1071" y="369"/>
                        </a:lnTo>
                        <a:lnTo>
                          <a:pt x="1065" y="369"/>
                        </a:lnTo>
                        <a:lnTo>
                          <a:pt x="1058" y="370"/>
                        </a:lnTo>
                        <a:lnTo>
                          <a:pt x="1050" y="373"/>
                        </a:lnTo>
                        <a:lnTo>
                          <a:pt x="1041" y="380"/>
                        </a:lnTo>
                        <a:lnTo>
                          <a:pt x="1026" y="393"/>
                        </a:lnTo>
                        <a:lnTo>
                          <a:pt x="1026" y="393"/>
                        </a:lnTo>
                        <a:lnTo>
                          <a:pt x="1019" y="400"/>
                        </a:lnTo>
                        <a:lnTo>
                          <a:pt x="1014" y="406"/>
                        </a:lnTo>
                        <a:lnTo>
                          <a:pt x="1011" y="411"/>
                        </a:lnTo>
                        <a:lnTo>
                          <a:pt x="1011" y="416"/>
                        </a:lnTo>
                        <a:lnTo>
                          <a:pt x="1011" y="419"/>
                        </a:lnTo>
                        <a:lnTo>
                          <a:pt x="1013" y="421"/>
                        </a:lnTo>
                        <a:lnTo>
                          <a:pt x="1018" y="423"/>
                        </a:lnTo>
                        <a:lnTo>
                          <a:pt x="1022" y="425"/>
                        </a:lnTo>
                        <a:lnTo>
                          <a:pt x="1034" y="429"/>
                        </a:lnTo>
                        <a:lnTo>
                          <a:pt x="1049" y="434"/>
                        </a:lnTo>
                        <a:lnTo>
                          <a:pt x="1058" y="437"/>
                        </a:lnTo>
                        <a:lnTo>
                          <a:pt x="1067" y="442"/>
                        </a:lnTo>
                        <a:lnTo>
                          <a:pt x="1074" y="447"/>
                        </a:lnTo>
                        <a:lnTo>
                          <a:pt x="1083" y="454"/>
                        </a:lnTo>
                        <a:lnTo>
                          <a:pt x="1083" y="454"/>
                        </a:lnTo>
                        <a:lnTo>
                          <a:pt x="1090" y="460"/>
                        </a:lnTo>
                        <a:lnTo>
                          <a:pt x="1095" y="467"/>
                        </a:lnTo>
                        <a:lnTo>
                          <a:pt x="1100" y="472"/>
                        </a:lnTo>
                        <a:lnTo>
                          <a:pt x="1102" y="478"/>
                        </a:lnTo>
                        <a:lnTo>
                          <a:pt x="1103" y="482"/>
                        </a:lnTo>
                        <a:lnTo>
                          <a:pt x="1104" y="486"/>
                        </a:lnTo>
                        <a:lnTo>
                          <a:pt x="1103" y="495"/>
                        </a:lnTo>
                        <a:lnTo>
                          <a:pt x="1102" y="504"/>
                        </a:lnTo>
                        <a:lnTo>
                          <a:pt x="1102" y="515"/>
                        </a:lnTo>
                        <a:lnTo>
                          <a:pt x="1103" y="521"/>
                        </a:lnTo>
                        <a:lnTo>
                          <a:pt x="1105" y="528"/>
                        </a:lnTo>
                        <a:lnTo>
                          <a:pt x="1108" y="537"/>
                        </a:lnTo>
                        <a:lnTo>
                          <a:pt x="1114" y="545"/>
                        </a:lnTo>
                        <a:lnTo>
                          <a:pt x="1114" y="545"/>
                        </a:lnTo>
                        <a:lnTo>
                          <a:pt x="1119" y="554"/>
                        </a:lnTo>
                        <a:lnTo>
                          <a:pt x="1125" y="560"/>
                        </a:lnTo>
                        <a:lnTo>
                          <a:pt x="1129" y="564"/>
                        </a:lnTo>
                        <a:lnTo>
                          <a:pt x="1133" y="566"/>
                        </a:lnTo>
                        <a:lnTo>
                          <a:pt x="1138" y="566"/>
                        </a:lnTo>
                        <a:lnTo>
                          <a:pt x="1141" y="565"/>
                        </a:lnTo>
                        <a:lnTo>
                          <a:pt x="1144" y="562"/>
                        </a:lnTo>
                        <a:lnTo>
                          <a:pt x="1146" y="558"/>
                        </a:lnTo>
                        <a:lnTo>
                          <a:pt x="1152" y="548"/>
                        </a:lnTo>
                        <a:lnTo>
                          <a:pt x="1155" y="537"/>
                        </a:lnTo>
                        <a:lnTo>
                          <a:pt x="1156" y="525"/>
                        </a:lnTo>
                        <a:lnTo>
                          <a:pt x="1157" y="515"/>
                        </a:lnTo>
                        <a:lnTo>
                          <a:pt x="1157" y="515"/>
                        </a:lnTo>
                        <a:lnTo>
                          <a:pt x="1158" y="508"/>
                        </a:lnTo>
                        <a:lnTo>
                          <a:pt x="1161" y="503"/>
                        </a:lnTo>
                        <a:lnTo>
                          <a:pt x="1164" y="501"/>
                        </a:lnTo>
                        <a:lnTo>
                          <a:pt x="1167" y="500"/>
                        </a:lnTo>
                        <a:lnTo>
                          <a:pt x="1173" y="501"/>
                        </a:lnTo>
                        <a:lnTo>
                          <a:pt x="1177" y="503"/>
                        </a:lnTo>
                        <a:lnTo>
                          <a:pt x="1182" y="506"/>
                        </a:lnTo>
                        <a:lnTo>
                          <a:pt x="1188" y="510"/>
                        </a:lnTo>
                        <a:lnTo>
                          <a:pt x="1188" y="510"/>
                        </a:lnTo>
                        <a:lnTo>
                          <a:pt x="1199" y="520"/>
                        </a:lnTo>
                        <a:lnTo>
                          <a:pt x="1205" y="526"/>
                        </a:lnTo>
                        <a:lnTo>
                          <a:pt x="1214" y="531"/>
                        </a:lnTo>
                        <a:lnTo>
                          <a:pt x="1224" y="537"/>
                        </a:lnTo>
                        <a:lnTo>
                          <a:pt x="1236" y="542"/>
                        </a:lnTo>
                        <a:lnTo>
                          <a:pt x="1266" y="554"/>
                        </a:lnTo>
                        <a:lnTo>
                          <a:pt x="1266" y="554"/>
                        </a:lnTo>
                        <a:lnTo>
                          <a:pt x="1282" y="558"/>
                        </a:lnTo>
                        <a:lnTo>
                          <a:pt x="1293" y="561"/>
                        </a:lnTo>
                        <a:lnTo>
                          <a:pt x="1297" y="561"/>
                        </a:lnTo>
                        <a:lnTo>
                          <a:pt x="1301" y="560"/>
                        </a:lnTo>
                        <a:lnTo>
                          <a:pt x="1307" y="557"/>
                        </a:lnTo>
                        <a:lnTo>
                          <a:pt x="1311" y="553"/>
                        </a:lnTo>
                        <a:lnTo>
                          <a:pt x="1315" y="548"/>
                        </a:lnTo>
                        <a:lnTo>
                          <a:pt x="1321" y="542"/>
                        </a:lnTo>
                        <a:lnTo>
                          <a:pt x="1327" y="537"/>
                        </a:lnTo>
                        <a:lnTo>
                          <a:pt x="1327" y="537"/>
                        </a:lnTo>
                        <a:lnTo>
                          <a:pt x="1331" y="534"/>
                        </a:lnTo>
                        <a:lnTo>
                          <a:pt x="1333" y="532"/>
                        </a:lnTo>
                        <a:lnTo>
                          <a:pt x="1335" y="529"/>
                        </a:lnTo>
                        <a:lnTo>
                          <a:pt x="1335" y="527"/>
                        </a:lnTo>
                        <a:lnTo>
                          <a:pt x="1334" y="521"/>
                        </a:lnTo>
                        <a:lnTo>
                          <a:pt x="1332" y="516"/>
                        </a:lnTo>
                        <a:lnTo>
                          <a:pt x="1329" y="509"/>
                        </a:lnTo>
                        <a:lnTo>
                          <a:pt x="1325" y="502"/>
                        </a:lnTo>
                        <a:lnTo>
                          <a:pt x="1323" y="494"/>
                        </a:lnTo>
                        <a:lnTo>
                          <a:pt x="1322" y="489"/>
                        </a:lnTo>
                        <a:lnTo>
                          <a:pt x="1323" y="484"/>
                        </a:lnTo>
                        <a:lnTo>
                          <a:pt x="1323" y="484"/>
                        </a:lnTo>
                        <a:close/>
                        <a:moveTo>
                          <a:pt x="1838" y="585"/>
                        </a:moveTo>
                        <a:lnTo>
                          <a:pt x="1838" y="585"/>
                        </a:lnTo>
                        <a:lnTo>
                          <a:pt x="1837" y="580"/>
                        </a:lnTo>
                        <a:lnTo>
                          <a:pt x="1836" y="576"/>
                        </a:lnTo>
                        <a:lnTo>
                          <a:pt x="1834" y="575"/>
                        </a:lnTo>
                        <a:lnTo>
                          <a:pt x="1830" y="574"/>
                        </a:lnTo>
                        <a:lnTo>
                          <a:pt x="1826" y="574"/>
                        </a:lnTo>
                        <a:lnTo>
                          <a:pt x="1820" y="575"/>
                        </a:lnTo>
                        <a:lnTo>
                          <a:pt x="1805" y="578"/>
                        </a:lnTo>
                        <a:lnTo>
                          <a:pt x="1787" y="582"/>
                        </a:lnTo>
                        <a:lnTo>
                          <a:pt x="1763" y="586"/>
                        </a:lnTo>
                        <a:lnTo>
                          <a:pt x="1748" y="587"/>
                        </a:lnTo>
                        <a:lnTo>
                          <a:pt x="1733" y="587"/>
                        </a:lnTo>
                        <a:lnTo>
                          <a:pt x="1716" y="587"/>
                        </a:lnTo>
                        <a:lnTo>
                          <a:pt x="1698" y="585"/>
                        </a:lnTo>
                        <a:lnTo>
                          <a:pt x="1698" y="585"/>
                        </a:lnTo>
                        <a:lnTo>
                          <a:pt x="1666" y="581"/>
                        </a:lnTo>
                        <a:lnTo>
                          <a:pt x="1644" y="580"/>
                        </a:lnTo>
                        <a:lnTo>
                          <a:pt x="1628" y="581"/>
                        </a:lnTo>
                        <a:lnTo>
                          <a:pt x="1619" y="584"/>
                        </a:lnTo>
                        <a:lnTo>
                          <a:pt x="1613" y="586"/>
                        </a:lnTo>
                        <a:lnTo>
                          <a:pt x="1609" y="588"/>
                        </a:lnTo>
                        <a:lnTo>
                          <a:pt x="1604" y="590"/>
                        </a:lnTo>
                        <a:lnTo>
                          <a:pt x="1598" y="589"/>
                        </a:lnTo>
                        <a:lnTo>
                          <a:pt x="1598" y="589"/>
                        </a:lnTo>
                        <a:lnTo>
                          <a:pt x="1579" y="587"/>
                        </a:lnTo>
                        <a:lnTo>
                          <a:pt x="1560" y="585"/>
                        </a:lnTo>
                        <a:lnTo>
                          <a:pt x="1541" y="581"/>
                        </a:lnTo>
                        <a:lnTo>
                          <a:pt x="1534" y="579"/>
                        </a:lnTo>
                        <a:lnTo>
                          <a:pt x="1528" y="576"/>
                        </a:lnTo>
                        <a:lnTo>
                          <a:pt x="1528" y="576"/>
                        </a:lnTo>
                        <a:lnTo>
                          <a:pt x="1519" y="587"/>
                        </a:lnTo>
                        <a:lnTo>
                          <a:pt x="1512" y="597"/>
                        </a:lnTo>
                        <a:lnTo>
                          <a:pt x="1504" y="610"/>
                        </a:lnTo>
                        <a:lnTo>
                          <a:pt x="1499" y="623"/>
                        </a:lnTo>
                        <a:lnTo>
                          <a:pt x="1498" y="629"/>
                        </a:lnTo>
                        <a:lnTo>
                          <a:pt x="1497" y="635"/>
                        </a:lnTo>
                        <a:lnTo>
                          <a:pt x="1498" y="640"/>
                        </a:lnTo>
                        <a:lnTo>
                          <a:pt x="1500" y="645"/>
                        </a:lnTo>
                        <a:lnTo>
                          <a:pt x="1504" y="648"/>
                        </a:lnTo>
                        <a:lnTo>
                          <a:pt x="1511" y="650"/>
                        </a:lnTo>
                        <a:lnTo>
                          <a:pt x="1511" y="650"/>
                        </a:lnTo>
                        <a:lnTo>
                          <a:pt x="1526" y="652"/>
                        </a:lnTo>
                        <a:lnTo>
                          <a:pt x="1542" y="652"/>
                        </a:lnTo>
                        <a:lnTo>
                          <a:pt x="1559" y="651"/>
                        </a:lnTo>
                        <a:lnTo>
                          <a:pt x="1573" y="649"/>
                        </a:lnTo>
                        <a:lnTo>
                          <a:pt x="1597" y="644"/>
                        </a:lnTo>
                        <a:lnTo>
                          <a:pt x="1607" y="641"/>
                        </a:lnTo>
                        <a:lnTo>
                          <a:pt x="1607" y="641"/>
                        </a:lnTo>
                        <a:lnTo>
                          <a:pt x="1698" y="667"/>
                        </a:lnTo>
                        <a:lnTo>
                          <a:pt x="1698" y="667"/>
                        </a:lnTo>
                        <a:lnTo>
                          <a:pt x="1719" y="672"/>
                        </a:lnTo>
                        <a:lnTo>
                          <a:pt x="1728" y="674"/>
                        </a:lnTo>
                        <a:lnTo>
                          <a:pt x="1736" y="674"/>
                        </a:lnTo>
                        <a:lnTo>
                          <a:pt x="1744" y="674"/>
                        </a:lnTo>
                        <a:lnTo>
                          <a:pt x="1752" y="673"/>
                        </a:lnTo>
                        <a:lnTo>
                          <a:pt x="1764" y="670"/>
                        </a:lnTo>
                        <a:lnTo>
                          <a:pt x="1775" y="665"/>
                        </a:lnTo>
                        <a:lnTo>
                          <a:pt x="1784" y="659"/>
                        </a:lnTo>
                        <a:lnTo>
                          <a:pt x="1803" y="646"/>
                        </a:lnTo>
                        <a:lnTo>
                          <a:pt x="1803" y="646"/>
                        </a:lnTo>
                        <a:lnTo>
                          <a:pt x="1812" y="639"/>
                        </a:lnTo>
                        <a:lnTo>
                          <a:pt x="1819" y="633"/>
                        </a:lnTo>
                        <a:lnTo>
                          <a:pt x="1826" y="627"/>
                        </a:lnTo>
                        <a:lnTo>
                          <a:pt x="1830" y="621"/>
                        </a:lnTo>
                        <a:lnTo>
                          <a:pt x="1834" y="613"/>
                        </a:lnTo>
                        <a:lnTo>
                          <a:pt x="1836" y="604"/>
                        </a:lnTo>
                        <a:lnTo>
                          <a:pt x="1837" y="596"/>
                        </a:lnTo>
                        <a:lnTo>
                          <a:pt x="1838" y="585"/>
                        </a:lnTo>
                        <a:lnTo>
                          <a:pt x="1838" y="585"/>
                        </a:lnTo>
                        <a:close/>
                        <a:moveTo>
                          <a:pt x="1759" y="737"/>
                        </a:moveTo>
                        <a:lnTo>
                          <a:pt x="1759" y="737"/>
                        </a:lnTo>
                        <a:lnTo>
                          <a:pt x="1722" y="734"/>
                        </a:lnTo>
                        <a:lnTo>
                          <a:pt x="1690" y="730"/>
                        </a:lnTo>
                        <a:lnTo>
                          <a:pt x="1673" y="727"/>
                        </a:lnTo>
                        <a:lnTo>
                          <a:pt x="1659" y="724"/>
                        </a:lnTo>
                        <a:lnTo>
                          <a:pt x="1659" y="724"/>
                        </a:lnTo>
                        <a:lnTo>
                          <a:pt x="1655" y="730"/>
                        </a:lnTo>
                        <a:lnTo>
                          <a:pt x="1650" y="735"/>
                        </a:lnTo>
                        <a:lnTo>
                          <a:pt x="1647" y="742"/>
                        </a:lnTo>
                        <a:lnTo>
                          <a:pt x="1646" y="745"/>
                        </a:lnTo>
                        <a:lnTo>
                          <a:pt x="1646" y="748"/>
                        </a:lnTo>
                        <a:lnTo>
                          <a:pt x="1646" y="751"/>
                        </a:lnTo>
                        <a:lnTo>
                          <a:pt x="1648" y="754"/>
                        </a:lnTo>
                        <a:lnTo>
                          <a:pt x="1650" y="756"/>
                        </a:lnTo>
                        <a:lnTo>
                          <a:pt x="1655" y="758"/>
                        </a:lnTo>
                        <a:lnTo>
                          <a:pt x="1660" y="759"/>
                        </a:lnTo>
                        <a:lnTo>
                          <a:pt x="1668" y="759"/>
                        </a:lnTo>
                        <a:lnTo>
                          <a:pt x="1668" y="759"/>
                        </a:lnTo>
                        <a:lnTo>
                          <a:pt x="1675" y="759"/>
                        </a:lnTo>
                        <a:lnTo>
                          <a:pt x="1681" y="760"/>
                        </a:lnTo>
                        <a:lnTo>
                          <a:pt x="1684" y="761"/>
                        </a:lnTo>
                        <a:lnTo>
                          <a:pt x="1687" y="763"/>
                        </a:lnTo>
                        <a:lnTo>
                          <a:pt x="1688" y="767"/>
                        </a:lnTo>
                        <a:lnTo>
                          <a:pt x="1690" y="770"/>
                        </a:lnTo>
                        <a:lnTo>
                          <a:pt x="1688" y="778"/>
                        </a:lnTo>
                        <a:lnTo>
                          <a:pt x="1686" y="786"/>
                        </a:lnTo>
                        <a:lnTo>
                          <a:pt x="1685" y="797"/>
                        </a:lnTo>
                        <a:lnTo>
                          <a:pt x="1685" y="804"/>
                        </a:lnTo>
                        <a:lnTo>
                          <a:pt x="1685" y="810"/>
                        </a:lnTo>
                        <a:lnTo>
                          <a:pt x="1686" y="817"/>
                        </a:lnTo>
                        <a:lnTo>
                          <a:pt x="1690" y="825"/>
                        </a:lnTo>
                        <a:lnTo>
                          <a:pt x="1690" y="825"/>
                        </a:lnTo>
                        <a:lnTo>
                          <a:pt x="1693" y="831"/>
                        </a:lnTo>
                        <a:lnTo>
                          <a:pt x="1696" y="837"/>
                        </a:lnTo>
                        <a:lnTo>
                          <a:pt x="1699" y="841"/>
                        </a:lnTo>
                        <a:lnTo>
                          <a:pt x="1704" y="844"/>
                        </a:lnTo>
                        <a:lnTo>
                          <a:pt x="1708" y="846"/>
                        </a:lnTo>
                        <a:lnTo>
                          <a:pt x="1711" y="849"/>
                        </a:lnTo>
                        <a:lnTo>
                          <a:pt x="1717" y="849"/>
                        </a:lnTo>
                        <a:lnTo>
                          <a:pt x="1721" y="850"/>
                        </a:lnTo>
                        <a:lnTo>
                          <a:pt x="1731" y="847"/>
                        </a:lnTo>
                        <a:lnTo>
                          <a:pt x="1743" y="845"/>
                        </a:lnTo>
                        <a:lnTo>
                          <a:pt x="1757" y="841"/>
                        </a:lnTo>
                        <a:lnTo>
                          <a:pt x="1772" y="838"/>
                        </a:lnTo>
                        <a:lnTo>
                          <a:pt x="1772" y="838"/>
                        </a:lnTo>
                        <a:lnTo>
                          <a:pt x="1780" y="835"/>
                        </a:lnTo>
                        <a:lnTo>
                          <a:pt x="1786" y="833"/>
                        </a:lnTo>
                        <a:lnTo>
                          <a:pt x="1790" y="831"/>
                        </a:lnTo>
                        <a:lnTo>
                          <a:pt x="1793" y="828"/>
                        </a:lnTo>
                        <a:lnTo>
                          <a:pt x="1794" y="825"/>
                        </a:lnTo>
                        <a:lnTo>
                          <a:pt x="1795" y="821"/>
                        </a:lnTo>
                        <a:lnTo>
                          <a:pt x="1795" y="818"/>
                        </a:lnTo>
                        <a:lnTo>
                          <a:pt x="1794" y="814"/>
                        </a:lnTo>
                        <a:lnTo>
                          <a:pt x="1792" y="805"/>
                        </a:lnTo>
                        <a:lnTo>
                          <a:pt x="1788" y="796"/>
                        </a:lnTo>
                        <a:lnTo>
                          <a:pt x="1783" y="786"/>
                        </a:lnTo>
                        <a:lnTo>
                          <a:pt x="1781" y="777"/>
                        </a:lnTo>
                        <a:lnTo>
                          <a:pt x="1781" y="777"/>
                        </a:lnTo>
                        <a:lnTo>
                          <a:pt x="1779" y="768"/>
                        </a:lnTo>
                        <a:lnTo>
                          <a:pt x="1776" y="759"/>
                        </a:lnTo>
                        <a:lnTo>
                          <a:pt x="1772" y="753"/>
                        </a:lnTo>
                        <a:lnTo>
                          <a:pt x="1768" y="747"/>
                        </a:lnTo>
                        <a:lnTo>
                          <a:pt x="1762" y="739"/>
                        </a:lnTo>
                        <a:lnTo>
                          <a:pt x="1759" y="737"/>
                        </a:lnTo>
                        <a:lnTo>
                          <a:pt x="1759" y="737"/>
                        </a:lnTo>
                        <a:close/>
                        <a:moveTo>
                          <a:pt x="2204" y="820"/>
                        </a:moveTo>
                        <a:lnTo>
                          <a:pt x="2204" y="820"/>
                        </a:lnTo>
                        <a:lnTo>
                          <a:pt x="2168" y="794"/>
                        </a:lnTo>
                        <a:lnTo>
                          <a:pt x="2149" y="780"/>
                        </a:lnTo>
                        <a:lnTo>
                          <a:pt x="2127" y="766"/>
                        </a:lnTo>
                        <a:lnTo>
                          <a:pt x="2107" y="754"/>
                        </a:lnTo>
                        <a:lnTo>
                          <a:pt x="2089" y="744"/>
                        </a:lnTo>
                        <a:lnTo>
                          <a:pt x="2080" y="741"/>
                        </a:lnTo>
                        <a:lnTo>
                          <a:pt x="2072" y="738"/>
                        </a:lnTo>
                        <a:lnTo>
                          <a:pt x="2066" y="737"/>
                        </a:lnTo>
                        <a:lnTo>
                          <a:pt x="2060" y="737"/>
                        </a:lnTo>
                        <a:lnTo>
                          <a:pt x="2060" y="737"/>
                        </a:lnTo>
                        <a:lnTo>
                          <a:pt x="2043" y="739"/>
                        </a:lnTo>
                        <a:lnTo>
                          <a:pt x="2027" y="742"/>
                        </a:lnTo>
                        <a:lnTo>
                          <a:pt x="1986" y="742"/>
                        </a:lnTo>
                        <a:lnTo>
                          <a:pt x="1986" y="742"/>
                        </a:lnTo>
                        <a:lnTo>
                          <a:pt x="1980" y="742"/>
                        </a:lnTo>
                        <a:lnTo>
                          <a:pt x="1974" y="739"/>
                        </a:lnTo>
                        <a:lnTo>
                          <a:pt x="1969" y="737"/>
                        </a:lnTo>
                        <a:lnTo>
                          <a:pt x="1963" y="734"/>
                        </a:lnTo>
                        <a:lnTo>
                          <a:pt x="1955" y="726"/>
                        </a:lnTo>
                        <a:lnTo>
                          <a:pt x="1947" y="718"/>
                        </a:lnTo>
                        <a:lnTo>
                          <a:pt x="1935" y="701"/>
                        </a:lnTo>
                        <a:lnTo>
                          <a:pt x="1930" y="696"/>
                        </a:lnTo>
                        <a:lnTo>
                          <a:pt x="1927" y="695"/>
                        </a:lnTo>
                        <a:lnTo>
                          <a:pt x="1925" y="694"/>
                        </a:lnTo>
                        <a:lnTo>
                          <a:pt x="1925" y="694"/>
                        </a:lnTo>
                        <a:lnTo>
                          <a:pt x="1920" y="695"/>
                        </a:lnTo>
                        <a:lnTo>
                          <a:pt x="1913" y="696"/>
                        </a:lnTo>
                        <a:lnTo>
                          <a:pt x="1900" y="700"/>
                        </a:lnTo>
                        <a:lnTo>
                          <a:pt x="1886" y="707"/>
                        </a:lnTo>
                        <a:lnTo>
                          <a:pt x="1886" y="707"/>
                        </a:lnTo>
                        <a:lnTo>
                          <a:pt x="1877" y="714"/>
                        </a:lnTo>
                        <a:lnTo>
                          <a:pt x="1871" y="723"/>
                        </a:lnTo>
                        <a:lnTo>
                          <a:pt x="1866" y="731"/>
                        </a:lnTo>
                        <a:lnTo>
                          <a:pt x="1863" y="737"/>
                        </a:lnTo>
                        <a:lnTo>
                          <a:pt x="1862" y="744"/>
                        </a:lnTo>
                        <a:lnTo>
                          <a:pt x="1862" y="750"/>
                        </a:lnTo>
                        <a:lnTo>
                          <a:pt x="1862" y="757"/>
                        </a:lnTo>
                        <a:lnTo>
                          <a:pt x="1864" y="762"/>
                        </a:lnTo>
                        <a:lnTo>
                          <a:pt x="1866" y="768"/>
                        </a:lnTo>
                        <a:lnTo>
                          <a:pt x="1868" y="772"/>
                        </a:lnTo>
                        <a:lnTo>
                          <a:pt x="1875" y="779"/>
                        </a:lnTo>
                        <a:lnTo>
                          <a:pt x="1882" y="785"/>
                        </a:lnTo>
                        <a:lnTo>
                          <a:pt x="1882" y="785"/>
                        </a:lnTo>
                        <a:lnTo>
                          <a:pt x="1892" y="785"/>
                        </a:lnTo>
                        <a:lnTo>
                          <a:pt x="1904" y="785"/>
                        </a:lnTo>
                        <a:lnTo>
                          <a:pt x="1918" y="786"/>
                        </a:lnTo>
                        <a:lnTo>
                          <a:pt x="1932" y="789"/>
                        </a:lnTo>
                        <a:lnTo>
                          <a:pt x="1944" y="793"/>
                        </a:lnTo>
                        <a:lnTo>
                          <a:pt x="1949" y="795"/>
                        </a:lnTo>
                        <a:lnTo>
                          <a:pt x="1954" y="798"/>
                        </a:lnTo>
                        <a:lnTo>
                          <a:pt x="1958" y="803"/>
                        </a:lnTo>
                        <a:lnTo>
                          <a:pt x="1960" y="807"/>
                        </a:lnTo>
                        <a:lnTo>
                          <a:pt x="1960" y="807"/>
                        </a:lnTo>
                        <a:lnTo>
                          <a:pt x="1967" y="830"/>
                        </a:lnTo>
                        <a:lnTo>
                          <a:pt x="1973" y="856"/>
                        </a:lnTo>
                        <a:lnTo>
                          <a:pt x="1982" y="882"/>
                        </a:lnTo>
                        <a:lnTo>
                          <a:pt x="1986" y="895"/>
                        </a:lnTo>
                        <a:lnTo>
                          <a:pt x="1991" y="907"/>
                        </a:lnTo>
                        <a:lnTo>
                          <a:pt x="1991" y="907"/>
                        </a:lnTo>
                        <a:lnTo>
                          <a:pt x="1993" y="913"/>
                        </a:lnTo>
                        <a:lnTo>
                          <a:pt x="1997" y="917"/>
                        </a:lnTo>
                        <a:lnTo>
                          <a:pt x="2001" y="921"/>
                        </a:lnTo>
                        <a:lnTo>
                          <a:pt x="2006" y="923"/>
                        </a:lnTo>
                        <a:lnTo>
                          <a:pt x="2011" y="925"/>
                        </a:lnTo>
                        <a:lnTo>
                          <a:pt x="2018" y="926"/>
                        </a:lnTo>
                        <a:lnTo>
                          <a:pt x="2031" y="928"/>
                        </a:lnTo>
                        <a:lnTo>
                          <a:pt x="2045" y="927"/>
                        </a:lnTo>
                        <a:lnTo>
                          <a:pt x="2060" y="926"/>
                        </a:lnTo>
                        <a:lnTo>
                          <a:pt x="2076" y="926"/>
                        </a:lnTo>
                        <a:lnTo>
                          <a:pt x="2091" y="925"/>
                        </a:lnTo>
                        <a:lnTo>
                          <a:pt x="2091" y="925"/>
                        </a:lnTo>
                        <a:lnTo>
                          <a:pt x="2116" y="925"/>
                        </a:lnTo>
                        <a:lnTo>
                          <a:pt x="2127" y="924"/>
                        </a:lnTo>
                        <a:lnTo>
                          <a:pt x="2137" y="922"/>
                        </a:lnTo>
                        <a:lnTo>
                          <a:pt x="2147" y="917"/>
                        </a:lnTo>
                        <a:lnTo>
                          <a:pt x="2157" y="912"/>
                        </a:lnTo>
                        <a:lnTo>
                          <a:pt x="2168" y="904"/>
                        </a:lnTo>
                        <a:lnTo>
                          <a:pt x="2183" y="894"/>
                        </a:lnTo>
                        <a:lnTo>
                          <a:pt x="2183" y="894"/>
                        </a:lnTo>
                        <a:lnTo>
                          <a:pt x="2208" y="875"/>
                        </a:lnTo>
                        <a:lnTo>
                          <a:pt x="2217" y="866"/>
                        </a:lnTo>
                        <a:lnTo>
                          <a:pt x="2221" y="862"/>
                        </a:lnTo>
                        <a:lnTo>
                          <a:pt x="2223" y="857"/>
                        </a:lnTo>
                        <a:lnTo>
                          <a:pt x="2224" y="853"/>
                        </a:lnTo>
                        <a:lnTo>
                          <a:pt x="2225" y="849"/>
                        </a:lnTo>
                        <a:lnTo>
                          <a:pt x="2224" y="845"/>
                        </a:lnTo>
                        <a:lnTo>
                          <a:pt x="2223" y="841"/>
                        </a:lnTo>
                        <a:lnTo>
                          <a:pt x="2220" y="835"/>
                        </a:lnTo>
                        <a:lnTo>
                          <a:pt x="2216" y="831"/>
                        </a:lnTo>
                        <a:lnTo>
                          <a:pt x="2204" y="820"/>
                        </a:lnTo>
                        <a:lnTo>
                          <a:pt x="2204" y="820"/>
                        </a:lnTo>
                        <a:close/>
                        <a:moveTo>
                          <a:pt x="1855" y="938"/>
                        </a:moveTo>
                        <a:lnTo>
                          <a:pt x="1855" y="938"/>
                        </a:lnTo>
                        <a:lnTo>
                          <a:pt x="1846" y="939"/>
                        </a:lnTo>
                        <a:lnTo>
                          <a:pt x="1836" y="940"/>
                        </a:lnTo>
                        <a:lnTo>
                          <a:pt x="1827" y="943"/>
                        </a:lnTo>
                        <a:lnTo>
                          <a:pt x="1823" y="944"/>
                        </a:lnTo>
                        <a:lnTo>
                          <a:pt x="1820" y="947"/>
                        </a:lnTo>
                        <a:lnTo>
                          <a:pt x="1818" y="949"/>
                        </a:lnTo>
                        <a:lnTo>
                          <a:pt x="1818" y="951"/>
                        </a:lnTo>
                        <a:lnTo>
                          <a:pt x="1820" y="953"/>
                        </a:lnTo>
                        <a:lnTo>
                          <a:pt x="1824" y="956"/>
                        </a:lnTo>
                        <a:lnTo>
                          <a:pt x="1829" y="960"/>
                        </a:lnTo>
                        <a:lnTo>
                          <a:pt x="1838" y="964"/>
                        </a:lnTo>
                        <a:lnTo>
                          <a:pt x="1838" y="964"/>
                        </a:lnTo>
                        <a:lnTo>
                          <a:pt x="1856" y="972"/>
                        </a:lnTo>
                        <a:lnTo>
                          <a:pt x="1875" y="977"/>
                        </a:lnTo>
                        <a:lnTo>
                          <a:pt x="1891" y="980"/>
                        </a:lnTo>
                        <a:lnTo>
                          <a:pt x="1907" y="983"/>
                        </a:lnTo>
                        <a:lnTo>
                          <a:pt x="1920" y="983"/>
                        </a:lnTo>
                        <a:lnTo>
                          <a:pt x="1925" y="982"/>
                        </a:lnTo>
                        <a:lnTo>
                          <a:pt x="1930" y="980"/>
                        </a:lnTo>
                        <a:lnTo>
                          <a:pt x="1934" y="978"/>
                        </a:lnTo>
                        <a:lnTo>
                          <a:pt x="1937" y="975"/>
                        </a:lnTo>
                        <a:lnTo>
                          <a:pt x="1940" y="973"/>
                        </a:lnTo>
                        <a:lnTo>
                          <a:pt x="1943" y="968"/>
                        </a:lnTo>
                        <a:lnTo>
                          <a:pt x="1943" y="968"/>
                        </a:lnTo>
                        <a:lnTo>
                          <a:pt x="1944" y="964"/>
                        </a:lnTo>
                        <a:lnTo>
                          <a:pt x="1944" y="959"/>
                        </a:lnTo>
                        <a:lnTo>
                          <a:pt x="1943" y="948"/>
                        </a:lnTo>
                        <a:lnTo>
                          <a:pt x="1939" y="936"/>
                        </a:lnTo>
                        <a:lnTo>
                          <a:pt x="1935" y="924"/>
                        </a:lnTo>
                        <a:lnTo>
                          <a:pt x="1925" y="903"/>
                        </a:lnTo>
                        <a:lnTo>
                          <a:pt x="1921" y="894"/>
                        </a:lnTo>
                        <a:lnTo>
                          <a:pt x="1855" y="938"/>
                        </a:lnTo>
                        <a:close/>
                        <a:moveTo>
                          <a:pt x="2789" y="1522"/>
                        </a:moveTo>
                        <a:lnTo>
                          <a:pt x="2789" y="1522"/>
                        </a:lnTo>
                        <a:lnTo>
                          <a:pt x="2782" y="1521"/>
                        </a:lnTo>
                        <a:lnTo>
                          <a:pt x="2777" y="1519"/>
                        </a:lnTo>
                        <a:lnTo>
                          <a:pt x="2771" y="1516"/>
                        </a:lnTo>
                        <a:lnTo>
                          <a:pt x="2766" y="1510"/>
                        </a:lnTo>
                        <a:lnTo>
                          <a:pt x="2753" y="1496"/>
                        </a:lnTo>
                        <a:lnTo>
                          <a:pt x="2737" y="1479"/>
                        </a:lnTo>
                        <a:lnTo>
                          <a:pt x="2737" y="1479"/>
                        </a:lnTo>
                        <a:lnTo>
                          <a:pt x="2727" y="1468"/>
                        </a:lnTo>
                        <a:lnTo>
                          <a:pt x="2717" y="1455"/>
                        </a:lnTo>
                        <a:lnTo>
                          <a:pt x="2708" y="1440"/>
                        </a:lnTo>
                        <a:lnTo>
                          <a:pt x="2700" y="1424"/>
                        </a:lnTo>
                        <a:lnTo>
                          <a:pt x="2693" y="1408"/>
                        </a:lnTo>
                        <a:lnTo>
                          <a:pt x="2686" y="1393"/>
                        </a:lnTo>
                        <a:lnTo>
                          <a:pt x="2682" y="1379"/>
                        </a:lnTo>
                        <a:lnTo>
                          <a:pt x="2680" y="1365"/>
                        </a:lnTo>
                        <a:lnTo>
                          <a:pt x="2680" y="1365"/>
                        </a:lnTo>
                        <a:lnTo>
                          <a:pt x="2678" y="1355"/>
                        </a:lnTo>
                        <a:lnTo>
                          <a:pt x="2673" y="1346"/>
                        </a:lnTo>
                        <a:lnTo>
                          <a:pt x="2669" y="1337"/>
                        </a:lnTo>
                        <a:lnTo>
                          <a:pt x="2661" y="1329"/>
                        </a:lnTo>
                        <a:lnTo>
                          <a:pt x="2653" y="1322"/>
                        </a:lnTo>
                        <a:lnTo>
                          <a:pt x="2643" y="1315"/>
                        </a:lnTo>
                        <a:lnTo>
                          <a:pt x="2630" y="1308"/>
                        </a:lnTo>
                        <a:lnTo>
                          <a:pt x="2614" y="1300"/>
                        </a:lnTo>
                        <a:lnTo>
                          <a:pt x="2614" y="1300"/>
                        </a:lnTo>
                        <a:lnTo>
                          <a:pt x="2607" y="1296"/>
                        </a:lnTo>
                        <a:lnTo>
                          <a:pt x="2599" y="1291"/>
                        </a:lnTo>
                        <a:lnTo>
                          <a:pt x="2586" y="1281"/>
                        </a:lnTo>
                        <a:lnTo>
                          <a:pt x="2575" y="1271"/>
                        </a:lnTo>
                        <a:lnTo>
                          <a:pt x="2564" y="1260"/>
                        </a:lnTo>
                        <a:lnTo>
                          <a:pt x="2554" y="1249"/>
                        </a:lnTo>
                        <a:lnTo>
                          <a:pt x="2544" y="1238"/>
                        </a:lnTo>
                        <a:lnTo>
                          <a:pt x="2532" y="1229"/>
                        </a:lnTo>
                        <a:lnTo>
                          <a:pt x="2525" y="1225"/>
                        </a:lnTo>
                        <a:lnTo>
                          <a:pt x="2518" y="1221"/>
                        </a:lnTo>
                        <a:lnTo>
                          <a:pt x="2518" y="1221"/>
                        </a:lnTo>
                        <a:lnTo>
                          <a:pt x="2487" y="1206"/>
                        </a:lnTo>
                        <a:lnTo>
                          <a:pt x="2455" y="1191"/>
                        </a:lnTo>
                        <a:lnTo>
                          <a:pt x="2422" y="1174"/>
                        </a:lnTo>
                        <a:lnTo>
                          <a:pt x="2422" y="1174"/>
                        </a:lnTo>
                        <a:lnTo>
                          <a:pt x="2393" y="1163"/>
                        </a:lnTo>
                        <a:lnTo>
                          <a:pt x="2366" y="1150"/>
                        </a:lnTo>
                        <a:lnTo>
                          <a:pt x="2335" y="1134"/>
                        </a:lnTo>
                        <a:lnTo>
                          <a:pt x="2335" y="1134"/>
                        </a:lnTo>
                        <a:lnTo>
                          <a:pt x="2321" y="1128"/>
                        </a:lnTo>
                        <a:lnTo>
                          <a:pt x="2309" y="1123"/>
                        </a:lnTo>
                        <a:lnTo>
                          <a:pt x="2299" y="1121"/>
                        </a:lnTo>
                        <a:lnTo>
                          <a:pt x="2291" y="1121"/>
                        </a:lnTo>
                        <a:lnTo>
                          <a:pt x="2283" y="1122"/>
                        </a:lnTo>
                        <a:lnTo>
                          <a:pt x="2276" y="1123"/>
                        </a:lnTo>
                        <a:lnTo>
                          <a:pt x="2271" y="1127"/>
                        </a:lnTo>
                        <a:lnTo>
                          <a:pt x="2265" y="1130"/>
                        </a:lnTo>
                        <a:lnTo>
                          <a:pt x="2265" y="1130"/>
                        </a:lnTo>
                        <a:lnTo>
                          <a:pt x="2260" y="1131"/>
                        </a:lnTo>
                        <a:lnTo>
                          <a:pt x="2256" y="1133"/>
                        </a:lnTo>
                        <a:lnTo>
                          <a:pt x="2251" y="1138"/>
                        </a:lnTo>
                        <a:lnTo>
                          <a:pt x="2249" y="1140"/>
                        </a:lnTo>
                        <a:lnTo>
                          <a:pt x="2248" y="1143"/>
                        </a:lnTo>
                        <a:lnTo>
                          <a:pt x="2247" y="1146"/>
                        </a:lnTo>
                        <a:lnTo>
                          <a:pt x="2247" y="1151"/>
                        </a:lnTo>
                        <a:lnTo>
                          <a:pt x="2248" y="1155"/>
                        </a:lnTo>
                        <a:lnTo>
                          <a:pt x="2249" y="1160"/>
                        </a:lnTo>
                        <a:lnTo>
                          <a:pt x="2252" y="1167"/>
                        </a:lnTo>
                        <a:lnTo>
                          <a:pt x="2257" y="1174"/>
                        </a:lnTo>
                        <a:lnTo>
                          <a:pt x="2257" y="1174"/>
                        </a:lnTo>
                        <a:lnTo>
                          <a:pt x="2264" y="1188"/>
                        </a:lnTo>
                        <a:lnTo>
                          <a:pt x="2270" y="1200"/>
                        </a:lnTo>
                        <a:lnTo>
                          <a:pt x="2273" y="1211"/>
                        </a:lnTo>
                        <a:lnTo>
                          <a:pt x="2274" y="1221"/>
                        </a:lnTo>
                        <a:lnTo>
                          <a:pt x="2274" y="1233"/>
                        </a:lnTo>
                        <a:lnTo>
                          <a:pt x="2273" y="1248"/>
                        </a:lnTo>
                        <a:lnTo>
                          <a:pt x="2270" y="1283"/>
                        </a:lnTo>
                        <a:lnTo>
                          <a:pt x="2270" y="1283"/>
                        </a:lnTo>
                        <a:lnTo>
                          <a:pt x="2268" y="1301"/>
                        </a:lnTo>
                        <a:lnTo>
                          <a:pt x="2267" y="1314"/>
                        </a:lnTo>
                        <a:lnTo>
                          <a:pt x="2264" y="1319"/>
                        </a:lnTo>
                        <a:lnTo>
                          <a:pt x="2263" y="1323"/>
                        </a:lnTo>
                        <a:lnTo>
                          <a:pt x="2261" y="1326"/>
                        </a:lnTo>
                        <a:lnTo>
                          <a:pt x="2258" y="1329"/>
                        </a:lnTo>
                        <a:lnTo>
                          <a:pt x="2249" y="1335"/>
                        </a:lnTo>
                        <a:lnTo>
                          <a:pt x="2238" y="1340"/>
                        </a:lnTo>
                        <a:lnTo>
                          <a:pt x="2222" y="1347"/>
                        </a:lnTo>
                        <a:lnTo>
                          <a:pt x="2200" y="1357"/>
                        </a:lnTo>
                        <a:lnTo>
                          <a:pt x="2200" y="1357"/>
                        </a:lnTo>
                        <a:lnTo>
                          <a:pt x="2180" y="1368"/>
                        </a:lnTo>
                        <a:lnTo>
                          <a:pt x="2173" y="1372"/>
                        </a:lnTo>
                        <a:lnTo>
                          <a:pt x="2168" y="1375"/>
                        </a:lnTo>
                        <a:lnTo>
                          <a:pt x="2165" y="1380"/>
                        </a:lnTo>
                        <a:lnTo>
                          <a:pt x="2163" y="1383"/>
                        </a:lnTo>
                        <a:lnTo>
                          <a:pt x="2163" y="1387"/>
                        </a:lnTo>
                        <a:lnTo>
                          <a:pt x="2163" y="1391"/>
                        </a:lnTo>
                        <a:lnTo>
                          <a:pt x="2167" y="1398"/>
                        </a:lnTo>
                        <a:lnTo>
                          <a:pt x="2173" y="1407"/>
                        </a:lnTo>
                        <a:lnTo>
                          <a:pt x="2178" y="1418"/>
                        </a:lnTo>
                        <a:lnTo>
                          <a:pt x="2180" y="1424"/>
                        </a:lnTo>
                        <a:lnTo>
                          <a:pt x="2183" y="1431"/>
                        </a:lnTo>
                        <a:lnTo>
                          <a:pt x="2183" y="1431"/>
                        </a:lnTo>
                        <a:lnTo>
                          <a:pt x="2188" y="1454"/>
                        </a:lnTo>
                        <a:lnTo>
                          <a:pt x="2190" y="1460"/>
                        </a:lnTo>
                        <a:lnTo>
                          <a:pt x="2193" y="1466"/>
                        </a:lnTo>
                        <a:lnTo>
                          <a:pt x="2197" y="1470"/>
                        </a:lnTo>
                        <a:lnTo>
                          <a:pt x="2202" y="1476"/>
                        </a:lnTo>
                        <a:lnTo>
                          <a:pt x="2217" y="1488"/>
                        </a:lnTo>
                        <a:lnTo>
                          <a:pt x="2217" y="1488"/>
                        </a:lnTo>
                        <a:lnTo>
                          <a:pt x="2222" y="1492"/>
                        </a:lnTo>
                        <a:lnTo>
                          <a:pt x="2226" y="1497"/>
                        </a:lnTo>
                        <a:lnTo>
                          <a:pt x="2235" y="1510"/>
                        </a:lnTo>
                        <a:lnTo>
                          <a:pt x="2243" y="1526"/>
                        </a:lnTo>
                        <a:lnTo>
                          <a:pt x="2249" y="1544"/>
                        </a:lnTo>
                        <a:lnTo>
                          <a:pt x="2255" y="1564"/>
                        </a:lnTo>
                        <a:lnTo>
                          <a:pt x="2258" y="1587"/>
                        </a:lnTo>
                        <a:lnTo>
                          <a:pt x="2260" y="1611"/>
                        </a:lnTo>
                        <a:lnTo>
                          <a:pt x="2261" y="1636"/>
                        </a:lnTo>
                        <a:lnTo>
                          <a:pt x="2261" y="1636"/>
                        </a:lnTo>
                        <a:lnTo>
                          <a:pt x="2261" y="1672"/>
                        </a:lnTo>
                        <a:lnTo>
                          <a:pt x="2261" y="1687"/>
                        </a:lnTo>
                        <a:lnTo>
                          <a:pt x="2261" y="1692"/>
                        </a:lnTo>
                        <a:lnTo>
                          <a:pt x="2259" y="1697"/>
                        </a:lnTo>
                        <a:lnTo>
                          <a:pt x="2252" y="1719"/>
                        </a:lnTo>
                        <a:lnTo>
                          <a:pt x="2252" y="1719"/>
                        </a:lnTo>
                        <a:lnTo>
                          <a:pt x="2250" y="1726"/>
                        </a:lnTo>
                        <a:lnTo>
                          <a:pt x="2250" y="1734"/>
                        </a:lnTo>
                        <a:lnTo>
                          <a:pt x="2250" y="1741"/>
                        </a:lnTo>
                        <a:lnTo>
                          <a:pt x="2251" y="1747"/>
                        </a:lnTo>
                        <a:lnTo>
                          <a:pt x="2253" y="1753"/>
                        </a:lnTo>
                        <a:lnTo>
                          <a:pt x="2257" y="1758"/>
                        </a:lnTo>
                        <a:lnTo>
                          <a:pt x="2261" y="1763"/>
                        </a:lnTo>
                        <a:lnTo>
                          <a:pt x="2265" y="1769"/>
                        </a:lnTo>
                        <a:lnTo>
                          <a:pt x="2276" y="1779"/>
                        </a:lnTo>
                        <a:lnTo>
                          <a:pt x="2289" y="1790"/>
                        </a:lnTo>
                        <a:lnTo>
                          <a:pt x="2303" y="1802"/>
                        </a:lnTo>
                        <a:lnTo>
                          <a:pt x="2318" y="1815"/>
                        </a:lnTo>
                        <a:lnTo>
                          <a:pt x="2318" y="1815"/>
                        </a:lnTo>
                        <a:lnTo>
                          <a:pt x="2331" y="1828"/>
                        </a:lnTo>
                        <a:lnTo>
                          <a:pt x="2343" y="1837"/>
                        </a:lnTo>
                        <a:lnTo>
                          <a:pt x="2353" y="1843"/>
                        </a:lnTo>
                        <a:lnTo>
                          <a:pt x="2361" y="1847"/>
                        </a:lnTo>
                        <a:lnTo>
                          <a:pt x="2370" y="1849"/>
                        </a:lnTo>
                        <a:lnTo>
                          <a:pt x="2379" y="1850"/>
                        </a:lnTo>
                        <a:lnTo>
                          <a:pt x="2396" y="1850"/>
                        </a:lnTo>
                        <a:lnTo>
                          <a:pt x="2396" y="1850"/>
                        </a:lnTo>
                        <a:lnTo>
                          <a:pt x="2401" y="1850"/>
                        </a:lnTo>
                        <a:lnTo>
                          <a:pt x="2404" y="1849"/>
                        </a:lnTo>
                        <a:lnTo>
                          <a:pt x="2407" y="1847"/>
                        </a:lnTo>
                        <a:lnTo>
                          <a:pt x="2410" y="1845"/>
                        </a:lnTo>
                        <a:lnTo>
                          <a:pt x="2414" y="1841"/>
                        </a:lnTo>
                        <a:lnTo>
                          <a:pt x="2416" y="1834"/>
                        </a:lnTo>
                        <a:lnTo>
                          <a:pt x="2418" y="1820"/>
                        </a:lnTo>
                        <a:lnTo>
                          <a:pt x="2420" y="1813"/>
                        </a:lnTo>
                        <a:lnTo>
                          <a:pt x="2422" y="1806"/>
                        </a:lnTo>
                        <a:lnTo>
                          <a:pt x="2422" y="1806"/>
                        </a:lnTo>
                        <a:lnTo>
                          <a:pt x="2428" y="1797"/>
                        </a:lnTo>
                        <a:lnTo>
                          <a:pt x="2438" y="1786"/>
                        </a:lnTo>
                        <a:lnTo>
                          <a:pt x="2465" y="1760"/>
                        </a:lnTo>
                        <a:lnTo>
                          <a:pt x="2496" y="1732"/>
                        </a:lnTo>
                        <a:lnTo>
                          <a:pt x="2518" y="1710"/>
                        </a:lnTo>
                        <a:lnTo>
                          <a:pt x="2518" y="1710"/>
                        </a:lnTo>
                        <a:lnTo>
                          <a:pt x="2529" y="1701"/>
                        </a:lnTo>
                        <a:lnTo>
                          <a:pt x="2544" y="1692"/>
                        </a:lnTo>
                        <a:lnTo>
                          <a:pt x="2561" y="1682"/>
                        </a:lnTo>
                        <a:lnTo>
                          <a:pt x="2581" y="1673"/>
                        </a:lnTo>
                        <a:lnTo>
                          <a:pt x="2600" y="1663"/>
                        </a:lnTo>
                        <a:lnTo>
                          <a:pt x="2619" y="1656"/>
                        </a:lnTo>
                        <a:lnTo>
                          <a:pt x="2636" y="1649"/>
                        </a:lnTo>
                        <a:lnTo>
                          <a:pt x="2649" y="1645"/>
                        </a:lnTo>
                        <a:lnTo>
                          <a:pt x="2649" y="1645"/>
                        </a:lnTo>
                        <a:lnTo>
                          <a:pt x="2660" y="1642"/>
                        </a:lnTo>
                        <a:lnTo>
                          <a:pt x="2672" y="1640"/>
                        </a:lnTo>
                        <a:lnTo>
                          <a:pt x="2695" y="1639"/>
                        </a:lnTo>
                        <a:lnTo>
                          <a:pt x="2708" y="1638"/>
                        </a:lnTo>
                        <a:lnTo>
                          <a:pt x="2721" y="1636"/>
                        </a:lnTo>
                        <a:lnTo>
                          <a:pt x="2737" y="1633"/>
                        </a:lnTo>
                        <a:lnTo>
                          <a:pt x="2754" y="1627"/>
                        </a:lnTo>
                        <a:lnTo>
                          <a:pt x="2754" y="1627"/>
                        </a:lnTo>
                        <a:lnTo>
                          <a:pt x="2771" y="1620"/>
                        </a:lnTo>
                        <a:lnTo>
                          <a:pt x="2788" y="1612"/>
                        </a:lnTo>
                        <a:lnTo>
                          <a:pt x="2803" y="1602"/>
                        </a:lnTo>
                        <a:lnTo>
                          <a:pt x="2815" y="1591"/>
                        </a:lnTo>
                        <a:lnTo>
                          <a:pt x="2822" y="1586"/>
                        </a:lnTo>
                        <a:lnTo>
                          <a:pt x="2826" y="1579"/>
                        </a:lnTo>
                        <a:lnTo>
                          <a:pt x="2830" y="1573"/>
                        </a:lnTo>
                        <a:lnTo>
                          <a:pt x="2835" y="1566"/>
                        </a:lnTo>
                        <a:lnTo>
                          <a:pt x="2837" y="1558"/>
                        </a:lnTo>
                        <a:lnTo>
                          <a:pt x="2839" y="1551"/>
                        </a:lnTo>
                        <a:lnTo>
                          <a:pt x="2840" y="1543"/>
                        </a:lnTo>
                        <a:lnTo>
                          <a:pt x="2841" y="1536"/>
                        </a:lnTo>
                        <a:lnTo>
                          <a:pt x="2841" y="1536"/>
                        </a:lnTo>
                        <a:lnTo>
                          <a:pt x="2841" y="1528"/>
                        </a:lnTo>
                        <a:lnTo>
                          <a:pt x="2839" y="1522"/>
                        </a:lnTo>
                        <a:lnTo>
                          <a:pt x="2838" y="1518"/>
                        </a:lnTo>
                        <a:lnTo>
                          <a:pt x="2836" y="1515"/>
                        </a:lnTo>
                        <a:lnTo>
                          <a:pt x="2833" y="1514"/>
                        </a:lnTo>
                        <a:lnTo>
                          <a:pt x="2829" y="1513"/>
                        </a:lnTo>
                        <a:lnTo>
                          <a:pt x="2826" y="1513"/>
                        </a:lnTo>
                        <a:lnTo>
                          <a:pt x="2822" y="1513"/>
                        </a:lnTo>
                        <a:lnTo>
                          <a:pt x="2813" y="1515"/>
                        </a:lnTo>
                        <a:lnTo>
                          <a:pt x="2804" y="1518"/>
                        </a:lnTo>
                        <a:lnTo>
                          <a:pt x="2797" y="1521"/>
                        </a:lnTo>
                        <a:lnTo>
                          <a:pt x="2789" y="1522"/>
                        </a:lnTo>
                        <a:lnTo>
                          <a:pt x="2789" y="1522"/>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grpSp>
          </p:grpSp>
          <p:sp>
            <p:nvSpPr>
              <p:cNvPr id="380069" name="Freeform 165"/>
              <p:cNvSpPr>
                <a:spLocks/>
              </p:cNvSpPr>
              <p:nvPr/>
            </p:nvSpPr>
            <p:spPr bwMode="auto">
              <a:xfrm>
                <a:off x="727" y="1152"/>
                <a:ext cx="451" cy="304"/>
              </a:xfrm>
              <a:custGeom>
                <a:avLst/>
                <a:gdLst/>
                <a:ahLst/>
                <a:cxnLst>
                  <a:cxn ang="0">
                    <a:pos x="917" y="0"/>
                  </a:cxn>
                  <a:cxn ang="0">
                    <a:pos x="956" y="70"/>
                  </a:cxn>
                  <a:cxn ang="0">
                    <a:pos x="905" y="162"/>
                  </a:cxn>
                  <a:cxn ang="0">
                    <a:pos x="976" y="124"/>
                  </a:cxn>
                  <a:cxn ang="0">
                    <a:pos x="953" y="184"/>
                  </a:cxn>
                  <a:cxn ang="0">
                    <a:pos x="956" y="229"/>
                  </a:cxn>
                  <a:cxn ang="0">
                    <a:pos x="938" y="265"/>
                  </a:cxn>
                  <a:cxn ang="0">
                    <a:pos x="884" y="359"/>
                  </a:cxn>
                  <a:cxn ang="0">
                    <a:pos x="928" y="369"/>
                  </a:cxn>
                  <a:cxn ang="0">
                    <a:pos x="961" y="463"/>
                  </a:cxn>
                  <a:cxn ang="0">
                    <a:pos x="964" y="580"/>
                  </a:cxn>
                  <a:cxn ang="0">
                    <a:pos x="922" y="500"/>
                  </a:cxn>
                  <a:cxn ang="0">
                    <a:pos x="850" y="546"/>
                  </a:cxn>
                  <a:cxn ang="0">
                    <a:pos x="802" y="612"/>
                  </a:cxn>
                  <a:cxn ang="0">
                    <a:pos x="824" y="693"/>
                  </a:cxn>
                  <a:cxn ang="0">
                    <a:pos x="769" y="730"/>
                  </a:cxn>
                  <a:cxn ang="0">
                    <a:pos x="744" y="769"/>
                  </a:cxn>
                  <a:cxn ang="0">
                    <a:pos x="750" y="661"/>
                  </a:cxn>
                  <a:cxn ang="0">
                    <a:pos x="767" y="594"/>
                  </a:cxn>
                  <a:cxn ang="0">
                    <a:pos x="805" y="475"/>
                  </a:cxn>
                  <a:cxn ang="0">
                    <a:pos x="742" y="514"/>
                  </a:cxn>
                  <a:cxn ang="0">
                    <a:pos x="705" y="592"/>
                  </a:cxn>
                  <a:cxn ang="0">
                    <a:pos x="720" y="479"/>
                  </a:cxn>
                  <a:cxn ang="0">
                    <a:pos x="824" y="348"/>
                  </a:cxn>
                  <a:cxn ang="0">
                    <a:pos x="786" y="309"/>
                  </a:cxn>
                  <a:cxn ang="0">
                    <a:pos x="780" y="393"/>
                  </a:cxn>
                  <a:cxn ang="0">
                    <a:pos x="740" y="325"/>
                  </a:cxn>
                  <a:cxn ang="0">
                    <a:pos x="713" y="346"/>
                  </a:cxn>
                  <a:cxn ang="0">
                    <a:pos x="661" y="296"/>
                  </a:cxn>
                  <a:cxn ang="0">
                    <a:pos x="549" y="279"/>
                  </a:cxn>
                  <a:cxn ang="0">
                    <a:pos x="493" y="265"/>
                  </a:cxn>
                  <a:cxn ang="0">
                    <a:pos x="376" y="204"/>
                  </a:cxn>
                  <a:cxn ang="0">
                    <a:pos x="191" y="149"/>
                  </a:cxn>
                  <a:cxn ang="0">
                    <a:pos x="156" y="213"/>
                  </a:cxn>
                  <a:cxn ang="0">
                    <a:pos x="202" y="340"/>
                  </a:cxn>
                  <a:cxn ang="0">
                    <a:pos x="171" y="526"/>
                  </a:cxn>
                  <a:cxn ang="0">
                    <a:pos x="156" y="654"/>
                  </a:cxn>
                  <a:cxn ang="0">
                    <a:pos x="107" y="754"/>
                  </a:cxn>
                  <a:cxn ang="0">
                    <a:pos x="150" y="715"/>
                  </a:cxn>
                  <a:cxn ang="0">
                    <a:pos x="217" y="777"/>
                  </a:cxn>
                  <a:cxn ang="0">
                    <a:pos x="117" y="789"/>
                  </a:cxn>
                  <a:cxn ang="0">
                    <a:pos x="169" y="891"/>
                  </a:cxn>
                  <a:cxn ang="0">
                    <a:pos x="99" y="994"/>
                  </a:cxn>
                  <a:cxn ang="0">
                    <a:pos x="60" y="973"/>
                  </a:cxn>
                  <a:cxn ang="0">
                    <a:pos x="62" y="878"/>
                  </a:cxn>
                  <a:cxn ang="0">
                    <a:pos x="74" y="815"/>
                  </a:cxn>
                  <a:cxn ang="0">
                    <a:pos x="1" y="826"/>
                  </a:cxn>
                  <a:cxn ang="0">
                    <a:pos x="25" y="955"/>
                  </a:cxn>
                  <a:cxn ang="0">
                    <a:pos x="28" y="1047"/>
                  </a:cxn>
                  <a:cxn ang="0">
                    <a:pos x="151" y="1050"/>
                  </a:cxn>
                  <a:cxn ang="0">
                    <a:pos x="360" y="1165"/>
                  </a:cxn>
                  <a:cxn ang="0">
                    <a:pos x="409" y="1263"/>
                  </a:cxn>
                  <a:cxn ang="0">
                    <a:pos x="409" y="1368"/>
                  </a:cxn>
                  <a:cxn ang="0">
                    <a:pos x="458" y="1472"/>
                  </a:cxn>
                  <a:cxn ang="0">
                    <a:pos x="647" y="1541"/>
                  </a:cxn>
                  <a:cxn ang="0">
                    <a:pos x="812" y="1565"/>
                  </a:cxn>
                  <a:cxn ang="0">
                    <a:pos x="887" y="1623"/>
                  </a:cxn>
                  <a:cxn ang="0">
                    <a:pos x="1121" y="1659"/>
                  </a:cxn>
                  <a:cxn ang="0">
                    <a:pos x="1438" y="1652"/>
                  </a:cxn>
                  <a:cxn ang="0">
                    <a:pos x="1518" y="1652"/>
                  </a:cxn>
                </a:cxnLst>
                <a:rect l="0" t="0" r="r" b="b"/>
                <a:pathLst>
                  <a:path w="2706" h="1826">
                    <a:moveTo>
                      <a:pt x="2706" y="466"/>
                    </a:moveTo>
                    <a:lnTo>
                      <a:pt x="2706" y="466"/>
                    </a:lnTo>
                    <a:lnTo>
                      <a:pt x="2382" y="384"/>
                    </a:lnTo>
                    <a:lnTo>
                      <a:pt x="2084" y="310"/>
                    </a:lnTo>
                    <a:lnTo>
                      <a:pt x="1934" y="273"/>
                    </a:lnTo>
                    <a:lnTo>
                      <a:pt x="1794" y="239"/>
                    </a:lnTo>
                    <a:lnTo>
                      <a:pt x="1794" y="239"/>
                    </a:lnTo>
                    <a:lnTo>
                      <a:pt x="1656" y="205"/>
                    </a:lnTo>
                    <a:lnTo>
                      <a:pt x="1510" y="167"/>
                    </a:lnTo>
                    <a:lnTo>
                      <a:pt x="1363" y="127"/>
                    </a:lnTo>
                    <a:lnTo>
                      <a:pt x="1225" y="89"/>
                    </a:lnTo>
                    <a:lnTo>
                      <a:pt x="1006" y="27"/>
                    </a:lnTo>
                    <a:lnTo>
                      <a:pt x="917" y="0"/>
                    </a:lnTo>
                    <a:lnTo>
                      <a:pt x="917" y="0"/>
                    </a:lnTo>
                    <a:lnTo>
                      <a:pt x="917" y="6"/>
                    </a:lnTo>
                    <a:lnTo>
                      <a:pt x="916" y="17"/>
                    </a:lnTo>
                    <a:lnTo>
                      <a:pt x="916" y="24"/>
                    </a:lnTo>
                    <a:lnTo>
                      <a:pt x="917" y="32"/>
                    </a:lnTo>
                    <a:lnTo>
                      <a:pt x="918" y="39"/>
                    </a:lnTo>
                    <a:lnTo>
                      <a:pt x="922" y="46"/>
                    </a:lnTo>
                    <a:lnTo>
                      <a:pt x="922" y="46"/>
                    </a:lnTo>
                    <a:lnTo>
                      <a:pt x="927" y="48"/>
                    </a:lnTo>
                    <a:lnTo>
                      <a:pt x="939" y="56"/>
                    </a:lnTo>
                    <a:lnTo>
                      <a:pt x="946" y="60"/>
                    </a:lnTo>
                    <a:lnTo>
                      <a:pt x="951" y="66"/>
                    </a:lnTo>
                    <a:lnTo>
                      <a:pt x="956" y="70"/>
                    </a:lnTo>
                    <a:lnTo>
                      <a:pt x="959" y="75"/>
                    </a:lnTo>
                    <a:lnTo>
                      <a:pt x="959" y="75"/>
                    </a:lnTo>
                    <a:lnTo>
                      <a:pt x="958" y="78"/>
                    </a:lnTo>
                    <a:lnTo>
                      <a:pt x="956" y="82"/>
                    </a:lnTo>
                    <a:lnTo>
                      <a:pt x="947" y="93"/>
                    </a:lnTo>
                    <a:lnTo>
                      <a:pt x="921" y="122"/>
                    </a:lnTo>
                    <a:lnTo>
                      <a:pt x="910" y="136"/>
                    </a:lnTo>
                    <a:lnTo>
                      <a:pt x="905" y="143"/>
                    </a:lnTo>
                    <a:lnTo>
                      <a:pt x="902" y="149"/>
                    </a:lnTo>
                    <a:lnTo>
                      <a:pt x="901" y="154"/>
                    </a:lnTo>
                    <a:lnTo>
                      <a:pt x="902" y="159"/>
                    </a:lnTo>
                    <a:lnTo>
                      <a:pt x="903" y="161"/>
                    </a:lnTo>
                    <a:lnTo>
                      <a:pt x="905" y="162"/>
                    </a:lnTo>
                    <a:lnTo>
                      <a:pt x="912" y="164"/>
                    </a:lnTo>
                    <a:lnTo>
                      <a:pt x="912" y="164"/>
                    </a:lnTo>
                    <a:lnTo>
                      <a:pt x="918" y="164"/>
                    </a:lnTo>
                    <a:lnTo>
                      <a:pt x="925" y="163"/>
                    </a:lnTo>
                    <a:lnTo>
                      <a:pt x="932" y="162"/>
                    </a:lnTo>
                    <a:lnTo>
                      <a:pt x="936" y="159"/>
                    </a:lnTo>
                    <a:lnTo>
                      <a:pt x="941" y="155"/>
                    </a:lnTo>
                    <a:lnTo>
                      <a:pt x="945" y="151"/>
                    </a:lnTo>
                    <a:lnTo>
                      <a:pt x="953" y="142"/>
                    </a:lnTo>
                    <a:lnTo>
                      <a:pt x="960" y="133"/>
                    </a:lnTo>
                    <a:lnTo>
                      <a:pt x="968" y="127"/>
                    </a:lnTo>
                    <a:lnTo>
                      <a:pt x="972" y="125"/>
                    </a:lnTo>
                    <a:lnTo>
                      <a:pt x="976" y="124"/>
                    </a:lnTo>
                    <a:lnTo>
                      <a:pt x="982" y="124"/>
                    </a:lnTo>
                    <a:lnTo>
                      <a:pt x="987" y="125"/>
                    </a:lnTo>
                    <a:lnTo>
                      <a:pt x="987" y="125"/>
                    </a:lnTo>
                    <a:lnTo>
                      <a:pt x="993" y="127"/>
                    </a:lnTo>
                    <a:lnTo>
                      <a:pt x="995" y="129"/>
                    </a:lnTo>
                    <a:lnTo>
                      <a:pt x="996" y="132"/>
                    </a:lnTo>
                    <a:lnTo>
                      <a:pt x="996" y="136"/>
                    </a:lnTo>
                    <a:lnTo>
                      <a:pt x="994" y="140"/>
                    </a:lnTo>
                    <a:lnTo>
                      <a:pt x="990" y="144"/>
                    </a:lnTo>
                    <a:lnTo>
                      <a:pt x="982" y="153"/>
                    </a:lnTo>
                    <a:lnTo>
                      <a:pt x="962" y="172"/>
                    </a:lnTo>
                    <a:lnTo>
                      <a:pt x="956" y="179"/>
                    </a:lnTo>
                    <a:lnTo>
                      <a:pt x="953" y="184"/>
                    </a:lnTo>
                    <a:lnTo>
                      <a:pt x="952" y="187"/>
                    </a:lnTo>
                    <a:lnTo>
                      <a:pt x="952" y="187"/>
                    </a:lnTo>
                    <a:lnTo>
                      <a:pt x="953" y="193"/>
                    </a:lnTo>
                    <a:lnTo>
                      <a:pt x="956" y="199"/>
                    </a:lnTo>
                    <a:lnTo>
                      <a:pt x="961" y="208"/>
                    </a:lnTo>
                    <a:lnTo>
                      <a:pt x="963" y="212"/>
                    </a:lnTo>
                    <a:lnTo>
                      <a:pt x="965" y="216"/>
                    </a:lnTo>
                    <a:lnTo>
                      <a:pt x="965" y="221"/>
                    </a:lnTo>
                    <a:lnTo>
                      <a:pt x="964" y="225"/>
                    </a:lnTo>
                    <a:lnTo>
                      <a:pt x="964" y="225"/>
                    </a:lnTo>
                    <a:lnTo>
                      <a:pt x="962" y="226"/>
                    </a:lnTo>
                    <a:lnTo>
                      <a:pt x="961" y="228"/>
                    </a:lnTo>
                    <a:lnTo>
                      <a:pt x="956" y="229"/>
                    </a:lnTo>
                    <a:lnTo>
                      <a:pt x="950" y="231"/>
                    </a:lnTo>
                    <a:lnTo>
                      <a:pt x="944" y="231"/>
                    </a:lnTo>
                    <a:lnTo>
                      <a:pt x="938" y="231"/>
                    </a:lnTo>
                    <a:lnTo>
                      <a:pt x="933" y="232"/>
                    </a:lnTo>
                    <a:lnTo>
                      <a:pt x="928" y="235"/>
                    </a:lnTo>
                    <a:lnTo>
                      <a:pt x="927" y="237"/>
                    </a:lnTo>
                    <a:lnTo>
                      <a:pt x="926" y="239"/>
                    </a:lnTo>
                    <a:lnTo>
                      <a:pt x="926" y="239"/>
                    </a:lnTo>
                    <a:lnTo>
                      <a:pt x="926" y="245"/>
                    </a:lnTo>
                    <a:lnTo>
                      <a:pt x="928" y="250"/>
                    </a:lnTo>
                    <a:lnTo>
                      <a:pt x="932" y="256"/>
                    </a:lnTo>
                    <a:lnTo>
                      <a:pt x="935" y="260"/>
                    </a:lnTo>
                    <a:lnTo>
                      <a:pt x="938" y="265"/>
                    </a:lnTo>
                    <a:lnTo>
                      <a:pt x="940" y="271"/>
                    </a:lnTo>
                    <a:lnTo>
                      <a:pt x="941" y="275"/>
                    </a:lnTo>
                    <a:lnTo>
                      <a:pt x="941" y="282"/>
                    </a:lnTo>
                    <a:lnTo>
                      <a:pt x="941" y="282"/>
                    </a:lnTo>
                    <a:lnTo>
                      <a:pt x="939" y="285"/>
                    </a:lnTo>
                    <a:lnTo>
                      <a:pt x="936" y="289"/>
                    </a:lnTo>
                    <a:lnTo>
                      <a:pt x="927" y="299"/>
                    </a:lnTo>
                    <a:lnTo>
                      <a:pt x="915" y="312"/>
                    </a:lnTo>
                    <a:lnTo>
                      <a:pt x="903" y="325"/>
                    </a:lnTo>
                    <a:lnTo>
                      <a:pt x="892" y="340"/>
                    </a:lnTo>
                    <a:lnTo>
                      <a:pt x="889" y="346"/>
                    </a:lnTo>
                    <a:lnTo>
                      <a:pt x="886" y="353"/>
                    </a:lnTo>
                    <a:lnTo>
                      <a:pt x="884" y="359"/>
                    </a:lnTo>
                    <a:lnTo>
                      <a:pt x="884" y="366"/>
                    </a:lnTo>
                    <a:lnTo>
                      <a:pt x="885" y="371"/>
                    </a:lnTo>
                    <a:lnTo>
                      <a:pt x="889" y="376"/>
                    </a:lnTo>
                    <a:lnTo>
                      <a:pt x="889" y="376"/>
                    </a:lnTo>
                    <a:lnTo>
                      <a:pt x="893" y="380"/>
                    </a:lnTo>
                    <a:lnTo>
                      <a:pt x="897" y="382"/>
                    </a:lnTo>
                    <a:lnTo>
                      <a:pt x="901" y="384"/>
                    </a:lnTo>
                    <a:lnTo>
                      <a:pt x="904" y="385"/>
                    </a:lnTo>
                    <a:lnTo>
                      <a:pt x="906" y="384"/>
                    </a:lnTo>
                    <a:lnTo>
                      <a:pt x="910" y="384"/>
                    </a:lnTo>
                    <a:lnTo>
                      <a:pt x="915" y="381"/>
                    </a:lnTo>
                    <a:lnTo>
                      <a:pt x="924" y="372"/>
                    </a:lnTo>
                    <a:lnTo>
                      <a:pt x="928" y="369"/>
                    </a:lnTo>
                    <a:lnTo>
                      <a:pt x="930" y="369"/>
                    </a:lnTo>
                    <a:lnTo>
                      <a:pt x="934" y="369"/>
                    </a:lnTo>
                    <a:lnTo>
                      <a:pt x="934" y="369"/>
                    </a:lnTo>
                    <a:lnTo>
                      <a:pt x="936" y="370"/>
                    </a:lnTo>
                    <a:lnTo>
                      <a:pt x="938" y="372"/>
                    </a:lnTo>
                    <a:lnTo>
                      <a:pt x="941" y="379"/>
                    </a:lnTo>
                    <a:lnTo>
                      <a:pt x="944" y="390"/>
                    </a:lnTo>
                    <a:lnTo>
                      <a:pt x="946" y="402"/>
                    </a:lnTo>
                    <a:lnTo>
                      <a:pt x="948" y="426"/>
                    </a:lnTo>
                    <a:lnTo>
                      <a:pt x="950" y="437"/>
                    </a:lnTo>
                    <a:lnTo>
                      <a:pt x="952" y="445"/>
                    </a:lnTo>
                    <a:lnTo>
                      <a:pt x="952" y="445"/>
                    </a:lnTo>
                    <a:lnTo>
                      <a:pt x="961" y="463"/>
                    </a:lnTo>
                    <a:lnTo>
                      <a:pt x="971" y="484"/>
                    </a:lnTo>
                    <a:lnTo>
                      <a:pt x="975" y="494"/>
                    </a:lnTo>
                    <a:lnTo>
                      <a:pt x="979" y="505"/>
                    </a:lnTo>
                    <a:lnTo>
                      <a:pt x="982" y="515"/>
                    </a:lnTo>
                    <a:lnTo>
                      <a:pt x="983" y="524"/>
                    </a:lnTo>
                    <a:lnTo>
                      <a:pt x="983" y="524"/>
                    </a:lnTo>
                    <a:lnTo>
                      <a:pt x="982" y="542"/>
                    </a:lnTo>
                    <a:lnTo>
                      <a:pt x="981" y="551"/>
                    </a:lnTo>
                    <a:lnTo>
                      <a:pt x="978" y="560"/>
                    </a:lnTo>
                    <a:lnTo>
                      <a:pt x="975" y="566"/>
                    </a:lnTo>
                    <a:lnTo>
                      <a:pt x="972" y="573"/>
                    </a:lnTo>
                    <a:lnTo>
                      <a:pt x="969" y="577"/>
                    </a:lnTo>
                    <a:lnTo>
                      <a:pt x="964" y="580"/>
                    </a:lnTo>
                    <a:lnTo>
                      <a:pt x="964" y="580"/>
                    </a:lnTo>
                    <a:lnTo>
                      <a:pt x="962" y="580"/>
                    </a:lnTo>
                    <a:lnTo>
                      <a:pt x="960" y="578"/>
                    </a:lnTo>
                    <a:lnTo>
                      <a:pt x="957" y="575"/>
                    </a:lnTo>
                    <a:lnTo>
                      <a:pt x="952" y="570"/>
                    </a:lnTo>
                    <a:lnTo>
                      <a:pt x="949" y="562"/>
                    </a:lnTo>
                    <a:lnTo>
                      <a:pt x="942" y="544"/>
                    </a:lnTo>
                    <a:lnTo>
                      <a:pt x="937" y="527"/>
                    </a:lnTo>
                    <a:lnTo>
                      <a:pt x="937" y="527"/>
                    </a:lnTo>
                    <a:lnTo>
                      <a:pt x="930" y="515"/>
                    </a:lnTo>
                    <a:lnTo>
                      <a:pt x="926" y="505"/>
                    </a:lnTo>
                    <a:lnTo>
                      <a:pt x="924" y="502"/>
                    </a:lnTo>
                    <a:lnTo>
                      <a:pt x="922" y="500"/>
                    </a:lnTo>
                    <a:lnTo>
                      <a:pt x="920" y="499"/>
                    </a:lnTo>
                    <a:lnTo>
                      <a:pt x="916" y="498"/>
                    </a:lnTo>
                    <a:lnTo>
                      <a:pt x="916" y="498"/>
                    </a:lnTo>
                    <a:lnTo>
                      <a:pt x="911" y="500"/>
                    </a:lnTo>
                    <a:lnTo>
                      <a:pt x="902" y="503"/>
                    </a:lnTo>
                    <a:lnTo>
                      <a:pt x="891" y="509"/>
                    </a:lnTo>
                    <a:lnTo>
                      <a:pt x="879" y="516"/>
                    </a:lnTo>
                    <a:lnTo>
                      <a:pt x="867" y="524"/>
                    </a:lnTo>
                    <a:lnTo>
                      <a:pt x="857" y="532"/>
                    </a:lnTo>
                    <a:lnTo>
                      <a:pt x="851" y="539"/>
                    </a:lnTo>
                    <a:lnTo>
                      <a:pt x="850" y="542"/>
                    </a:lnTo>
                    <a:lnTo>
                      <a:pt x="850" y="546"/>
                    </a:lnTo>
                    <a:lnTo>
                      <a:pt x="850" y="546"/>
                    </a:lnTo>
                    <a:lnTo>
                      <a:pt x="851" y="557"/>
                    </a:lnTo>
                    <a:lnTo>
                      <a:pt x="852" y="565"/>
                    </a:lnTo>
                    <a:lnTo>
                      <a:pt x="852" y="569"/>
                    </a:lnTo>
                    <a:lnTo>
                      <a:pt x="851" y="573"/>
                    </a:lnTo>
                    <a:lnTo>
                      <a:pt x="850" y="577"/>
                    </a:lnTo>
                    <a:lnTo>
                      <a:pt x="846" y="581"/>
                    </a:lnTo>
                    <a:lnTo>
                      <a:pt x="846" y="581"/>
                    </a:lnTo>
                    <a:lnTo>
                      <a:pt x="841" y="585"/>
                    </a:lnTo>
                    <a:lnTo>
                      <a:pt x="836" y="589"/>
                    </a:lnTo>
                    <a:lnTo>
                      <a:pt x="820" y="598"/>
                    </a:lnTo>
                    <a:lnTo>
                      <a:pt x="813" y="602"/>
                    </a:lnTo>
                    <a:lnTo>
                      <a:pt x="807" y="607"/>
                    </a:lnTo>
                    <a:lnTo>
                      <a:pt x="802" y="612"/>
                    </a:lnTo>
                    <a:lnTo>
                      <a:pt x="801" y="614"/>
                    </a:lnTo>
                    <a:lnTo>
                      <a:pt x="800" y="618"/>
                    </a:lnTo>
                    <a:lnTo>
                      <a:pt x="800" y="618"/>
                    </a:lnTo>
                    <a:lnTo>
                      <a:pt x="800" y="621"/>
                    </a:lnTo>
                    <a:lnTo>
                      <a:pt x="801" y="624"/>
                    </a:lnTo>
                    <a:lnTo>
                      <a:pt x="803" y="633"/>
                    </a:lnTo>
                    <a:lnTo>
                      <a:pt x="813" y="653"/>
                    </a:lnTo>
                    <a:lnTo>
                      <a:pt x="817" y="663"/>
                    </a:lnTo>
                    <a:lnTo>
                      <a:pt x="821" y="673"/>
                    </a:lnTo>
                    <a:lnTo>
                      <a:pt x="824" y="684"/>
                    </a:lnTo>
                    <a:lnTo>
                      <a:pt x="824" y="689"/>
                    </a:lnTo>
                    <a:lnTo>
                      <a:pt x="824" y="693"/>
                    </a:lnTo>
                    <a:lnTo>
                      <a:pt x="824" y="693"/>
                    </a:lnTo>
                    <a:lnTo>
                      <a:pt x="821" y="697"/>
                    </a:lnTo>
                    <a:lnTo>
                      <a:pt x="819" y="701"/>
                    </a:lnTo>
                    <a:lnTo>
                      <a:pt x="816" y="703"/>
                    </a:lnTo>
                    <a:lnTo>
                      <a:pt x="813" y="706"/>
                    </a:lnTo>
                    <a:lnTo>
                      <a:pt x="805" y="709"/>
                    </a:lnTo>
                    <a:lnTo>
                      <a:pt x="795" y="711"/>
                    </a:lnTo>
                    <a:lnTo>
                      <a:pt x="786" y="714"/>
                    </a:lnTo>
                    <a:lnTo>
                      <a:pt x="779" y="716"/>
                    </a:lnTo>
                    <a:lnTo>
                      <a:pt x="772" y="719"/>
                    </a:lnTo>
                    <a:lnTo>
                      <a:pt x="770" y="721"/>
                    </a:lnTo>
                    <a:lnTo>
                      <a:pt x="769" y="723"/>
                    </a:lnTo>
                    <a:lnTo>
                      <a:pt x="769" y="723"/>
                    </a:lnTo>
                    <a:lnTo>
                      <a:pt x="769" y="730"/>
                    </a:lnTo>
                    <a:lnTo>
                      <a:pt x="769" y="738"/>
                    </a:lnTo>
                    <a:lnTo>
                      <a:pt x="772" y="755"/>
                    </a:lnTo>
                    <a:lnTo>
                      <a:pt x="773" y="764"/>
                    </a:lnTo>
                    <a:lnTo>
                      <a:pt x="773" y="771"/>
                    </a:lnTo>
                    <a:lnTo>
                      <a:pt x="772" y="777"/>
                    </a:lnTo>
                    <a:lnTo>
                      <a:pt x="771" y="779"/>
                    </a:lnTo>
                    <a:lnTo>
                      <a:pt x="769" y="780"/>
                    </a:lnTo>
                    <a:lnTo>
                      <a:pt x="769" y="780"/>
                    </a:lnTo>
                    <a:lnTo>
                      <a:pt x="767" y="781"/>
                    </a:lnTo>
                    <a:lnTo>
                      <a:pt x="764" y="781"/>
                    </a:lnTo>
                    <a:lnTo>
                      <a:pt x="758" y="779"/>
                    </a:lnTo>
                    <a:lnTo>
                      <a:pt x="750" y="775"/>
                    </a:lnTo>
                    <a:lnTo>
                      <a:pt x="744" y="769"/>
                    </a:lnTo>
                    <a:lnTo>
                      <a:pt x="737" y="763"/>
                    </a:lnTo>
                    <a:lnTo>
                      <a:pt x="733" y="755"/>
                    </a:lnTo>
                    <a:lnTo>
                      <a:pt x="730" y="747"/>
                    </a:lnTo>
                    <a:lnTo>
                      <a:pt x="729" y="743"/>
                    </a:lnTo>
                    <a:lnTo>
                      <a:pt x="729" y="740"/>
                    </a:lnTo>
                    <a:lnTo>
                      <a:pt x="729" y="740"/>
                    </a:lnTo>
                    <a:lnTo>
                      <a:pt x="731" y="720"/>
                    </a:lnTo>
                    <a:lnTo>
                      <a:pt x="735" y="698"/>
                    </a:lnTo>
                    <a:lnTo>
                      <a:pt x="738" y="686"/>
                    </a:lnTo>
                    <a:lnTo>
                      <a:pt x="742" y="677"/>
                    </a:lnTo>
                    <a:lnTo>
                      <a:pt x="746" y="668"/>
                    </a:lnTo>
                    <a:lnTo>
                      <a:pt x="750" y="661"/>
                    </a:lnTo>
                    <a:lnTo>
                      <a:pt x="750" y="661"/>
                    </a:lnTo>
                    <a:lnTo>
                      <a:pt x="759" y="652"/>
                    </a:lnTo>
                    <a:lnTo>
                      <a:pt x="765" y="644"/>
                    </a:lnTo>
                    <a:lnTo>
                      <a:pt x="769" y="637"/>
                    </a:lnTo>
                    <a:lnTo>
                      <a:pt x="771" y="629"/>
                    </a:lnTo>
                    <a:lnTo>
                      <a:pt x="771" y="629"/>
                    </a:lnTo>
                    <a:lnTo>
                      <a:pt x="770" y="624"/>
                    </a:lnTo>
                    <a:lnTo>
                      <a:pt x="769" y="620"/>
                    </a:lnTo>
                    <a:lnTo>
                      <a:pt x="766" y="611"/>
                    </a:lnTo>
                    <a:lnTo>
                      <a:pt x="762" y="604"/>
                    </a:lnTo>
                    <a:lnTo>
                      <a:pt x="762" y="600"/>
                    </a:lnTo>
                    <a:lnTo>
                      <a:pt x="764" y="597"/>
                    </a:lnTo>
                    <a:lnTo>
                      <a:pt x="764" y="597"/>
                    </a:lnTo>
                    <a:lnTo>
                      <a:pt x="767" y="594"/>
                    </a:lnTo>
                    <a:lnTo>
                      <a:pt x="771" y="592"/>
                    </a:lnTo>
                    <a:lnTo>
                      <a:pt x="782" y="584"/>
                    </a:lnTo>
                    <a:lnTo>
                      <a:pt x="793" y="576"/>
                    </a:lnTo>
                    <a:lnTo>
                      <a:pt x="796" y="572"/>
                    </a:lnTo>
                    <a:lnTo>
                      <a:pt x="800" y="568"/>
                    </a:lnTo>
                    <a:lnTo>
                      <a:pt x="800" y="568"/>
                    </a:lnTo>
                    <a:lnTo>
                      <a:pt x="802" y="560"/>
                    </a:lnTo>
                    <a:lnTo>
                      <a:pt x="805" y="546"/>
                    </a:lnTo>
                    <a:lnTo>
                      <a:pt x="807" y="527"/>
                    </a:lnTo>
                    <a:lnTo>
                      <a:pt x="808" y="509"/>
                    </a:lnTo>
                    <a:lnTo>
                      <a:pt x="808" y="490"/>
                    </a:lnTo>
                    <a:lnTo>
                      <a:pt x="807" y="481"/>
                    </a:lnTo>
                    <a:lnTo>
                      <a:pt x="805" y="475"/>
                    </a:lnTo>
                    <a:lnTo>
                      <a:pt x="803" y="468"/>
                    </a:lnTo>
                    <a:lnTo>
                      <a:pt x="800" y="464"/>
                    </a:lnTo>
                    <a:lnTo>
                      <a:pt x="796" y="462"/>
                    </a:lnTo>
                    <a:lnTo>
                      <a:pt x="791" y="462"/>
                    </a:lnTo>
                    <a:lnTo>
                      <a:pt x="791" y="462"/>
                    </a:lnTo>
                    <a:lnTo>
                      <a:pt x="785" y="463"/>
                    </a:lnTo>
                    <a:lnTo>
                      <a:pt x="781" y="465"/>
                    </a:lnTo>
                    <a:lnTo>
                      <a:pt x="771" y="472"/>
                    </a:lnTo>
                    <a:lnTo>
                      <a:pt x="764" y="479"/>
                    </a:lnTo>
                    <a:lnTo>
                      <a:pt x="757" y="488"/>
                    </a:lnTo>
                    <a:lnTo>
                      <a:pt x="750" y="496"/>
                    </a:lnTo>
                    <a:lnTo>
                      <a:pt x="746" y="503"/>
                    </a:lnTo>
                    <a:lnTo>
                      <a:pt x="742" y="514"/>
                    </a:lnTo>
                    <a:lnTo>
                      <a:pt x="742" y="514"/>
                    </a:lnTo>
                    <a:lnTo>
                      <a:pt x="738" y="529"/>
                    </a:lnTo>
                    <a:lnTo>
                      <a:pt x="733" y="554"/>
                    </a:lnTo>
                    <a:lnTo>
                      <a:pt x="731" y="569"/>
                    </a:lnTo>
                    <a:lnTo>
                      <a:pt x="728" y="581"/>
                    </a:lnTo>
                    <a:lnTo>
                      <a:pt x="723" y="589"/>
                    </a:lnTo>
                    <a:lnTo>
                      <a:pt x="722" y="593"/>
                    </a:lnTo>
                    <a:lnTo>
                      <a:pt x="720" y="594"/>
                    </a:lnTo>
                    <a:lnTo>
                      <a:pt x="720" y="594"/>
                    </a:lnTo>
                    <a:lnTo>
                      <a:pt x="716" y="596"/>
                    </a:lnTo>
                    <a:lnTo>
                      <a:pt x="712" y="596"/>
                    </a:lnTo>
                    <a:lnTo>
                      <a:pt x="708" y="594"/>
                    </a:lnTo>
                    <a:lnTo>
                      <a:pt x="705" y="592"/>
                    </a:lnTo>
                    <a:lnTo>
                      <a:pt x="701" y="587"/>
                    </a:lnTo>
                    <a:lnTo>
                      <a:pt x="699" y="583"/>
                    </a:lnTo>
                    <a:lnTo>
                      <a:pt x="697" y="577"/>
                    </a:lnTo>
                    <a:lnTo>
                      <a:pt x="697" y="571"/>
                    </a:lnTo>
                    <a:lnTo>
                      <a:pt x="697" y="571"/>
                    </a:lnTo>
                    <a:lnTo>
                      <a:pt x="698" y="550"/>
                    </a:lnTo>
                    <a:lnTo>
                      <a:pt x="704" y="522"/>
                    </a:lnTo>
                    <a:lnTo>
                      <a:pt x="707" y="508"/>
                    </a:lnTo>
                    <a:lnTo>
                      <a:pt x="710" y="494"/>
                    </a:lnTo>
                    <a:lnTo>
                      <a:pt x="716" y="485"/>
                    </a:lnTo>
                    <a:lnTo>
                      <a:pt x="718" y="481"/>
                    </a:lnTo>
                    <a:lnTo>
                      <a:pt x="720" y="479"/>
                    </a:lnTo>
                    <a:lnTo>
                      <a:pt x="720" y="479"/>
                    </a:lnTo>
                    <a:lnTo>
                      <a:pt x="735" y="467"/>
                    </a:lnTo>
                    <a:lnTo>
                      <a:pt x="757" y="448"/>
                    </a:lnTo>
                    <a:lnTo>
                      <a:pt x="768" y="437"/>
                    </a:lnTo>
                    <a:lnTo>
                      <a:pt x="777" y="427"/>
                    </a:lnTo>
                    <a:lnTo>
                      <a:pt x="784" y="417"/>
                    </a:lnTo>
                    <a:lnTo>
                      <a:pt x="786" y="412"/>
                    </a:lnTo>
                    <a:lnTo>
                      <a:pt x="789" y="408"/>
                    </a:lnTo>
                    <a:lnTo>
                      <a:pt x="789" y="408"/>
                    </a:lnTo>
                    <a:lnTo>
                      <a:pt x="792" y="400"/>
                    </a:lnTo>
                    <a:lnTo>
                      <a:pt x="796" y="390"/>
                    </a:lnTo>
                    <a:lnTo>
                      <a:pt x="809" y="371"/>
                    </a:lnTo>
                    <a:lnTo>
                      <a:pt x="821" y="354"/>
                    </a:lnTo>
                    <a:lnTo>
                      <a:pt x="824" y="348"/>
                    </a:lnTo>
                    <a:lnTo>
                      <a:pt x="825" y="346"/>
                    </a:lnTo>
                    <a:lnTo>
                      <a:pt x="825" y="345"/>
                    </a:lnTo>
                    <a:lnTo>
                      <a:pt x="825" y="345"/>
                    </a:lnTo>
                    <a:lnTo>
                      <a:pt x="822" y="339"/>
                    </a:lnTo>
                    <a:lnTo>
                      <a:pt x="820" y="332"/>
                    </a:lnTo>
                    <a:lnTo>
                      <a:pt x="817" y="327"/>
                    </a:lnTo>
                    <a:lnTo>
                      <a:pt x="814" y="320"/>
                    </a:lnTo>
                    <a:lnTo>
                      <a:pt x="808" y="315"/>
                    </a:lnTo>
                    <a:lnTo>
                      <a:pt x="802" y="311"/>
                    </a:lnTo>
                    <a:lnTo>
                      <a:pt x="798" y="310"/>
                    </a:lnTo>
                    <a:lnTo>
                      <a:pt x="794" y="309"/>
                    </a:lnTo>
                    <a:lnTo>
                      <a:pt x="794" y="309"/>
                    </a:lnTo>
                    <a:lnTo>
                      <a:pt x="786" y="309"/>
                    </a:lnTo>
                    <a:lnTo>
                      <a:pt x="780" y="310"/>
                    </a:lnTo>
                    <a:lnTo>
                      <a:pt x="777" y="313"/>
                    </a:lnTo>
                    <a:lnTo>
                      <a:pt x="774" y="317"/>
                    </a:lnTo>
                    <a:lnTo>
                      <a:pt x="773" y="321"/>
                    </a:lnTo>
                    <a:lnTo>
                      <a:pt x="772" y="327"/>
                    </a:lnTo>
                    <a:lnTo>
                      <a:pt x="773" y="339"/>
                    </a:lnTo>
                    <a:lnTo>
                      <a:pt x="773" y="339"/>
                    </a:lnTo>
                    <a:lnTo>
                      <a:pt x="776" y="353"/>
                    </a:lnTo>
                    <a:lnTo>
                      <a:pt x="779" y="368"/>
                    </a:lnTo>
                    <a:lnTo>
                      <a:pt x="781" y="382"/>
                    </a:lnTo>
                    <a:lnTo>
                      <a:pt x="781" y="389"/>
                    </a:lnTo>
                    <a:lnTo>
                      <a:pt x="780" y="393"/>
                    </a:lnTo>
                    <a:lnTo>
                      <a:pt x="780" y="393"/>
                    </a:lnTo>
                    <a:lnTo>
                      <a:pt x="777" y="397"/>
                    </a:lnTo>
                    <a:lnTo>
                      <a:pt x="774" y="400"/>
                    </a:lnTo>
                    <a:lnTo>
                      <a:pt x="771" y="400"/>
                    </a:lnTo>
                    <a:lnTo>
                      <a:pt x="767" y="400"/>
                    </a:lnTo>
                    <a:lnTo>
                      <a:pt x="764" y="397"/>
                    </a:lnTo>
                    <a:lnTo>
                      <a:pt x="759" y="395"/>
                    </a:lnTo>
                    <a:lnTo>
                      <a:pt x="750" y="388"/>
                    </a:lnTo>
                    <a:lnTo>
                      <a:pt x="750" y="388"/>
                    </a:lnTo>
                    <a:lnTo>
                      <a:pt x="748" y="384"/>
                    </a:lnTo>
                    <a:lnTo>
                      <a:pt x="747" y="381"/>
                    </a:lnTo>
                    <a:lnTo>
                      <a:pt x="745" y="369"/>
                    </a:lnTo>
                    <a:lnTo>
                      <a:pt x="742" y="340"/>
                    </a:lnTo>
                    <a:lnTo>
                      <a:pt x="740" y="325"/>
                    </a:lnTo>
                    <a:lnTo>
                      <a:pt x="737" y="312"/>
                    </a:lnTo>
                    <a:lnTo>
                      <a:pt x="736" y="308"/>
                    </a:lnTo>
                    <a:lnTo>
                      <a:pt x="734" y="304"/>
                    </a:lnTo>
                    <a:lnTo>
                      <a:pt x="732" y="301"/>
                    </a:lnTo>
                    <a:lnTo>
                      <a:pt x="729" y="300"/>
                    </a:lnTo>
                    <a:lnTo>
                      <a:pt x="729" y="300"/>
                    </a:lnTo>
                    <a:lnTo>
                      <a:pt x="725" y="301"/>
                    </a:lnTo>
                    <a:lnTo>
                      <a:pt x="723" y="303"/>
                    </a:lnTo>
                    <a:lnTo>
                      <a:pt x="721" y="305"/>
                    </a:lnTo>
                    <a:lnTo>
                      <a:pt x="720" y="308"/>
                    </a:lnTo>
                    <a:lnTo>
                      <a:pt x="718" y="317"/>
                    </a:lnTo>
                    <a:lnTo>
                      <a:pt x="717" y="327"/>
                    </a:lnTo>
                    <a:lnTo>
                      <a:pt x="713" y="346"/>
                    </a:lnTo>
                    <a:lnTo>
                      <a:pt x="711" y="354"/>
                    </a:lnTo>
                    <a:lnTo>
                      <a:pt x="710" y="357"/>
                    </a:lnTo>
                    <a:lnTo>
                      <a:pt x="708" y="358"/>
                    </a:lnTo>
                    <a:lnTo>
                      <a:pt x="708" y="358"/>
                    </a:lnTo>
                    <a:lnTo>
                      <a:pt x="706" y="359"/>
                    </a:lnTo>
                    <a:lnTo>
                      <a:pt x="704" y="358"/>
                    </a:lnTo>
                    <a:lnTo>
                      <a:pt x="700" y="356"/>
                    </a:lnTo>
                    <a:lnTo>
                      <a:pt x="697" y="352"/>
                    </a:lnTo>
                    <a:lnTo>
                      <a:pt x="690" y="342"/>
                    </a:lnTo>
                    <a:lnTo>
                      <a:pt x="684" y="330"/>
                    </a:lnTo>
                    <a:lnTo>
                      <a:pt x="676" y="317"/>
                    </a:lnTo>
                    <a:lnTo>
                      <a:pt x="669" y="305"/>
                    </a:lnTo>
                    <a:lnTo>
                      <a:pt x="661" y="296"/>
                    </a:lnTo>
                    <a:lnTo>
                      <a:pt x="658" y="293"/>
                    </a:lnTo>
                    <a:lnTo>
                      <a:pt x="654" y="292"/>
                    </a:lnTo>
                    <a:lnTo>
                      <a:pt x="654" y="292"/>
                    </a:lnTo>
                    <a:lnTo>
                      <a:pt x="646" y="291"/>
                    </a:lnTo>
                    <a:lnTo>
                      <a:pt x="634" y="289"/>
                    </a:lnTo>
                    <a:lnTo>
                      <a:pt x="604" y="289"/>
                    </a:lnTo>
                    <a:lnTo>
                      <a:pt x="589" y="288"/>
                    </a:lnTo>
                    <a:lnTo>
                      <a:pt x="575" y="287"/>
                    </a:lnTo>
                    <a:lnTo>
                      <a:pt x="562" y="284"/>
                    </a:lnTo>
                    <a:lnTo>
                      <a:pt x="556" y="282"/>
                    </a:lnTo>
                    <a:lnTo>
                      <a:pt x="553" y="280"/>
                    </a:lnTo>
                    <a:lnTo>
                      <a:pt x="553" y="280"/>
                    </a:lnTo>
                    <a:lnTo>
                      <a:pt x="549" y="279"/>
                    </a:lnTo>
                    <a:lnTo>
                      <a:pt x="545" y="277"/>
                    </a:lnTo>
                    <a:lnTo>
                      <a:pt x="538" y="276"/>
                    </a:lnTo>
                    <a:lnTo>
                      <a:pt x="532" y="279"/>
                    </a:lnTo>
                    <a:lnTo>
                      <a:pt x="526" y="282"/>
                    </a:lnTo>
                    <a:lnTo>
                      <a:pt x="519" y="284"/>
                    </a:lnTo>
                    <a:lnTo>
                      <a:pt x="514" y="285"/>
                    </a:lnTo>
                    <a:lnTo>
                      <a:pt x="512" y="286"/>
                    </a:lnTo>
                    <a:lnTo>
                      <a:pt x="508" y="285"/>
                    </a:lnTo>
                    <a:lnTo>
                      <a:pt x="506" y="284"/>
                    </a:lnTo>
                    <a:lnTo>
                      <a:pt x="503" y="282"/>
                    </a:lnTo>
                    <a:lnTo>
                      <a:pt x="503" y="282"/>
                    </a:lnTo>
                    <a:lnTo>
                      <a:pt x="499" y="274"/>
                    </a:lnTo>
                    <a:lnTo>
                      <a:pt x="493" y="265"/>
                    </a:lnTo>
                    <a:lnTo>
                      <a:pt x="488" y="256"/>
                    </a:lnTo>
                    <a:lnTo>
                      <a:pt x="482" y="245"/>
                    </a:lnTo>
                    <a:lnTo>
                      <a:pt x="475" y="234"/>
                    </a:lnTo>
                    <a:lnTo>
                      <a:pt x="470" y="229"/>
                    </a:lnTo>
                    <a:lnTo>
                      <a:pt x="465" y="225"/>
                    </a:lnTo>
                    <a:lnTo>
                      <a:pt x="459" y="221"/>
                    </a:lnTo>
                    <a:lnTo>
                      <a:pt x="453" y="217"/>
                    </a:lnTo>
                    <a:lnTo>
                      <a:pt x="446" y="215"/>
                    </a:lnTo>
                    <a:lnTo>
                      <a:pt x="437" y="213"/>
                    </a:lnTo>
                    <a:lnTo>
                      <a:pt x="437" y="213"/>
                    </a:lnTo>
                    <a:lnTo>
                      <a:pt x="405" y="209"/>
                    </a:lnTo>
                    <a:lnTo>
                      <a:pt x="391" y="207"/>
                    </a:lnTo>
                    <a:lnTo>
                      <a:pt x="376" y="204"/>
                    </a:lnTo>
                    <a:lnTo>
                      <a:pt x="363" y="200"/>
                    </a:lnTo>
                    <a:lnTo>
                      <a:pt x="351" y="196"/>
                    </a:lnTo>
                    <a:lnTo>
                      <a:pt x="340" y="189"/>
                    </a:lnTo>
                    <a:lnTo>
                      <a:pt x="336" y="185"/>
                    </a:lnTo>
                    <a:lnTo>
                      <a:pt x="332" y="179"/>
                    </a:lnTo>
                    <a:lnTo>
                      <a:pt x="332" y="179"/>
                    </a:lnTo>
                    <a:lnTo>
                      <a:pt x="301" y="144"/>
                    </a:lnTo>
                    <a:lnTo>
                      <a:pt x="255" y="92"/>
                    </a:lnTo>
                    <a:lnTo>
                      <a:pt x="196" y="26"/>
                    </a:lnTo>
                    <a:lnTo>
                      <a:pt x="196" y="26"/>
                    </a:lnTo>
                    <a:lnTo>
                      <a:pt x="195" y="47"/>
                    </a:lnTo>
                    <a:lnTo>
                      <a:pt x="194" y="98"/>
                    </a:lnTo>
                    <a:lnTo>
                      <a:pt x="191" y="149"/>
                    </a:lnTo>
                    <a:lnTo>
                      <a:pt x="189" y="166"/>
                    </a:lnTo>
                    <a:lnTo>
                      <a:pt x="188" y="173"/>
                    </a:lnTo>
                    <a:lnTo>
                      <a:pt x="187" y="175"/>
                    </a:lnTo>
                    <a:lnTo>
                      <a:pt x="187" y="175"/>
                    </a:lnTo>
                    <a:lnTo>
                      <a:pt x="182" y="178"/>
                    </a:lnTo>
                    <a:lnTo>
                      <a:pt x="178" y="180"/>
                    </a:lnTo>
                    <a:lnTo>
                      <a:pt x="167" y="184"/>
                    </a:lnTo>
                    <a:lnTo>
                      <a:pt x="163" y="186"/>
                    </a:lnTo>
                    <a:lnTo>
                      <a:pt x="158" y="188"/>
                    </a:lnTo>
                    <a:lnTo>
                      <a:pt x="155" y="191"/>
                    </a:lnTo>
                    <a:lnTo>
                      <a:pt x="154" y="196"/>
                    </a:lnTo>
                    <a:lnTo>
                      <a:pt x="154" y="196"/>
                    </a:lnTo>
                    <a:lnTo>
                      <a:pt x="156" y="213"/>
                    </a:lnTo>
                    <a:lnTo>
                      <a:pt x="159" y="227"/>
                    </a:lnTo>
                    <a:lnTo>
                      <a:pt x="163" y="241"/>
                    </a:lnTo>
                    <a:lnTo>
                      <a:pt x="167" y="257"/>
                    </a:lnTo>
                    <a:lnTo>
                      <a:pt x="172" y="271"/>
                    </a:lnTo>
                    <a:lnTo>
                      <a:pt x="178" y="283"/>
                    </a:lnTo>
                    <a:lnTo>
                      <a:pt x="181" y="287"/>
                    </a:lnTo>
                    <a:lnTo>
                      <a:pt x="184" y="292"/>
                    </a:lnTo>
                    <a:lnTo>
                      <a:pt x="184" y="292"/>
                    </a:lnTo>
                    <a:lnTo>
                      <a:pt x="191" y="299"/>
                    </a:lnTo>
                    <a:lnTo>
                      <a:pt x="195" y="309"/>
                    </a:lnTo>
                    <a:lnTo>
                      <a:pt x="199" y="319"/>
                    </a:lnTo>
                    <a:lnTo>
                      <a:pt x="201" y="329"/>
                    </a:lnTo>
                    <a:lnTo>
                      <a:pt x="202" y="340"/>
                    </a:lnTo>
                    <a:lnTo>
                      <a:pt x="202" y="351"/>
                    </a:lnTo>
                    <a:lnTo>
                      <a:pt x="201" y="360"/>
                    </a:lnTo>
                    <a:lnTo>
                      <a:pt x="200" y="369"/>
                    </a:lnTo>
                    <a:lnTo>
                      <a:pt x="200" y="369"/>
                    </a:lnTo>
                    <a:lnTo>
                      <a:pt x="198" y="379"/>
                    </a:lnTo>
                    <a:lnTo>
                      <a:pt x="198" y="392"/>
                    </a:lnTo>
                    <a:lnTo>
                      <a:pt x="198" y="422"/>
                    </a:lnTo>
                    <a:lnTo>
                      <a:pt x="198" y="452"/>
                    </a:lnTo>
                    <a:lnTo>
                      <a:pt x="196" y="464"/>
                    </a:lnTo>
                    <a:lnTo>
                      <a:pt x="195" y="474"/>
                    </a:lnTo>
                    <a:lnTo>
                      <a:pt x="195" y="474"/>
                    </a:lnTo>
                    <a:lnTo>
                      <a:pt x="186" y="494"/>
                    </a:lnTo>
                    <a:lnTo>
                      <a:pt x="171" y="526"/>
                    </a:lnTo>
                    <a:lnTo>
                      <a:pt x="165" y="542"/>
                    </a:lnTo>
                    <a:lnTo>
                      <a:pt x="159" y="560"/>
                    </a:lnTo>
                    <a:lnTo>
                      <a:pt x="156" y="575"/>
                    </a:lnTo>
                    <a:lnTo>
                      <a:pt x="155" y="583"/>
                    </a:lnTo>
                    <a:lnTo>
                      <a:pt x="154" y="589"/>
                    </a:lnTo>
                    <a:lnTo>
                      <a:pt x="154" y="589"/>
                    </a:lnTo>
                    <a:lnTo>
                      <a:pt x="155" y="612"/>
                    </a:lnTo>
                    <a:lnTo>
                      <a:pt x="157" y="628"/>
                    </a:lnTo>
                    <a:lnTo>
                      <a:pt x="158" y="641"/>
                    </a:lnTo>
                    <a:lnTo>
                      <a:pt x="158" y="645"/>
                    </a:lnTo>
                    <a:lnTo>
                      <a:pt x="157" y="650"/>
                    </a:lnTo>
                    <a:lnTo>
                      <a:pt x="157" y="650"/>
                    </a:lnTo>
                    <a:lnTo>
                      <a:pt x="156" y="654"/>
                    </a:lnTo>
                    <a:lnTo>
                      <a:pt x="153" y="658"/>
                    </a:lnTo>
                    <a:lnTo>
                      <a:pt x="143" y="669"/>
                    </a:lnTo>
                    <a:lnTo>
                      <a:pt x="116" y="696"/>
                    </a:lnTo>
                    <a:lnTo>
                      <a:pt x="103" y="710"/>
                    </a:lnTo>
                    <a:lnTo>
                      <a:pt x="92" y="722"/>
                    </a:lnTo>
                    <a:lnTo>
                      <a:pt x="88" y="729"/>
                    </a:lnTo>
                    <a:lnTo>
                      <a:pt x="87" y="733"/>
                    </a:lnTo>
                    <a:lnTo>
                      <a:pt x="86" y="738"/>
                    </a:lnTo>
                    <a:lnTo>
                      <a:pt x="88" y="741"/>
                    </a:lnTo>
                    <a:lnTo>
                      <a:pt x="88" y="741"/>
                    </a:lnTo>
                    <a:lnTo>
                      <a:pt x="95" y="746"/>
                    </a:lnTo>
                    <a:lnTo>
                      <a:pt x="102" y="751"/>
                    </a:lnTo>
                    <a:lnTo>
                      <a:pt x="107" y="754"/>
                    </a:lnTo>
                    <a:lnTo>
                      <a:pt x="114" y="756"/>
                    </a:lnTo>
                    <a:lnTo>
                      <a:pt x="119" y="758"/>
                    </a:lnTo>
                    <a:lnTo>
                      <a:pt x="124" y="758"/>
                    </a:lnTo>
                    <a:lnTo>
                      <a:pt x="130" y="757"/>
                    </a:lnTo>
                    <a:lnTo>
                      <a:pt x="134" y="755"/>
                    </a:lnTo>
                    <a:lnTo>
                      <a:pt x="134" y="755"/>
                    </a:lnTo>
                    <a:lnTo>
                      <a:pt x="136" y="752"/>
                    </a:lnTo>
                    <a:lnTo>
                      <a:pt x="139" y="747"/>
                    </a:lnTo>
                    <a:lnTo>
                      <a:pt x="140" y="737"/>
                    </a:lnTo>
                    <a:lnTo>
                      <a:pt x="141" y="730"/>
                    </a:lnTo>
                    <a:lnTo>
                      <a:pt x="142" y="725"/>
                    </a:lnTo>
                    <a:lnTo>
                      <a:pt x="145" y="719"/>
                    </a:lnTo>
                    <a:lnTo>
                      <a:pt x="150" y="715"/>
                    </a:lnTo>
                    <a:lnTo>
                      <a:pt x="150" y="715"/>
                    </a:lnTo>
                    <a:lnTo>
                      <a:pt x="153" y="714"/>
                    </a:lnTo>
                    <a:lnTo>
                      <a:pt x="158" y="714"/>
                    </a:lnTo>
                    <a:lnTo>
                      <a:pt x="163" y="716"/>
                    </a:lnTo>
                    <a:lnTo>
                      <a:pt x="168" y="718"/>
                    </a:lnTo>
                    <a:lnTo>
                      <a:pt x="181" y="727"/>
                    </a:lnTo>
                    <a:lnTo>
                      <a:pt x="193" y="738"/>
                    </a:lnTo>
                    <a:lnTo>
                      <a:pt x="205" y="750"/>
                    </a:lnTo>
                    <a:lnTo>
                      <a:pt x="214" y="761"/>
                    </a:lnTo>
                    <a:lnTo>
                      <a:pt x="216" y="766"/>
                    </a:lnTo>
                    <a:lnTo>
                      <a:pt x="218" y="770"/>
                    </a:lnTo>
                    <a:lnTo>
                      <a:pt x="218" y="775"/>
                    </a:lnTo>
                    <a:lnTo>
                      <a:pt x="217" y="777"/>
                    </a:lnTo>
                    <a:lnTo>
                      <a:pt x="217" y="777"/>
                    </a:lnTo>
                    <a:lnTo>
                      <a:pt x="214" y="779"/>
                    </a:lnTo>
                    <a:lnTo>
                      <a:pt x="208" y="781"/>
                    </a:lnTo>
                    <a:lnTo>
                      <a:pt x="195" y="783"/>
                    </a:lnTo>
                    <a:lnTo>
                      <a:pt x="179" y="783"/>
                    </a:lnTo>
                    <a:lnTo>
                      <a:pt x="160" y="783"/>
                    </a:lnTo>
                    <a:lnTo>
                      <a:pt x="128" y="782"/>
                    </a:lnTo>
                    <a:lnTo>
                      <a:pt x="118" y="783"/>
                    </a:lnTo>
                    <a:lnTo>
                      <a:pt x="115" y="783"/>
                    </a:lnTo>
                    <a:lnTo>
                      <a:pt x="114" y="785"/>
                    </a:lnTo>
                    <a:lnTo>
                      <a:pt x="114" y="785"/>
                    </a:lnTo>
                    <a:lnTo>
                      <a:pt x="115" y="787"/>
                    </a:lnTo>
                    <a:lnTo>
                      <a:pt x="117" y="789"/>
                    </a:lnTo>
                    <a:lnTo>
                      <a:pt x="128" y="799"/>
                    </a:lnTo>
                    <a:lnTo>
                      <a:pt x="141" y="811"/>
                    </a:lnTo>
                    <a:lnTo>
                      <a:pt x="156" y="825"/>
                    </a:lnTo>
                    <a:lnTo>
                      <a:pt x="169" y="840"/>
                    </a:lnTo>
                    <a:lnTo>
                      <a:pt x="176" y="849"/>
                    </a:lnTo>
                    <a:lnTo>
                      <a:pt x="180" y="855"/>
                    </a:lnTo>
                    <a:lnTo>
                      <a:pt x="182" y="863"/>
                    </a:lnTo>
                    <a:lnTo>
                      <a:pt x="183" y="870"/>
                    </a:lnTo>
                    <a:lnTo>
                      <a:pt x="182" y="876"/>
                    </a:lnTo>
                    <a:lnTo>
                      <a:pt x="181" y="879"/>
                    </a:lnTo>
                    <a:lnTo>
                      <a:pt x="179" y="882"/>
                    </a:lnTo>
                    <a:lnTo>
                      <a:pt x="179" y="882"/>
                    </a:lnTo>
                    <a:lnTo>
                      <a:pt x="169" y="891"/>
                    </a:lnTo>
                    <a:lnTo>
                      <a:pt x="158" y="900"/>
                    </a:lnTo>
                    <a:lnTo>
                      <a:pt x="138" y="914"/>
                    </a:lnTo>
                    <a:lnTo>
                      <a:pt x="128" y="921"/>
                    </a:lnTo>
                    <a:lnTo>
                      <a:pt x="120" y="927"/>
                    </a:lnTo>
                    <a:lnTo>
                      <a:pt x="114" y="935"/>
                    </a:lnTo>
                    <a:lnTo>
                      <a:pt x="111" y="939"/>
                    </a:lnTo>
                    <a:lnTo>
                      <a:pt x="109" y="945"/>
                    </a:lnTo>
                    <a:lnTo>
                      <a:pt x="109" y="945"/>
                    </a:lnTo>
                    <a:lnTo>
                      <a:pt x="107" y="955"/>
                    </a:lnTo>
                    <a:lnTo>
                      <a:pt x="106" y="963"/>
                    </a:lnTo>
                    <a:lnTo>
                      <a:pt x="104" y="981"/>
                    </a:lnTo>
                    <a:lnTo>
                      <a:pt x="103" y="987"/>
                    </a:lnTo>
                    <a:lnTo>
                      <a:pt x="99" y="994"/>
                    </a:lnTo>
                    <a:lnTo>
                      <a:pt x="97" y="996"/>
                    </a:lnTo>
                    <a:lnTo>
                      <a:pt x="94" y="998"/>
                    </a:lnTo>
                    <a:lnTo>
                      <a:pt x="91" y="1000"/>
                    </a:lnTo>
                    <a:lnTo>
                      <a:pt x="86" y="1002"/>
                    </a:lnTo>
                    <a:lnTo>
                      <a:pt x="86" y="1002"/>
                    </a:lnTo>
                    <a:lnTo>
                      <a:pt x="78" y="1002"/>
                    </a:lnTo>
                    <a:lnTo>
                      <a:pt x="73" y="1002"/>
                    </a:lnTo>
                    <a:lnTo>
                      <a:pt x="71" y="1000"/>
                    </a:lnTo>
                    <a:lnTo>
                      <a:pt x="66" y="997"/>
                    </a:lnTo>
                    <a:lnTo>
                      <a:pt x="63" y="993"/>
                    </a:lnTo>
                    <a:lnTo>
                      <a:pt x="61" y="987"/>
                    </a:lnTo>
                    <a:lnTo>
                      <a:pt x="60" y="982"/>
                    </a:lnTo>
                    <a:lnTo>
                      <a:pt x="60" y="973"/>
                    </a:lnTo>
                    <a:lnTo>
                      <a:pt x="60" y="973"/>
                    </a:lnTo>
                    <a:lnTo>
                      <a:pt x="60" y="970"/>
                    </a:lnTo>
                    <a:lnTo>
                      <a:pt x="62" y="964"/>
                    </a:lnTo>
                    <a:lnTo>
                      <a:pt x="69" y="951"/>
                    </a:lnTo>
                    <a:lnTo>
                      <a:pt x="71" y="944"/>
                    </a:lnTo>
                    <a:lnTo>
                      <a:pt x="73" y="936"/>
                    </a:lnTo>
                    <a:lnTo>
                      <a:pt x="74" y="930"/>
                    </a:lnTo>
                    <a:lnTo>
                      <a:pt x="74" y="924"/>
                    </a:lnTo>
                    <a:lnTo>
                      <a:pt x="74" y="924"/>
                    </a:lnTo>
                    <a:lnTo>
                      <a:pt x="70" y="911"/>
                    </a:lnTo>
                    <a:lnTo>
                      <a:pt x="66" y="895"/>
                    </a:lnTo>
                    <a:lnTo>
                      <a:pt x="63" y="886"/>
                    </a:lnTo>
                    <a:lnTo>
                      <a:pt x="62" y="878"/>
                    </a:lnTo>
                    <a:lnTo>
                      <a:pt x="62" y="872"/>
                    </a:lnTo>
                    <a:lnTo>
                      <a:pt x="64" y="866"/>
                    </a:lnTo>
                    <a:lnTo>
                      <a:pt x="64" y="866"/>
                    </a:lnTo>
                    <a:lnTo>
                      <a:pt x="67" y="862"/>
                    </a:lnTo>
                    <a:lnTo>
                      <a:pt x="70" y="858"/>
                    </a:lnTo>
                    <a:lnTo>
                      <a:pt x="78" y="848"/>
                    </a:lnTo>
                    <a:lnTo>
                      <a:pt x="81" y="842"/>
                    </a:lnTo>
                    <a:lnTo>
                      <a:pt x="83" y="836"/>
                    </a:lnTo>
                    <a:lnTo>
                      <a:pt x="82" y="829"/>
                    </a:lnTo>
                    <a:lnTo>
                      <a:pt x="80" y="823"/>
                    </a:lnTo>
                    <a:lnTo>
                      <a:pt x="80" y="823"/>
                    </a:lnTo>
                    <a:lnTo>
                      <a:pt x="78" y="818"/>
                    </a:lnTo>
                    <a:lnTo>
                      <a:pt x="74" y="815"/>
                    </a:lnTo>
                    <a:lnTo>
                      <a:pt x="67" y="810"/>
                    </a:lnTo>
                    <a:lnTo>
                      <a:pt x="56" y="804"/>
                    </a:lnTo>
                    <a:lnTo>
                      <a:pt x="45" y="801"/>
                    </a:lnTo>
                    <a:lnTo>
                      <a:pt x="33" y="800"/>
                    </a:lnTo>
                    <a:lnTo>
                      <a:pt x="22" y="800"/>
                    </a:lnTo>
                    <a:lnTo>
                      <a:pt x="18" y="801"/>
                    </a:lnTo>
                    <a:lnTo>
                      <a:pt x="13" y="803"/>
                    </a:lnTo>
                    <a:lnTo>
                      <a:pt x="9" y="805"/>
                    </a:lnTo>
                    <a:lnTo>
                      <a:pt x="6" y="807"/>
                    </a:lnTo>
                    <a:lnTo>
                      <a:pt x="6" y="807"/>
                    </a:lnTo>
                    <a:lnTo>
                      <a:pt x="2" y="814"/>
                    </a:lnTo>
                    <a:lnTo>
                      <a:pt x="0" y="821"/>
                    </a:lnTo>
                    <a:lnTo>
                      <a:pt x="1" y="826"/>
                    </a:lnTo>
                    <a:lnTo>
                      <a:pt x="3" y="831"/>
                    </a:lnTo>
                    <a:lnTo>
                      <a:pt x="10" y="842"/>
                    </a:lnTo>
                    <a:lnTo>
                      <a:pt x="14" y="848"/>
                    </a:lnTo>
                    <a:lnTo>
                      <a:pt x="18" y="854"/>
                    </a:lnTo>
                    <a:lnTo>
                      <a:pt x="18" y="854"/>
                    </a:lnTo>
                    <a:lnTo>
                      <a:pt x="21" y="863"/>
                    </a:lnTo>
                    <a:lnTo>
                      <a:pt x="23" y="875"/>
                    </a:lnTo>
                    <a:lnTo>
                      <a:pt x="25" y="888"/>
                    </a:lnTo>
                    <a:lnTo>
                      <a:pt x="26" y="903"/>
                    </a:lnTo>
                    <a:lnTo>
                      <a:pt x="27" y="919"/>
                    </a:lnTo>
                    <a:lnTo>
                      <a:pt x="27" y="933"/>
                    </a:lnTo>
                    <a:lnTo>
                      <a:pt x="26" y="945"/>
                    </a:lnTo>
                    <a:lnTo>
                      <a:pt x="25" y="955"/>
                    </a:lnTo>
                    <a:lnTo>
                      <a:pt x="25" y="955"/>
                    </a:lnTo>
                    <a:lnTo>
                      <a:pt x="20" y="975"/>
                    </a:lnTo>
                    <a:lnTo>
                      <a:pt x="16" y="1000"/>
                    </a:lnTo>
                    <a:lnTo>
                      <a:pt x="15" y="1011"/>
                    </a:lnTo>
                    <a:lnTo>
                      <a:pt x="15" y="1022"/>
                    </a:lnTo>
                    <a:lnTo>
                      <a:pt x="16" y="1030"/>
                    </a:lnTo>
                    <a:lnTo>
                      <a:pt x="18" y="1032"/>
                    </a:lnTo>
                    <a:lnTo>
                      <a:pt x="19" y="1033"/>
                    </a:lnTo>
                    <a:lnTo>
                      <a:pt x="19" y="1033"/>
                    </a:lnTo>
                    <a:lnTo>
                      <a:pt x="22" y="1035"/>
                    </a:lnTo>
                    <a:lnTo>
                      <a:pt x="24" y="1039"/>
                    </a:lnTo>
                    <a:lnTo>
                      <a:pt x="25" y="1043"/>
                    </a:lnTo>
                    <a:lnTo>
                      <a:pt x="28" y="1047"/>
                    </a:lnTo>
                    <a:lnTo>
                      <a:pt x="33" y="1051"/>
                    </a:lnTo>
                    <a:lnTo>
                      <a:pt x="38" y="1054"/>
                    </a:lnTo>
                    <a:lnTo>
                      <a:pt x="47" y="1055"/>
                    </a:lnTo>
                    <a:lnTo>
                      <a:pt x="60" y="1055"/>
                    </a:lnTo>
                    <a:lnTo>
                      <a:pt x="60" y="1055"/>
                    </a:lnTo>
                    <a:lnTo>
                      <a:pt x="73" y="1053"/>
                    </a:lnTo>
                    <a:lnTo>
                      <a:pt x="87" y="1051"/>
                    </a:lnTo>
                    <a:lnTo>
                      <a:pt x="112" y="1044"/>
                    </a:lnTo>
                    <a:lnTo>
                      <a:pt x="123" y="1043"/>
                    </a:lnTo>
                    <a:lnTo>
                      <a:pt x="135" y="1044"/>
                    </a:lnTo>
                    <a:lnTo>
                      <a:pt x="140" y="1045"/>
                    </a:lnTo>
                    <a:lnTo>
                      <a:pt x="145" y="1047"/>
                    </a:lnTo>
                    <a:lnTo>
                      <a:pt x="151" y="1050"/>
                    </a:lnTo>
                    <a:lnTo>
                      <a:pt x="156" y="1054"/>
                    </a:lnTo>
                    <a:lnTo>
                      <a:pt x="156" y="1054"/>
                    </a:lnTo>
                    <a:lnTo>
                      <a:pt x="179" y="1074"/>
                    </a:lnTo>
                    <a:lnTo>
                      <a:pt x="193" y="1086"/>
                    </a:lnTo>
                    <a:lnTo>
                      <a:pt x="211" y="1098"/>
                    </a:lnTo>
                    <a:lnTo>
                      <a:pt x="229" y="1110"/>
                    </a:lnTo>
                    <a:lnTo>
                      <a:pt x="250" y="1122"/>
                    </a:lnTo>
                    <a:lnTo>
                      <a:pt x="272" y="1131"/>
                    </a:lnTo>
                    <a:lnTo>
                      <a:pt x="297" y="1141"/>
                    </a:lnTo>
                    <a:lnTo>
                      <a:pt x="297" y="1141"/>
                    </a:lnTo>
                    <a:lnTo>
                      <a:pt x="337" y="1154"/>
                    </a:lnTo>
                    <a:lnTo>
                      <a:pt x="350" y="1160"/>
                    </a:lnTo>
                    <a:lnTo>
                      <a:pt x="360" y="1165"/>
                    </a:lnTo>
                    <a:lnTo>
                      <a:pt x="368" y="1170"/>
                    </a:lnTo>
                    <a:lnTo>
                      <a:pt x="373" y="1174"/>
                    </a:lnTo>
                    <a:lnTo>
                      <a:pt x="383" y="1185"/>
                    </a:lnTo>
                    <a:lnTo>
                      <a:pt x="383" y="1185"/>
                    </a:lnTo>
                    <a:lnTo>
                      <a:pt x="394" y="1200"/>
                    </a:lnTo>
                    <a:lnTo>
                      <a:pt x="399" y="1209"/>
                    </a:lnTo>
                    <a:lnTo>
                      <a:pt x="405" y="1220"/>
                    </a:lnTo>
                    <a:lnTo>
                      <a:pt x="409" y="1231"/>
                    </a:lnTo>
                    <a:lnTo>
                      <a:pt x="411" y="1241"/>
                    </a:lnTo>
                    <a:lnTo>
                      <a:pt x="411" y="1247"/>
                    </a:lnTo>
                    <a:lnTo>
                      <a:pt x="411" y="1252"/>
                    </a:lnTo>
                    <a:lnTo>
                      <a:pt x="410" y="1258"/>
                    </a:lnTo>
                    <a:lnTo>
                      <a:pt x="409" y="1263"/>
                    </a:lnTo>
                    <a:lnTo>
                      <a:pt x="409" y="1263"/>
                    </a:lnTo>
                    <a:lnTo>
                      <a:pt x="405" y="1274"/>
                    </a:lnTo>
                    <a:lnTo>
                      <a:pt x="403" y="1286"/>
                    </a:lnTo>
                    <a:lnTo>
                      <a:pt x="400" y="1298"/>
                    </a:lnTo>
                    <a:lnTo>
                      <a:pt x="400" y="1310"/>
                    </a:lnTo>
                    <a:lnTo>
                      <a:pt x="400" y="1322"/>
                    </a:lnTo>
                    <a:lnTo>
                      <a:pt x="401" y="1332"/>
                    </a:lnTo>
                    <a:lnTo>
                      <a:pt x="404" y="1342"/>
                    </a:lnTo>
                    <a:lnTo>
                      <a:pt x="406" y="1348"/>
                    </a:lnTo>
                    <a:lnTo>
                      <a:pt x="406" y="1348"/>
                    </a:lnTo>
                    <a:lnTo>
                      <a:pt x="408" y="1355"/>
                    </a:lnTo>
                    <a:lnTo>
                      <a:pt x="409" y="1361"/>
                    </a:lnTo>
                    <a:lnTo>
                      <a:pt x="409" y="1368"/>
                    </a:lnTo>
                    <a:lnTo>
                      <a:pt x="409" y="1375"/>
                    </a:lnTo>
                    <a:lnTo>
                      <a:pt x="406" y="1388"/>
                    </a:lnTo>
                    <a:lnTo>
                      <a:pt x="403" y="1399"/>
                    </a:lnTo>
                    <a:lnTo>
                      <a:pt x="403" y="1399"/>
                    </a:lnTo>
                    <a:lnTo>
                      <a:pt x="400" y="1407"/>
                    </a:lnTo>
                    <a:lnTo>
                      <a:pt x="400" y="1413"/>
                    </a:lnTo>
                    <a:lnTo>
                      <a:pt x="401" y="1417"/>
                    </a:lnTo>
                    <a:lnTo>
                      <a:pt x="403" y="1421"/>
                    </a:lnTo>
                    <a:lnTo>
                      <a:pt x="405" y="1425"/>
                    </a:lnTo>
                    <a:lnTo>
                      <a:pt x="409" y="1429"/>
                    </a:lnTo>
                    <a:lnTo>
                      <a:pt x="413" y="1433"/>
                    </a:lnTo>
                    <a:lnTo>
                      <a:pt x="413" y="1433"/>
                    </a:lnTo>
                    <a:lnTo>
                      <a:pt x="458" y="1472"/>
                    </a:lnTo>
                    <a:lnTo>
                      <a:pt x="473" y="1485"/>
                    </a:lnTo>
                    <a:lnTo>
                      <a:pt x="488" y="1496"/>
                    </a:lnTo>
                    <a:lnTo>
                      <a:pt x="501" y="1504"/>
                    </a:lnTo>
                    <a:lnTo>
                      <a:pt x="511" y="1509"/>
                    </a:lnTo>
                    <a:lnTo>
                      <a:pt x="511" y="1509"/>
                    </a:lnTo>
                    <a:lnTo>
                      <a:pt x="528" y="1515"/>
                    </a:lnTo>
                    <a:lnTo>
                      <a:pt x="550" y="1524"/>
                    </a:lnTo>
                    <a:lnTo>
                      <a:pt x="563" y="1528"/>
                    </a:lnTo>
                    <a:lnTo>
                      <a:pt x="579" y="1533"/>
                    </a:lnTo>
                    <a:lnTo>
                      <a:pt x="599" y="1536"/>
                    </a:lnTo>
                    <a:lnTo>
                      <a:pt x="623" y="1539"/>
                    </a:lnTo>
                    <a:lnTo>
                      <a:pt x="623" y="1539"/>
                    </a:lnTo>
                    <a:lnTo>
                      <a:pt x="647" y="1541"/>
                    </a:lnTo>
                    <a:lnTo>
                      <a:pt x="670" y="1542"/>
                    </a:lnTo>
                    <a:lnTo>
                      <a:pt x="690" y="1541"/>
                    </a:lnTo>
                    <a:lnTo>
                      <a:pt x="711" y="1541"/>
                    </a:lnTo>
                    <a:lnTo>
                      <a:pt x="746" y="1539"/>
                    </a:lnTo>
                    <a:lnTo>
                      <a:pt x="761" y="1539"/>
                    </a:lnTo>
                    <a:lnTo>
                      <a:pt x="776" y="1540"/>
                    </a:lnTo>
                    <a:lnTo>
                      <a:pt x="776" y="1540"/>
                    </a:lnTo>
                    <a:lnTo>
                      <a:pt x="781" y="1541"/>
                    </a:lnTo>
                    <a:lnTo>
                      <a:pt x="786" y="1544"/>
                    </a:lnTo>
                    <a:lnTo>
                      <a:pt x="792" y="1547"/>
                    </a:lnTo>
                    <a:lnTo>
                      <a:pt x="796" y="1549"/>
                    </a:lnTo>
                    <a:lnTo>
                      <a:pt x="805" y="1557"/>
                    </a:lnTo>
                    <a:lnTo>
                      <a:pt x="812" y="1565"/>
                    </a:lnTo>
                    <a:lnTo>
                      <a:pt x="817" y="1574"/>
                    </a:lnTo>
                    <a:lnTo>
                      <a:pt x="821" y="1583"/>
                    </a:lnTo>
                    <a:lnTo>
                      <a:pt x="826" y="1590"/>
                    </a:lnTo>
                    <a:lnTo>
                      <a:pt x="830" y="1596"/>
                    </a:lnTo>
                    <a:lnTo>
                      <a:pt x="830" y="1596"/>
                    </a:lnTo>
                    <a:lnTo>
                      <a:pt x="832" y="1600"/>
                    </a:lnTo>
                    <a:lnTo>
                      <a:pt x="834" y="1604"/>
                    </a:lnTo>
                    <a:lnTo>
                      <a:pt x="839" y="1609"/>
                    </a:lnTo>
                    <a:lnTo>
                      <a:pt x="846" y="1613"/>
                    </a:lnTo>
                    <a:lnTo>
                      <a:pt x="856" y="1618"/>
                    </a:lnTo>
                    <a:lnTo>
                      <a:pt x="869" y="1622"/>
                    </a:lnTo>
                    <a:lnTo>
                      <a:pt x="887" y="1623"/>
                    </a:lnTo>
                    <a:lnTo>
                      <a:pt x="887" y="1623"/>
                    </a:lnTo>
                    <a:lnTo>
                      <a:pt x="905" y="1624"/>
                    </a:lnTo>
                    <a:lnTo>
                      <a:pt x="923" y="1624"/>
                    </a:lnTo>
                    <a:lnTo>
                      <a:pt x="956" y="1622"/>
                    </a:lnTo>
                    <a:lnTo>
                      <a:pt x="972" y="1622"/>
                    </a:lnTo>
                    <a:lnTo>
                      <a:pt x="988" y="1623"/>
                    </a:lnTo>
                    <a:lnTo>
                      <a:pt x="1007" y="1624"/>
                    </a:lnTo>
                    <a:lnTo>
                      <a:pt x="1026" y="1628"/>
                    </a:lnTo>
                    <a:lnTo>
                      <a:pt x="1026" y="1628"/>
                    </a:lnTo>
                    <a:lnTo>
                      <a:pt x="1046" y="1633"/>
                    </a:lnTo>
                    <a:lnTo>
                      <a:pt x="1062" y="1638"/>
                    </a:lnTo>
                    <a:lnTo>
                      <a:pt x="1092" y="1649"/>
                    </a:lnTo>
                    <a:lnTo>
                      <a:pt x="1106" y="1655"/>
                    </a:lnTo>
                    <a:lnTo>
                      <a:pt x="1121" y="1659"/>
                    </a:lnTo>
                    <a:lnTo>
                      <a:pt x="1140" y="1664"/>
                    </a:lnTo>
                    <a:lnTo>
                      <a:pt x="1162" y="1666"/>
                    </a:lnTo>
                    <a:lnTo>
                      <a:pt x="1162" y="1666"/>
                    </a:lnTo>
                    <a:lnTo>
                      <a:pt x="1189" y="1667"/>
                    </a:lnTo>
                    <a:lnTo>
                      <a:pt x="1222" y="1668"/>
                    </a:lnTo>
                    <a:lnTo>
                      <a:pt x="1291" y="1669"/>
                    </a:lnTo>
                    <a:lnTo>
                      <a:pt x="1351" y="1668"/>
                    </a:lnTo>
                    <a:lnTo>
                      <a:pt x="1371" y="1667"/>
                    </a:lnTo>
                    <a:lnTo>
                      <a:pt x="1382" y="1666"/>
                    </a:lnTo>
                    <a:lnTo>
                      <a:pt x="1382" y="1666"/>
                    </a:lnTo>
                    <a:lnTo>
                      <a:pt x="1439" y="1649"/>
                    </a:lnTo>
                    <a:lnTo>
                      <a:pt x="1439" y="1649"/>
                    </a:lnTo>
                    <a:lnTo>
                      <a:pt x="1438" y="1652"/>
                    </a:lnTo>
                    <a:lnTo>
                      <a:pt x="1436" y="1657"/>
                    </a:lnTo>
                    <a:lnTo>
                      <a:pt x="1436" y="1659"/>
                    </a:lnTo>
                    <a:lnTo>
                      <a:pt x="1439" y="1662"/>
                    </a:lnTo>
                    <a:lnTo>
                      <a:pt x="1443" y="1665"/>
                    </a:lnTo>
                    <a:lnTo>
                      <a:pt x="1448" y="1666"/>
                    </a:lnTo>
                    <a:lnTo>
                      <a:pt x="1448" y="1666"/>
                    </a:lnTo>
                    <a:lnTo>
                      <a:pt x="1456" y="1666"/>
                    </a:lnTo>
                    <a:lnTo>
                      <a:pt x="1465" y="1665"/>
                    </a:lnTo>
                    <a:lnTo>
                      <a:pt x="1483" y="1660"/>
                    </a:lnTo>
                    <a:lnTo>
                      <a:pt x="1502" y="1655"/>
                    </a:lnTo>
                    <a:lnTo>
                      <a:pt x="1511" y="1653"/>
                    </a:lnTo>
                    <a:lnTo>
                      <a:pt x="1518" y="1652"/>
                    </a:lnTo>
                    <a:lnTo>
                      <a:pt x="1518" y="1652"/>
                    </a:lnTo>
                    <a:lnTo>
                      <a:pt x="1538" y="1648"/>
                    </a:lnTo>
                    <a:lnTo>
                      <a:pt x="1565" y="1644"/>
                    </a:lnTo>
                    <a:lnTo>
                      <a:pt x="1580" y="1643"/>
                    </a:lnTo>
                    <a:lnTo>
                      <a:pt x="1596" y="1642"/>
                    </a:lnTo>
                    <a:lnTo>
                      <a:pt x="1610" y="1642"/>
                    </a:lnTo>
                    <a:lnTo>
                      <a:pt x="1623" y="1644"/>
                    </a:lnTo>
                    <a:lnTo>
                      <a:pt x="1623" y="1644"/>
                    </a:lnTo>
                    <a:lnTo>
                      <a:pt x="1739" y="1676"/>
                    </a:lnTo>
                    <a:lnTo>
                      <a:pt x="1963" y="1738"/>
                    </a:lnTo>
                    <a:lnTo>
                      <a:pt x="2281" y="1826"/>
                    </a:lnTo>
                    <a:lnTo>
                      <a:pt x="2706" y="466"/>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92" name="Freeform 188"/>
              <p:cNvSpPr>
                <a:spLocks/>
              </p:cNvSpPr>
              <p:nvPr/>
            </p:nvSpPr>
            <p:spPr bwMode="auto">
              <a:xfrm>
                <a:off x="589" y="1329"/>
                <a:ext cx="543" cy="436"/>
              </a:xfrm>
              <a:custGeom>
                <a:avLst/>
                <a:gdLst/>
                <a:ahLst/>
                <a:cxnLst>
                  <a:cxn ang="0">
                    <a:pos x="3172" y="928"/>
                  </a:cxn>
                  <a:cxn ang="0">
                    <a:pos x="3150" y="871"/>
                  </a:cxn>
                  <a:cxn ang="0">
                    <a:pos x="3110" y="776"/>
                  </a:cxn>
                  <a:cxn ang="0">
                    <a:pos x="2438" y="578"/>
                  </a:cxn>
                  <a:cxn ang="0">
                    <a:pos x="2330" y="591"/>
                  </a:cxn>
                  <a:cxn ang="0">
                    <a:pos x="2264" y="595"/>
                  </a:cxn>
                  <a:cxn ang="0">
                    <a:pos x="2179" y="604"/>
                  </a:cxn>
                  <a:cxn ang="0">
                    <a:pos x="1934" y="591"/>
                  </a:cxn>
                  <a:cxn ang="0">
                    <a:pos x="1800" y="558"/>
                  </a:cxn>
                  <a:cxn ang="0">
                    <a:pos x="1674" y="549"/>
                  </a:cxn>
                  <a:cxn ang="0">
                    <a:pos x="1645" y="510"/>
                  </a:cxn>
                  <a:cxn ang="0">
                    <a:pos x="1604" y="476"/>
                  </a:cxn>
                  <a:cxn ang="0">
                    <a:pos x="1451" y="475"/>
                  </a:cxn>
                  <a:cxn ang="0">
                    <a:pos x="1329" y="440"/>
                  </a:cxn>
                  <a:cxn ang="0">
                    <a:pos x="1231" y="357"/>
                  </a:cxn>
                  <a:cxn ang="0">
                    <a:pos x="1237" y="304"/>
                  </a:cxn>
                  <a:cxn ang="0">
                    <a:pos x="1228" y="279"/>
                  </a:cxn>
                  <a:cxn ang="0">
                    <a:pos x="1214" y="215"/>
                  </a:cxn>
                  <a:cxn ang="0">
                    <a:pos x="1175" y="145"/>
                  </a:cxn>
                  <a:cxn ang="0">
                    <a:pos x="978" y="60"/>
                  </a:cxn>
                  <a:cxn ang="0">
                    <a:pos x="873" y="1"/>
                  </a:cxn>
                  <a:cxn ang="0">
                    <a:pos x="841" y="19"/>
                  </a:cxn>
                  <a:cxn ang="0">
                    <a:pos x="829" y="107"/>
                  </a:cxn>
                  <a:cxn ang="0">
                    <a:pos x="818" y="210"/>
                  </a:cxn>
                  <a:cxn ang="0">
                    <a:pos x="683" y="385"/>
                  </a:cxn>
                  <a:cxn ang="0">
                    <a:pos x="675" y="432"/>
                  </a:cxn>
                  <a:cxn ang="0">
                    <a:pos x="613" y="513"/>
                  </a:cxn>
                  <a:cxn ang="0">
                    <a:pos x="586" y="625"/>
                  </a:cxn>
                  <a:cxn ang="0">
                    <a:pos x="506" y="785"/>
                  </a:cxn>
                  <a:cxn ang="0">
                    <a:pos x="491" y="825"/>
                  </a:cxn>
                  <a:cxn ang="0">
                    <a:pos x="509" y="872"/>
                  </a:cxn>
                  <a:cxn ang="0">
                    <a:pos x="445" y="923"/>
                  </a:cxn>
                  <a:cxn ang="0">
                    <a:pos x="438" y="981"/>
                  </a:cxn>
                  <a:cxn ang="0">
                    <a:pos x="374" y="1024"/>
                  </a:cxn>
                  <a:cxn ang="0">
                    <a:pos x="338" y="1104"/>
                  </a:cxn>
                  <a:cxn ang="0">
                    <a:pos x="315" y="1137"/>
                  </a:cxn>
                  <a:cxn ang="0">
                    <a:pos x="285" y="1170"/>
                  </a:cxn>
                  <a:cxn ang="0">
                    <a:pos x="274" y="1219"/>
                  </a:cxn>
                  <a:cxn ang="0">
                    <a:pos x="221" y="1284"/>
                  </a:cxn>
                  <a:cxn ang="0">
                    <a:pos x="208" y="1356"/>
                  </a:cxn>
                  <a:cxn ang="0">
                    <a:pos x="179" y="1401"/>
                  </a:cxn>
                  <a:cxn ang="0">
                    <a:pos x="153" y="1426"/>
                  </a:cxn>
                  <a:cxn ang="0">
                    <a:pos x="57" y="1415"/>
                  </a:cxn>
                  <a:cxn ang="0">
                    <a:pos x="4" y="1440"/>
                  </a:cxn>
                  <a:cxn ang="0">
                    <a:pos x="19" y="1504"/>
                  </a:cxn>
                  <a:cxn ang="0">
                    <a:pos x="80" y="1584"/>
                  </a:cxn>
                  <a:cxn ang="0">
                    <a:pos x="78" y="1687"/>
                  </a:cxn>
                  <a:cxn ang="0">
                    <a:pos x="50" y="1729"/>
                  </a:cxn>
                  <a:cxn ang="0">
                    <a:pos x="58" y="1861"/>
                  </a:cxn>
                  <a:cxn ang="0">
                    <a:pos x="2774" y="2170"/>
                  </a:cxn>
                  <a:cxn ang="0">
                    <a:pos x="2891" y="1677"/>
                  </a:cxn>
                  <a:cxn ang="0">
                    <a:pos x="2925" y="1552"/>
                  </a:cxn>
                  <a:cxn ang="0">
                    <a:pos x="2976" y="1499"/>
                  </a:cxn>
                  <a:cxn ang="0">
                    <a:pos x="2983" y="1429"/>
                  </a:cxn>
                  <a:cxn ang="0">
                    <a:pos x="3033" y="1335"/>
                  </a:cxn>
                  <a:cxn ang="0">
                    <a:pos x="3096" y="1173"/>
                  </a:cxn>
                  <a:cxn ang="0">
                    <a:pos x="3176" y="1120"/>
                  </a:cxn>
                  <a:cxn ang="0">
                    <a:pos x="3229" y="1097"/>
                  </a:cxn>
                  <a:cxn ang="0">
                    <a:pos x="3258" y="1049"/>
                  </a:cxn>
                  <a:cxn ang="0">
                    <a:pos x="3224" y="999"/>
                  </a:cxn>
                </a:cxnLst>
                <a:rect l="0" t="0" r="r" b="b"/>
                <a:pathLst>
                  <a:path w="3258" h="2613">
                    <a:moveTo>
                      <a:pt x="3224" y="999"/>
                    </a:moveTo>
                    <a:lnTo>
                      <a:pt x="3224" y="999"/>
                    </a:lnTo>
                    <a:lnTo>
                      <a:pt x="3221" y="995"/>
                    </a:lnTo>
                    <a:lnTo>
                      <a:pt x="3214" y="988"/>
                    </a:lnTo>
                    <a:lnTo>
                      <a:pt x="3198" y="967"/>
                    </a:lnTo>
                    <a:lnTo>
                      <a:pt x="3183" y="944"/>
                    </a:lnTo>
                    <a:lnTo>
                      <a:pt x="3172" y="928"/>
                    </a:lnTo>
                    <a:lnTo>
                      <a:pt x="3172" y="928"/>
                    </a:lnTo>
                    <a:lnTo>
                      <a:pt x="3171" y="922"/>
                    </a:lnTo>
                    <a:lnTo>
                      <a:pt x="3170" y="916"/>
                    </a:lnTo>
                    <a:lnTo>
                      <a:pt x="3170" y="903"/>
                    </a:lnTo>
                    <a:lnTo>
                      <a:pt x="3169" y="895"/>
                    </a:lnTo>
                    <a:lnTo>
                      <a:pt x="3165" y="887"/>
                    </a:lnTo>
                    <a:lnTo>
                      <a:pt x="3159" y="880"/>
                    </a:lnTo>
                    <a:lnTo>
                      <a:pt x="3150" y="871"/>
                    </a:lnTo>
                    <a:lnTo>
                      <a:pt x="3150" y="871"/>
                    </a:lnTo>
                    <a:lnTo>
                      <a:pt x="3145" y="866"/>
                    </a:lnTo>
                    <a:lnTo>
                      <a:pt x="3140" y="859"/>
                    </a:lnTo>
                    <a:lnTo>
                      <a:pt x="3136" y="853"/>
                    </a:lnTo>
                    <a:lnTo>
                      <a:pt x="3132" y="844"/>
                    </a:lnTo>
                    <a:lnTo>
                      <a:pt x="3124" y="826"/>
                    </a:lnTo>
                    <a:lnTo>
                      <a:pt x="3117" y="808"/>
                    </a:lnTo>
                    <a:lnTo>
                      <a:pt x="3113" y="791"/>
                    </a:lnTo>
                    <a:lnTo>
                      <a:pt x="3110" y="776"/>
                    </a:lnTo>
                    <a:lnTo>
                      <a:pt x="3106" y="763"/>
                    </a:lnTo>
                    <a:lnTo>
                      <a:pt x="3108" y="761"/>
                    </a:lnTo>
                    <a:lnTo>
                      <a:pt x="3108" y="761"/>
                    </a:lnTo>
                    <a:lnTo>
                      <a:pt x="2781" y="670"/>
                    </a:lnTo>
                    <a:lnTo>
                      <a:pt x="2563" y="610"/>
                    </a:lnTo>
                    <a:lnTo>
                      <a:pt x="2451" y="580"/>
                    </a:lnTo>
                    <a:lnTo>
                      <a:pt x="2451" y="580"/>
                    </a:lnTo>
                    <a:lnTo>
                      <a:pt x="2438" y="578"/>
                    </a:lnTo>
                    <a:lnTo>
                      <a:pt x="2424" y="578"/>
                    </a:lnTo>
                    <a:lnTo>
                      <a:pt x="2408" y="579"/>
                    </a:lnTo>
                    <a:lnTo>
                      <a:pt x="2393" y="580"/>
                    </a:lnTo>
                    <a:lnTo>
                      <a:pt x="2366" y="584"/>
                    </a:lnTo>
                    <a:lnTo>
                      <a:pt x="2346" y="588"/>
                    </a:lnTo>
                    <a:lnTo>
                      <a:pt x="2346" y="588"/>
                    </a:lnTo>
                    <a:lnTo>
                      <a:pt x="2339" y="589"/>
                    </a:lnTo>
                    <a:lnTo>
                      <a:pt x="2330" y="591"/>
                    </a:lnTo>
                    <a:lnTo>
                      <a:pt x="2311" y="596"/>
                    </a:lnTo>
                    <a:lnTo>
                      <a:pt x="2293" y="601"/>
                    </a:lnTo>
                    <a:lnTo>
                      <a:pt x="2284" y="602"/>
                    </a:lnTo>
                    <a:lnTo>
                      <a:pt x="2276" y="602"/>
                    </a:lnTo>
                    <a:lnTo>
                      <a:pt x="2276" y="602"/>
                    </a:lnTo>
                    <a:lnTo>
                      <a:pt x="2271" y="601"/>
                    </a:lnTo>
                    <a:lnTo>
                      <a:pt x="2267" y="598"/>
                    </a:lnTo>
                    <a:lnTo>
                      <a:pt x="2264" y="595"/>
                    </a:lnTo>
                    <a:lnTo>
                      <a:pt x="2264" y="593"/>
                    </a:lnTo>
                    <a:lnTo>
                      <a:pt x="2266" y="588"/>
                    </a:lnTo>
                    <a:lnTo>
                      <a:pt x="2267" y="585"/>
                    </a:lnTo>
                    <a:lnTo>
                      <a:pt x="2267" y="585"/>
                    </a:lnTo>
                    <a:lnTo>
                      <a:pt x="2210" y="602"/>
                    </a:lnTo>
                    <a:lnTo>
                      <a:pt x="2210" y="602"/>
                    </a:lnTo>
                    <a:lnTo>
                      <a:pt x="2199" y="603"/>
                    </a:lnTo>
                    <a:lnTo>
                      <a:pt x="2179" y="604"/>
                    </a:lnTo>
                    <a:lnTo>
                      <a:pt x="2119" y="605"/>
                    </a:lnTo>
                    <a:lnTo>
                      <a:pt x="2050" y="604"/>
                    </a:lnTo>
                    <a:lnTo>
                      <a:pt x="2017" y="603"/>
                    </a:lnTo>
                    <a:lnTo>
                      <a:pt x="1990" y="602"/>
                    </a:lnTo>
                    <a:lnTo>
                      <a:pt x="1990" y="602"/>
                    </a:lnTo>
                    <a:lnTo>
                      <a:pt x="1968" y="600"/>
                    </a:lnTo>
                    <a:lnTo>
                      <a:pt x="1949" y="595"/>
                    </a:lnTo>
                    <a:lnTo>
                      <a:pt x="1934" y="591"/>
                    </a:lnTo>
                    <a:lnTo>
                      <a:pt x="1920" y="585"/>
                    </a:lnTo>
                    <a:lnTo>
                      <a:pt x="1890" y="574"/>
                    </a:lnTo>
                    <a:lnTo>
                      <a:pt x="1874" y="569"/>
                    </a:lnTo>
                    <a:lnTo>
                      <a:pt x="1854" y="564"/>
                    </a:lnTo>
                    <a:lnTo>
                      <a:pt x="1854" y="564"/>
                    </a:lnTo>
                    <a:lnTo>
                      <a:pt x="1835" y="560"/>
                    </a:lnTo>
                    <a:lnTo>
                      <a:pt x="1816" y="559"/>
                    </a:lnTo>
                    <a:lnTo>
                      <a:pt x="1800" y="558"/>
                    </a:lnTo>
                    <a:lnTo>
                      <a:pt x="1784" y="558"/>
                    </a:lnTo>
                    <a:lnTo>
                      <a:pt x="1751" y="560"/>
                    </a:lnTo>
                    <a:lnTo>
                      <a:pt x="1733" y="560"/>
                    </a:lnTo>
                    <a:lnTo>
                      <a:pt x="1715" y="559"/>
                    </a:lnTo>
                    <a:lnTo>
                      <a:pt x="1715" y="559"/>
                    </a:lnTo>
                    <a:lnTo>
                      <a:pt x="1697" y="558"/>
                    </a:lnTo>
                    <a:lnTo>
                      <a:pt x="1684" y="554"/>
                    </a:lnTo>
                    <a:lnTo>
                      <a:pt x="1674" y="549"/>
                    </a:lnTo>
                    <a:lnTo>
                      <a:pt x="1667" y="545"/>
                    </a:lnTo>
                    <a:lnTo>
                      <a:pt x="1662" y="540"/>
                    </a:lnTo>
                    <a:lnTo>
                      <a:pt x="1660" y="536"/>
                    </a:lnTo>
                    <a:lnTo>
                      <a:pt x="1658" y="532"/>
                    </a:lnTo>
                    <a:lnTo>
                      <a:pt x="1658" y="532"/>
                    </a:lnTo>
                    <a:lnTo>
                      <a:pt x="1654" y="526"/>
                    </a:lnTo>
                    <a:lnTo>
                      <a:pt x="1649" y="519"/>
                    </a:lnTo>
                    <a:lnTo>
                      <a:pt x="1645" y="510"/>
                    </a:lnTo>
                    <a:lnTo>
                      <a:pt x="1640" y="501"/>
                    </a:lnTo>
                    <a:lnTo>
                      <a:pt x="1633" y="493"/>
                    </a:lnTo>
                    <a:lnTo>
                      <a:pt x="1624" y="485"/>
                    </a:lnTo>
                    <a:lnTo>
                      <a:pt x="1620" y="483"/>
                    </a:lnTo>
                    <a:lnTo>
                      <a:pt x="1614" y="480"/>
                    </a:lnTo>
                    <a:lnTo>
                      <a:pt x="1609" y="477"/>
                    </a:lnTo>
                    <a:lnTo>
                      <a:pt x="1604" y="476"/>
                    </a:lnTo>
                    <a:lnTo>
                      <a:pt x="1604" y="476"/>
                    </a:lnTo>
                    <a:lnTo>
                      <a:pt x="1589" y="475"/>
                    </a:lnTo>
                    <a:lnTo>
                      <a:pt x="1574" y="475"/>
                    </a:lnTo>
                    <a:lnTo>
                      <a:pt x="1539" y="477"/>
                    </a:lnTo>
                    <a:lnTo>
                      <a:pt x="1518" y="477"/>
                    </a:lnTo>
                    <a:lnTo>
                      <a:pt x="1498" y="478"/>
                    </a:lnTo>
                    <a:lnTo>
                      <a:pt x="1475" y="477"/>
                    </a:lnTo>
                    <a:lnTo>
                      <a:pt x="1451" y="475"/>
                    </a:lnTo>
                    <a:lnTo>
                      <a:pt x="1451" y="475"/>
                    </a:lnTo>
                    <a:lnTo>
                      <a:pt x="1427" y="472"/>
                    </a:lnTo>
                    <a:lnTo>
                      <a:pt x="1407" y="469"/>
                    </a:lnTo>
                    <a:lnTo>
                      <a:pt x="1391" y="464"/>
                    </a:lnTo>
                    <a:lnTo>
                      <a:pt x="1378" y="460"/>
                    </a:lnTo>
                    <a:lnTo>
                      <a:pt x="1356" y="451"/>
                    </a:lnTo>
                    <a:lnTo>
                      <a:pt x="1339" y="445"/>
                    </a:lnTo>
                    <a:lnTo>
                      <a:pt x="1339" y="445"/>
                    </a:lnTo>
                    <a:lnTo>
                      <a:pt x="1329" y="440"/>
                    </a:lnTo>
                    <a:lnTo>
                      <a:pt x="1316" y="432"/>
                    </a:lnTo>
                    <a:lnTo>
                      <a:pt x="1301" y="421"/>
                    </a:lnTo>
                    <a:lnTo>
                      <a:pt x="1286" y="408"/>
                    </a:lnTo>
                    <a:lnTo>
                      <a:pt x="1241" y="369"/>
                    </a:lnTo>
                    <a:lnTo>
                      <a:pt x="1241" y="369"/>
                    </a:lnTo>
                    <a:lnTo>
                      <a:pt x="1237" y="365"/>
                    </a:lnTo>
                    <a:lnTo>
                      <a:pt x="1233" y="361"/>
                    </a:lnTo>
                    <a:lnTo>
                      <a:pt x="1231" y="357"/>
                    </a:lnTo>
                    <a:lnTo>
                      <a:pt x="1229" y="353"/>
                    </a:lnTo>
                    <a:lnTo>
                      <a:pt x="1228" y="349"/>
                    </a:lnTo>
                    <a:lnTo>
                      <a:pt x="1228" y="343"/>
                    </a:lnTo>
                    <a:lnTo>
                      <a:pt x="1231" y="335"/>
                    </a:lnTo>
                    <a:lnTo>
                      <a:pt x="1231" y="335"/>
                    </a:lnTo>
                    <a:lnTo>
                      <a:pt x="1234" y="324"/>
                    </a:lnTo>
                    <a:lnTo>
                      <a:pt x="1237" y="311"/>
                    </a:lnTo>
                    <a:lnTo>
                      <a:pt x="1237" y="304"/>
                    </a:lnTo>
                    <a:lnTo>
                      <a:pt x="1237" y="297"/>
                    </a:lnTo>
                    <a:lnTo>
                      <a:pt x="1236" y="291"/>
                    </a:lnTo>
                    <a:lnTo>
                      <a:pt x="1234" y="284"/>
                    </a:lnTo>
                    <a:lnTo>
                      <a:pt x="1234" y="284"/>
                    </a:lnTo>
                    <a:lnTo>
                      <a:pt x="1232" y="281"/>
                    </a:lnTo>
                    <a:lnTo>
                      <a:pt x="1232" y="281"/>
                    </a:lnTo>
                    <a:lnTo>
                      <a:pt x="1228" y="279"/>
                    </a:lnTo>
                    <a:lnTo>
                      <a:pt x="1228" y="279"/>
                    </a:lnTo>
                    <a:lnTo>
                      <a:pt x="1224" y="272"/>
                    </a:lnTo>
                    <a:lnTo>
                      <a:pt x="1221" y="265"/>
                    </a:lnTo>
                    <a:lnTo>
                      <a:pt x="1219" y="256"/>
                    </a:lnTo>
                    <a:lnTo>
                      <a:pt x="1217" y="246"/>
                    </a:lnTo>
                    <a:lnTo>
                      <a:pt x="1215" y="230"/>
                    </a:lnTo>
                    <a:lnTo>
                      <a:pt x="1215" y="219"/>
                    </a:lnTo>
                    <a:lnTo>
                      <a:pt x="1215" y="219"/>
                    </a:lnTo>
                    <a:lnTo>
                      <a:pt x="1214" y="215"/>
                    </a:lnTo>
                    <a:lnTo>
                      <a:pt x="1213" y="207"/>
                    </a:lnTo>
                    <a:lnTo>
                      <a:pt x="1210" y="196"/>
                    </a:lnTo>
                    <a:lnTo>
                      <a:pt x="1205" y="184"/>
                    </a:lnTo>
                    <a:lnTo>
                      <a:pt x="1198" y="170"/>
                    </a:lnTo>
                    <a:lnTo>
                      <a:pt x="1193" y="163"/>
                    </a:lnTo>
                    <a:lnTo>
                      <a:pt x="1188" y="157"/>
                    </a:lnTo>
                    <a:lnTo>
                      <a:pt x="1181" y="150"/>
                    </a:lnTo>
                    <a:lnTo>
                      <a:pt x="1175" y="145"/>
                    </a:lnTo>
                    <a:lnTo>
                      <a:pt x="1167" y="138"/>
                    </a:lnTo>
                    <a:lnTo>
                      <a:pt x="1159" y="134"/>
                    </a:lnTo>
                    <a:lnTo>
                      <a:pt x="1159" y="134"/>
                    </a:lnTo>
                    <a:lnTo>
                      <a:pt x="1138" y="123"/>
                    </a:lnTo>
                    <a:lnTo>
                      <a:pt x="1116" y="113"/>
                    </a:lnTo>
                    <a:lnTo>
                      <a:pt x="1067" y="92"/>
                    </a:lnTo>
                    <a:lnTo>
                      <a:pt x="1019" y="74"/>
                    </a:lnTo>
                    <a:lnTo>
                      <a:pt x="978" y="60"/>
                    </a:lnTo>
                    <a:lnTo>
                      <a:pt x="978" y="60"/>
                    </a:lnTo>
                    <a:lnTo>
                      <a:pt x="961" y="53"/>
                    </a:lnTo>
                    <a:lnTo>
                      <a:pt x="945" y="46"/>
                    </a:lnTo>
                    <a:lnTo>
                      <a:pt x="930" y="37"/>
                    </a:lnTo>
                    <a:lnTo>
                      <a:pt x="915" y="28"/>
                    </a:lnTo>
                    <a:lnTo>
                      <a:pt x="891" y="12"/>
                    </a:lnTo>
                    <a:lnTo>
                      <a:pt x="882" y="5"/>
                    </a:lnTo>
                    <a:lnTo>
                      <a:pt x="873" y="1"/>
                    </a:lnTo>
                    <a:lnTo>
                      <a:pt x="873" y="1"/>
                    </a:lnTo>
                    <a:lnTo>
                      <a:pt x="870" y="0"/>
                    </a:lnTo>
                    <a:lnTo>
                      <a:pt x="865" y="0"/>
                    </a:lnTo>
                    <a:lnTo>
                      <a:pt x="862" y="1"/>
                    </a:lnTo>
                    <a:lnTo>
                      <a:pt x="859" y="2"/>
                    </a:lnTo>
                    <a:lnTo>
                      <a:pt x="852" y="5"/>
                    </a:lnTo>
                    <a:lnTo>
                      <a:pt x="847" y="12"/>
                    </a:lnTo>
                    <a:lnTo>
                      <a:pt x="841" y="19"/>
                    </a:lnTo>
                    <a:lnTo>
                      <a:pt x="836" y="28"/>
                    </a:lnTo>
                    <a:lnTo>
                      <a:pt x="831" y="38"/>
                    </a:lnTo>
                    <a:lnTo>
                      <a:pt x="828" y="48"/>
                    </a:lnTo>
                    <a:lnTo>
                      <a:pt x="828" y="48"/>
                    </a:lnTo>
                    <a:lnTo>
                      <a:pt x="827" y="53"/>
                    </a:lnTo>
                    <a:lnTo>
                      <a:pt x="826" y="60"/>
                    </a:lnTo>
                    <a:lnTo>
                      <a:pt x="826" y="73"/>
                    </a:lnTo>
                    <a:lnTo>
                      <a:pt x="829" y="107"/>
                    </a:lnTo>
                    <a:lnTo>
                      <a:pt x="831" y="125"/>
                    </a:lnTo>
                    <a:lnTo>
                      <a:pt x="832" y="145"/>
                    </a:lnTo>
                    <a:lnTo>
                      <a:pt x="831" y="165"/>
                    </a:lnTo>
                    <a:lnTo>
                      <a:pt x="830" y="175"/>
                    </a:lnTo>
                    <a:lnTo>
                      <a:pt x="828" y="186"/>
                    </a:lnTo>
                    <a:lnTo>
                      <a:pt x="828" y="186"/>
                    </a:lnTo>
                    <a:lnTo>
                      <a:pt x="824" y="197"/>
                    </a:lnTo>
                    <a:lnTo>
                      <a:pt x="818" y="210"/>
                    </a:lnTo>
                    <a:lnTo>
                      <a:pt x="811" y="223"/>
                    </a:lnTo>
                    <a:lnTo>
                      <a:pt x="801" y="239"/>
                    </a:lnTo>
                    <a:lnTo>
                      <a:pt x="778" y="270"/>
                    </a:lnTo>
                    <a:lnTo>
                      <a:pt x="753" y="302"/>
                    </a:lnTo>
                    <a:lnTo>
                      <a:pt x="706" y="356"/>
                    </a:lnTo>
                    <a:lnTo>
                      <a:pt x="690" y="375"/>
                    </a:lnTo>
                    <a:lnTo>
                      <a:pt x="683" y="385"/>
                    </a:lnTo>
                    <a:lnTo>
                      <a:pt x="683" y="385"/>
                    </a:lnTo>
                    <a:lnTo>
                      <a:pt x="681" y="390"/>
                    </a:lnTo>
                    <a:lnTo>
                      <a:pt x="682" y="396"/>
                    </a:lnTo>
                    <a:lnTo>
                      <a:pt x="684" y="409"/>
                    </a:lnTo>
                    <a:lnTo>
                      <a:pt x="684" y="414"/>
                    </a:lnTo>
                    <a:lnTo>
                      <a:pt x="683" y="421"/>
                    </a:lnTo>
                    <a:lnTo>
                      <a:pt x="681" y="426"/>
                    </a:lnTo>
                    <a:lnTo>
                      <a:pt x="679" y="429"/>
                    </a:lnTo>
                    <a:lnTo>
                      <a:pt x="675" y="432"/>
                    </a:lnTo>
                    <a:lnTo>
                      <a:pt x="675" y="432"/>
                    </a:lnTo>
                    <a:lnTo>
                      <a:pt x="668" y="438"/>
                    </a:lnTo>
                    <a:lnTo>
                      <a:pt x="659" y="447"/>
                    </a:lnTo>
                    <a:lnTo>
                      <a:pt x="649" y="458"/>
                    </a:lnTo>
                    <a:lnTo>
                      <a:pt x="641" y="469"/>
                    </a:lnTo>
                    <a:lnTo>
                      <a:pt x="623" y="493"/>
                    </a:lnTo>
                    <a:lnTo>
                      <a:pt x="618" y="504"/>
                    </a:lnTo>
                    <a:lnTo>
                      <a:pt x="613" y="513"/>
                    </a:lnTo>
                    <a:lnTo>
                      <a:pt x="613" y="513"/>
                    </a:lnTo>
                    <a:lnTo>
                      <a:pt x="609" y="523"/>
                    </a:lnTo>
                    <a:lnTo>
                      <a:pt x="606" y="537"/>
                    </a:lnTo>
                    <a:lnTo>
                      <a:pt x="597" y="569"/>
                    </a:lnTo>
                    <a:lnTo>
                      <a:pt x="590" y="598"/>
                    </a:lnTo>
                    <a:lnTo>
                      <a:pt x="588" y="616"/>
                    </a:lnTo>
                    <a:lnTo>
                      <a:pt x="588" y="616"/>
                    </a:lnTo>
                    <a:lnTo>
                      <a:pt x="586" y="625"/>
                    </a:lnTo>
                    <a:lnTo>
                      <a:pt x="579" y="640"/>
                    </a:lnTo>
                    <a:lnTo>
                      <a:pt x="559" y="683"/>
                    </a:lnTo>
                    <a:lnTo>
                      <a:pt x="537" y="730"/>
                    </a:lnTo>
                    <a:lnTo>
                      <a:pt x="522" y="764"/>
                    </a:lnTo>
                    <a:lnTo>
                      <a:pt x="522" y="764"/>
                    </a:lnTo>
                    <a:lnTo>
                      <a:pt x="516" y="774"/>
                    </a:lnTo>
                    <a:lnTo>
                      <a:pt x="511" y="781"/>
                    </a:lnTo>
                    <a:lnTo>
                      <a:pt x="506" y="785"/>
                    </a:lnTo>
                    <a:lnTo>
                      <a:pt x="501" y="788"/>
                    </a:lnTo>
                    <a:lnTo>
                      <a:pt x="495" y="791"/>
                    </a:lnTo>
                    <a:lnTo>
                      <a:pt x="492" y="795"/>
                    </a:lnTo>
                    <a:lnTo>
                      <a:pt x="489" y="800"/>
                    </a:lnTo>
                    <a:lnTo>
                      <a:pt x="488" y="808"/>
                    </a:lnTo>
                    <a:lnTo>
                      <a:pt x="488" y="808"/>
                    </a:lnTo>
                    <a:lnTo>
                      <a:pt x="489" y="818"/>
                    </a:lnTo>
                    <a:lnTo>
                      <a:pt x="491" y="825"/>
                    </a:lnTo>
                    <a:lnTo>
                      <a:pt x="495" y="834"/>
                    </a:lnTo>
                    <a:lnTo>
                      <a:pt x="500" y="842"/>
                    </a:lnTo>
                    <a:lnTo>
                      <a:pt x="504" y="849"/>
                    </a:lnTo>
                    <a:lnTo>
                      <a:pt x="507" y="857"/>
                    </a:lnTo>
                    <a:lnTo>
                      <a:pt x="509" y="865"/>
                    </a:lnTo>
                    <a:lnTo>
                      <a:pt x="509" y="868"/>
                    </a:lnTo>
                    <a:lnTo>
                      <a:pt x="509" y="872"/>
                    </a:lnTo>
                    <a:lnTo>
                      <a:pt x="509" y="872"/>
                    </a:lnTo>
                    <a:lnTo>
                      <a:pt x="506" y="877"/>
                    </a:lnTo>
                    <a:lnTo>
                      <a:pt x="504" y="880"/>
                    </a:lnTo>
                    <a:lnTo>
                      <a:pt x="495" y="887"/>
                    </a:lnTo>
                    <a:lnTo>
                      <a:pt x="486" y="895"/>
                    </a:lnTo>
                    <a:lnTo>
                      <a:pt x="475" y="902"/>
                    </a:lnTo>
                    <a:lnTo>
                      <a:pt x="464" y="909"/>
                    </a:lnTo>
                    <a:lnTo>
                      <a:pt x="453" y="916"/>
                    </a:lnTo>
                    <a:lnTo>
                      <a:pt x="445" y="923"/>
                    </a:lnTo>
                    <a:lnTo>
                      <a:pt x="443" y="927"/>
                    </a:lnTo>
                    <a:lnTo>
                      <a:pt x="441" y="930"/>
                    </a:lnTo>
                    <a:lnTo>
                      <a:pt x="441" y="930"/>
                    </a:lnTo>
                    <a:lnTo>
                      <a:pt x="440" y="938"/>
                    </a:lnTo>
                    <a:lnTo>
                      <a:pt x="439" y="946"/>
                    </a:lnTo>
                    <a:lnTo>
                      <a:pt x="439" y="962"/>
                    </a:lnTo>
                    <a:lnTo>
                      <a:pt x="439" y="976"/>
                    </a:lnTo>
                    <a:lnTo>
                      <a:pt x="438" y="981"/>
                    </a:lnTo>
                    <a:lnTo>
                      <a:pt x="435" y="987"/>
                    </a:lnTo>
                    <a:lnTo>
                      <a:pt x="435" y="987"/>
                    </a:lnTo>
                    <a:lnTo>
                      <a:pt x="431" y="992"/>
                    </a:lnTo>
                    <a:lnTo>
                      <a:pt x="427" y="996"/>
                    </a:lnTo>
                    <a:lnTo>
                      <a:pt x="419" y="1001"/>
                    </a:lnTo>
                    <a:lnTo>
                      <a:pt x="411" y="1005"/>
                    </a:lnTo>
                    <a:lnTo>
                      <a:pt x="393" y="1014"/>
                    </a:lnTo>
                    <a:lnTo>
                      <a:pt x="374" y="1024"/>
                    </a:lnTo>
                    <a:lnTo>
                      <a:pt x="374" y="1024"/>
                    </a:lnTo>
                    <a:lnTo>
                      <a:pt x="370" y="1027"/>
                    </a:lnTo>
                    <a:lnTo>
                      <a:pt x="366" y="1031"/>
                    </a:lnTo>
                    <a:lnTo>
                      <a:pt x="361" y="1037"/>
                    </a:lnTo>
                    <a:lnTo>
                      <a:pt x="358" y="1043"/>
                    </a:lnTo>
                    <a:lnTo>
                      <a:pt x="351" y="1058"/>
                    </a:lnTo>
                    <a:lnTo>
                      <a:pt x="347" y="1074"/>
                    </a:lnTo>
                    <a:lnTo>
                      <a:pt x="338" y="1104"/>
                    </a:lnTo>
                    <a:lnTo>
                      <a:pt x="335" y="1116"/>
                    </a:lnTo>
                    <a:lnTo>
                      <a:pt x="332" y="1125"/>
                    </a:lnTo>
                    <a:lnTo>
                      <a:pt x="332" y="1125"/>
                    </a:lnTo>
                    <a:lnTo>
                      <a:pt x="330" y="1131"/>
                    </a:lnTo>
                    <a:lnTo>
                      <a:pt x="327" y="1133"/>
                    </a:lnTo>
                    <a:lnTo>
                      <a:pt x="325" y="1135"/>
                    </a:lnTo>
                    <a:lnTo>
                      <a:pt x="323" y="1135"/>
                    </a:lnTo>
                    <a:lnTo>
                      <a:pt x="315" y="1137"/>
                    </a:lnTo>
                    <a:lnTo>
                      <a:pt x="311" y="1138"/>
                    </a:lnTo>
                    <a:lnTo>
                      <a:pt x="305" y="1142"/>
                    </a:lnTo>
                    <a:lnTo>
                      <a:pt x="305" y="1142"/>
                    </a:lnTo>
                    <a:lnTo>
                      <a:pt x="298" y="1146"/>
                    </a:lnTo>
                    <a:lnTo>
                      <a:pt x="293" y="1150"/>
                    </a:lnTo>
                    <a:lnTo>
                      <a:pt x="289" y="1157"/>
                    </a:lnTo>
                    <a:lnTo>
                      <a:pt x="286" y="1163"/>
                    </a:lnTo>
                    <a:lnTo>
                      <a:pt x="285" y="1170"/>
                    </a:lnTo>
                    <a:lnTo>
                      <a:pt x="284" y="1178"/>
                    </a:lnTo>
                    <a:lnTo>
                      <a:pt x="283" y="1191"/>
                    </a:lnTo>
                    <a:lnTo>
                      <a:pt x="283" y="1191"/>
                    </a:lnTo>
                    <a:lnTo>
                      <a:pt x="283" y="1197"/>
                    </a:lnTo>
                    <a:lnTo>
                      <a:pt x="282" y="1203"/>
                    </a:lnTo>
                    <a:lnTo>
                      <a:pt x="280" y="1208"/>
                    </a:lnTo>
                    <a:lnTo>
                      <a:pt x="277" y="1213"/>
                    </a:lnTo>
                    <a:lnTo>
                      <a:pt x="274" y="1219"/>
                    </a:lnTo>
                    <a:lnTo>
                      <a:pt x="269" y="1224"/>
                    </a:lnTo>
                    <a:lnTo>
                      <a:pt x="253" y="1239"/>
                    </a:lnTo>
                    <a:lnTo>
                      <a:pt x="253" y="1239"/>
                    </a:lnTo>
                    <a:lnTo>
                      <a:pt x="245" y="1247"/>
                    </a:lnTo>
                    <a:lnTo>
                      <a:pt x="238" y="1255"/>
                    </a:lnTo>
                    <a:lnTo>
                      <a:pt x="233" y="1263"/>
                    </a:lnTo>
                    <a:lnTo>
                      <a:pt x="228" y="1270"/>
                    </a:lnTo>
                    <a:lnTo>
                      <a:pt x="221" y="1284"/>
                    </a:lnTo>
                    <a:lnTo>
                      <a:pt x="217" y="1290"/>
                    </a:lnTo>
                    <a:lnTo>
                      <a:pt x="214" y="1294"/>
                    </a:lnTo>
                    <a:lnTo>
                      <a:pt x="214" y="1294"/>
                    </a:lnTo>
                    <a:lnTo>
                      <a:pt x="213" y="1296"/>
                    </a:lnTo>
                    <a:lnTo>
                      <a:pt x="212" y="1300"/>
                    </a:lnTo>
                    <a:lnTo>
                      <a:pt x="210" y="1308"/>
                    </a:lnTo>
                    <a:lnTo>
                      <a:pt x="209" y="1332"/>
                    </a:lnTo>
                    <a:lnTo>
                      <a:pt x="208" y="1356"/>
                    </a:lnTo>
                    <a:lnTo>
                      <a:pt x="206" y="1366"/>
                    </a:lnTo>
                    <a:lnTo>
                      <a:pt x="205" y="1373"/>
                    </a:lnTo>
                    <a:lnTo>
                      <a:pt x="205" y="1373"/>
                    </a:lnTo>
                    <a:lnTo>
                      <a:pt x="203" y="1377"/>
                    </a:lnTo>
                    <a:lnTo>
                      <a:pt x="199" y="1381"/>
                    </a:lnTo>
                    <a:lnTo>
                      <a:pt x="189" y="1390"/>
                    </a:lnTo>
                    <a:lnTo>
                      <a:pt x="185" y="1396"/>
                    </a:lnTo>
                    <a:lnTo>
                      <a:pt x="179" y="1401"/>
                    </a:lnTo>
                    <a:lnTo>
                      <a:pt x="175" y="1407"/>
                    </a:lnTo>
                    <a:lnTo>
                      <a:pt x="173" y="1413"/>
                    </a:lnTo>
                    <a:lnTo>
                      <a:pt x="173" y="1413"/>
                    </a:lnTo>
                    <a:lnTo>
                      <a:pt x="170" y="1416"/>
                    </a:lnTo>
                    <a:lnTo>
                      <a:pt x="168" y="1420"/>
                    </a:lnTo>
                    <a:lnTo>
                      <a:pt x="165" y="1422"/>
                    </a:lnTo>
                    <a:lnTo>
                      <a:pt x="162" y="1423"/>
                    </a:lnTo>
                    <a:lnTo>
                      <a:pt x="153" y="1426"/>
                    </a:lnTo>
                    <a:lnTo>
                      <a:pt x="143" y="1427"/>
                    </a:lnTo>
                    <a:lnTo>
                      <a:pt x="133" y="1427"/>
                    </a:lnTo>
                    <a:lnTo>
                      <a:pt x="124" y="1427"/>
                    </a:lnTo>
                    <a:lnTo>
                      <a:pt x="108" y="1425"/>
                    </a:lnTo>
                    <a:lnTo>
                      <a:pt x="108" y="1425"/>
                    </a:lnTo>
                    <a:lnTo>
                      <a:pt x="89" y="1420"/>
                    </a:lnTo>
                    <a:lnTo>
                      <a:pt x="73" y="1416"/>
                    </a:lnTo>
                    <a:lnTo>
                      <a:pt x="57" y="1415"/>
                    </a:lnTo>
                    <a:lnTo>
                      <a:pt x="49" y="1414"/>
                    </a:lnTo>
                    <a:lnTo>
                      <a:pt x="41" y="1415"/>
                    </a:lnTo>
                    <a:lnTo>
                      <a:pt x="33" y="1416"/>
                    </a:lnTo>
                    <a:lnTo>
                      <a:pt x="25" y="1419"/>
                    </a:lnTo>
                    <a:lnTo>
                      <a:pt x="19" y="1422"/>
                    </a:lnTo>
                    <a:lnTo>
                      <a:pt x="12" y="1427"/>
                    </a:lnTo>
                    <a:lnTo>
                      <a:pt x="8" y="1433"/>
                    </a:lnTo>
                    <a:lnTo>
                      <a:pt x="4" y="1440"/>
                    </a:lnTo>
                    <a:lnTo>
                      <a:pt x="4" y="1440"/>
                    </a:lnTo>
                    <a:lnTo>
                      <a:pt x="1" y="1449"/>
                    </a:lnTo>
                    <a:lnTo>
                      <a:pt x="0" y="1458"/>
                    </a:lnTo>
                    <a:lnTo>
                      <a:pt x="1" y="1468"/>
                    </a:lnTo>
                    <a:lnTo>
                      <a:pt x="4" y="1476"/>
                    </a:lnTo>
                    <a:lnTo>
                      <a:pt x="8" y="1486"/>
                    </a:lnTo>
                    <a:lnTo>
                      <a:pt x="13" y="1495"/>
                    </a:lnTo>
                    <a:lnTo>
                      <a:pt x="19" y="1504"/>
                    </a:lnTo>
                    <a:lnTo>
                      <a:pt x="25" y="1513"/>
                    </a:lnTo>
                    <a:lnTo>
                      <a:pt x="38" y="1530"/>
                    </a:lnTo>
                    <a:lnTo>
                      <a:pt x="53" y="1544"/>
                    </a:lnTo>
                    <a:lnTo>
                      <a:pt x="72" y="1565"/>
                    </a:lnTo>
                    <a:lnTo>
                      <a:pt x="72" y="1565"/>
                    </a:lnTo>
                    <a:lnTo>
                      <a:pt x="74" y="1568"/>
                    </a:lnTo>
                    <a:lnTo>
                      <a:pt x="77" y="1572"/>
                    </a:lnTo>
                    <a:lnTo>
                      <a:pt x="80" y="1584"/>
                    </a:lnTo>
                    <a:lnTo>
                      <a:pt x="82" y="1598"/>
                    </a:lnTo>
                    <a:lnTo>
                      <a:pt x="83" y="1614"/>
                    </a:lnTo>
                    <a:lnTo>
                      <a:pt x="84" y="1644"/>
                    </a:lnTo>
                    <a:lnTo>
                      <a:pt x="83" y="1669"/>
                    </a:lnTo>
                    <a:lnTo>
                      <a:pt x="83" y="1669"/>
                    </a:lnTo>
                    <a:lnTo>
                      <a:pt x="82" y="1677"/>
                    </a:lnTo>
                    <a:lnTo>
                      <a:pt x="81" y="1682"/>
                    </a:lnTo>
                    <a:lnTo>
                      <a:pt x="78" y="1687"/>
                    </a:lnTo>
                    <a:lnTo>
                      <a:pt x="74" y="1690"/>
                    </a:lnTo>
                    <a:lnTo>
                      <a:pt x="67" y="1696"/>
                    </a:lnTo>
                    <a:lnTo>
                      <a:pt x="62" y="1700"/>
                    </a:lnTo>
                    <a:lnTo>
                      <a:pt x="57" y="1705"/>
                    </a:lnTo>
                    <a:lnTo>
                      <a:pt x="57" y="1705"/>
                    </a:lnTo>
                    <a:lnTo>
                      <a:pt x="55" y="1710"/>
                    </a:lnTo>
                    <a:lnTo>
                      <a:pt x="53" y="1715"/>
                    </a:lnTo>
                    <a:lnTo>
                      <a:pt x="50" y="1729"/>
                    </a:lnTo>
                    <a:lnTo>
                      <a:pt x="49" y="1748"/>
                    </a:lnTo>
                    <a:lnTo>
                      <a:pt x="49" y="1767"/>
                    </a:lnTo>
                    <a:lnTo>
                      <a:pt x="49" y="1809"/>
                    </a:lnTo>
                    <a:lnTo>
                      <a:pt x="52" y="1839"/>
                    </a:lnTo>
                    <a:lnTo>
                      <a:pt x="52" y="1839"/>
                    </a:lnTo>
                    <a:lnTo>
                      <a:pt x="53" y="1849"/>
                    </a:lnTo>
                    <a:lnTo>
                      <a:pt x="55" y="1856"/>
                    </a:lnTo>
                    <a:lnTo>
                      <a:pt x="58" y="1861"/>
                    </a:lnTo>
                    <a:lnTo>
                      <a:pt x="61" y="1866"/>
                    </a:lnTo>
                    <a:lnTo>
                      <a:pt x="65" y="1868"/>
                    </a:lnTo>
                    <a:lnTo>
                      <a:pt x="68" y="1869"/>
                    </a:lnTo>
                    <a:lnTo>
                      <a:pt x="70" y="1870"/>
                    </a:lnTo>
                    <a:lnTo>
                      <a:pt x="1532" y="2320"/>
                    </a:lnTo>
                    <a:lnTo>
                      <a:pt x="2648" y="2613"/>
                    </a:lnTo>
                    <a:lnTo>
                      <a:pt x="2648" y="2613"/>
                    </a:lnTo>
                    <a:lnTo>
                      <a:pt x="2774" y="2170"/>
                    </a:lnTo>
                    <a:lnTo>
                      <a:pt x="2860" y="1861"/>
                    </a:lnTo>
                    <a:lnTo>
                      <a:pt x="2888" y="1757"/>
                    </a:lnTo>
                    <a:lnTo>
                      <a:pt x="2896" y="1726"/>
                    </a:lnTo>
                    <a:lnTo>
                      <a:pt x="2899" y="1713"/>
                    </a:lnTo>
                    <a:lnTo>
                      <a:pt x="2899" y="1713"/>
                    </a:lnTo>
                    <a:lnTo>
                      <a:pt x="2897" y="1700"/>
                    </a:lnTo>
                    <a:lnTo>
                      <a:pt x="2894" y="1688"/>
                    </a:lnTo>
                    <a:lnTo>
                      <a:pt x="2891" y="1677"/>
                    </a:lnTo>
                    <a:lnTo>
                      <a:pt x="2888" y="1666"/>
                    </a:lnTo>
                    <a:lnTo>
                      <a:pt x="2888" y="1666"/>
                    </a:lnTo>
                    <a:lnTo>
                      <a:pt x="2889" y="1657"/>
                    </a:lnTo>
                    <a:lnTo>
                      <a:pt x="2893" y="1644"/>
                    </a:lnTo>
                    <a:lnTo>
                      <a:pt x="2903" y="1609"/>
                    </a:lnTo>
                    <a:lnTo>
                      <a:pt x="2916" y="1574"/>
                    </a:lnTo>
                    <a:lnTo>
                      <a:pt x="2925" y="1552"/>
                    </a:lnTo>
                    <a:lnTo>
                      <a:pt x="2925" y="1552"/>
                    </a:lnTo>
                    <a:lnTo>
                      <a:pt x="2930" y="1544"/>
                    </a:lnTo>
                    <a:lnTo>
                      <a:pt x="2935" y="1537"/>
                    </a:lnTo>
                    <a:lnTo>
                      <a:pt x="2952" y="1525"/>
                    </a:lnTo>
                    <a:lnTo>
                      <a:pt x="2959" y="1519"/>
                    </a:lnTo>
                    <a:lnTo>
                      <a:pt x="2967" y="1512"/>
                    </a:lnTo>
                    <a:lnTo>
                      <a:pt x="2972" y="1506"/>
                    </a:lnTo>
                    <a:lnTo>
                      <a:pt x="2976" y="1499"/>
                    </a:lnTo>
                    <a:lnTo>
                      <a:pt x="2976" y="1499"/>
                    </a:lnTo>
                    <a:lnTo>
                      <a:pt x="2979" y="1487"/>
                    </a:lnTo>
                    <a:lnTo>
                      <a:pt x="2979" y="1478"/>
                    </a:lnTo>
                    <a:lnTo>
                      <a:pt x="2978" y="1471"/>
                    </a:lnTo>
                    <a:lnTo>
                      <a:pt x="2976" y="1462"/>
                    </a:lnTo>
                    <a:lnTo>
                      <a:pt x="2976" y="1462"/>
                    </a:lnTo>
                    <a:lnTo>
                      <a:pt x="2976" y="1456"/>
                    </a:lnTo>
                    <a:lnTo>
                      <a:pt x="2979" y="1444"/>
                    </a:lnTo>
                    <a:lnTo>
                      <a:pt x="2983" y="1429"/>
                    </a:lnTo>
                    <a:lnTo>
                      <a:pt x="2990" y="1414"/>
                    </a:lnTo>
                    <a:lnTo>
                      <a:pt x="2997" y="1397"/>
                    </a:lnTo>
                    <a:lnTo>
                      <a:pt x="3006" y="1379"/>
                    </a:lnTo>
                    <a:lnTo>
                      <a:pt x="3015" y="1364"/>
                    </a:lnTo>
                    <a:lnTo>
                      <a:pt x="3024" y="1351"/>
                    </a:lnTo>
                    <a:lnTo>
                      <a:pt x="3024" y="1351"/>
                    </a:lnTo>
                    <a:lnTo>
                      <a:pt x="3028" y="1343"/>
                    </a:lnTo>
                    <a:lnTo>
                      <a:pt x="3033" y="1335"/>
                    </a:lnTo>
                    <a:lnTo>
                      <a:pt x="3043" y="1311"/>
                    </a:lnTo>
                    <a:lnTo>
                      <a:pt x="3054" y="1282"/>
                    </a:lnTo>
                    <a:lnTo>
                      <a:pt x="3064" y="1253"/>
                    </a:lnTo>
                    <a:lnTo>
                      <a:pt x="3082" y="1200"/>
                    </a:lnTo>
                    <a:lnTo>
                      <a:pt x="3090" y="1182"/>
                    </a:lnTo>
                    <a:lnTo>
                      <a:pt x="3093" y="1176"/>
                    </a:lnTo>
                    <a:lnTo>
                      <a:pt x="3096" y="1173"/>
                    </a:lnTo>
                    <a:lnTo>
                      <a:pt x="3096" y="1173"/>
                    </a:lnTo>
                    <a:lnTo>
                      <a:pt x="3101" y="1169"/>
                    </a:lnTo>
                    <a:lnTo>
                      <a:pt x="3110" y="1163"/>
                    </a:lnTo>
                    <a:lnTo>
                      <a:pt x="3134" y="1149"/>
                    </a:lnTo>
                    <a:lnTo>
                      <a:pt x="3158" y="1135"/>
                    </a:lnTo>
                    <a:lnTo>
                      <a:pt x="3166" y="1128"/>
                    </a:lnTo>
                    <a:lnTo>
                      <a:pt x="3172" y="1124"/>
                    </a:lnTo>
                    <a:lnTo>
                      <a:pt x="3172" y="1124"/>
                    </a:lnTo>
                    <a:lnTo>
                      <a:pt x="3176" y="1120"/>
                    </a:lnTo>
                    <a:lnTo>
                      <a:pt x="3181" y="1115"/>
                    </a:lnTo>
                    <a:lnTo>
                      <a:pt x="3186" y="1112"/>
                    </a:lnTo>
                    <a:lnTo>
                      <a:pt x="3192" y="1108"/>
                    </a:lnTo>
                    <a:lnTo>
                      <a:pt x="3206" y="1102"/>
                    </a:lnTo>
                    <a:lnTo>
                      <a:pt x="3213" y="1100"/>
                    </a:lnTo>
                    <a:lnTo>
                      <a:pt x="3222" y="1099"/>
                    </a:lnTo>
                    <a:lnTo>
                      <a:pt x="3222" y="1099"/>
                    </a:lnTo>
                    <a:lnTo>
                      <a:pt x="3229" y="1097"/>
                    </a:lnTo>
                    <a:lnTo>
                      <a:pt x="3235" y="1094"/>
                    </a:lnTo>
                    <a:lnTo>
                      <a:pt x="3240" y="1088"/>
                    </a:lnTo>
                    <a:lnTo>
                      <a:pt x="3244" y="1082"/>
                    </a:lnTo>
                    <a:lnTo>
                      <a:pt x="3250" y="1068"/>
                    </a:lnTo>
                    <a:lnTo>
                      <a:pt x="3257" y="1055"/>
                    </a:lnTo>
                    <a:lnTo>
                      <a:pt x="3257" y="1055"/>
                    </a:lnTo>
                    <a:lnTo>
                      <a:pt x="3258" y="1052"/>
                    </a:lnTo>
                    <a:lnTo>
                      <a:pt x="3258" y="1049"/>
                    </a:lnTo>
                    <a:lnTo>
                      <a:pt x="3256" y="1041"/>
                    </a:lnTo>
                    <a:lnTo>
                      <a:pt x="3253" y="1032"/>
                    </a:lnTo>
                    <a:lnTo>
                      <a:pt x="3246" y="1024"/>
                    </a:lnTo>
                    <a:lnTo>
                      <a:pt x="3241" y="1015"/>
                    </a:lnTo>
                    <a:lnTo>
                      <a:pt x="3234" y="1007"/>
                    </a:lnTo>
                    <a:lnTo>
                      <a:pt x="3229" y="1002"/>
                    </a:lnTo>
                    <a:lnTo>
                      <a:pt x="3224" y="999"/>
                    </a:lnTo>
                    <a:lnTo>
                      <a:pt x="3224" y="999"/>
                    </a:lnTo>
                    <a:close/>
                  </a:path>
                </a:pathLst>
              </a:custGeom>
              <a:gradFill rotWithShape="1">
                <a:gsLst>
                  <a:gs pos="0">
                    <a:srgbClr val="269EB6">
                      <a:alpha val="82001"/>
                    </a:srgbClr>
                  </a:gs>
                  <a:gs pos="100000">
                    <a:srgbClr val="269EB6">
                      <a:gamma/>
                      <a:shade val="81961"/>
                      <a:invGamma/>
                    </a:srgbClr>
                  </a:gs>
                </a:gsLst>
                <a:lin ang="5400000" scaled="1"/>
              </a:gradFill>
              <a:ln w="1588" cap="flat" cmpd="sng">
                <a:solidFill>
                  <a:srgbClr val="FFFFFF"/>
                </a:solidFill>
                <a:prstDash val="solid"/>
                <a:round/>
                <a:headEnd type="none" w="med" len="med"/>
                <a:tailEnd type="none" w="med" len="med"/>
              </a:ln>
              <a:effectLst/>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grpSp>
        <p:grpSp>
          <p:nvGrpSpPr>
            <p:cNvPr id="7" name="Group 213"/>
            <p:cNvGrpSpPr>
              <a:grpSpLocks/>
            </p:cNvGrpSpPr>
            <p:nvPr/>
          </p:nvGrpSpPr>
          <p:grpSpPr bwMode="auto">
            <a:xfrm>
              <a:off x="445" y="1230"/>
              <a:ext cx="3250" cy="2181"/>
              <a:chOff x="445" y="1230"/>
              <a:chExt cx="3250" cy="2181"/>
            </a:xfrm>
          </p:grpSpPr>
          <p:sp>
            <p:nvSpPr>
              <p:cNvPr id="380061" name="Freeform 157"/>
              <p:cNvSpPr>
                <a:spLocks noEditPoints="1"/>
              </p:cNvSpPr>
              <p:nvPr/>
            </p:nvSpPr>
            <p:spPr bwMode="auto">
              <a:xfrm>
                <a:off x="2818" y="2772"/>
                <a:ext cx="553" cy="445"/>
              </a:xfrm>
              <a:custGeom>
                <a:avLst/>
                <a:gdLst/>
                <a:ahLst/>
                <a:cxnLst>
                  <a:cxn ang="0">
                    <a:pos x="2880" y="845"/>
                  </a:cxn>
                  <a:cxn ang="0">
                    <a:pos x="3002" y="1248"/>
                  </a:cxn>
                  <a:cxn ang="0">
                    <a:pos x="3003" y="1131"/>
                  </a:cxn>
                  <a:cxn ang="0">
                    <a:pos x="3228" y="1683"/>
                  </a:cxn>
                  <a:cxn ang="0">
                    <a:pos x="3186" y="1480"/>
                  </a:cxn>
                  <a:cxn ang="0">
                    <a:pos x="3082" y="1341"/>
                  </a:cxn>
                  <a:cxn ang="0">
                    <a:pos x="3290" y="1941"/>
                  </a:cxn>
                  <a:cxn ang="0">
                    <a:pos x="3296" y="1843"/>
                  </a:cxn>
                  <a:cxn ang="0">
                    <a:pos x="3203" y="1700"/>
                  </a:cxn>
                  <a:cxn ang="0">
                    <a:pos x="3087" y="1428"/>
                  </a:cxn>
                  <a:cxn ang="0">
                    <a:pos x="2856" y="1024"/>
                  </a:cxn>
                  <a:cxn ang="0">
                    <a:pos x="2893" y="948"/>
                  </a:cxn>
                  <a:cxn ang="0">
                    <a:pos x="2703" y="718"/>
                  </a:cxn>
                  <a:cxn ang="0">
                    <a:pos x="2724" y="635"/>
                  </a:cxn>
                  <a:cxn ang="0">
                    <a:pos x="2575" y="275"/>
                  </a:cxn>
                  <a:cxn ang="0">
                    <a:pos x="2543" y="20"/>
                  </a:cxn>
                  <a:cxn ang="0">
                    <a:pos x="2302" y="51"/>
                  </a:cxn>
                  <a:cxn ang="0">
                    <a:pos x="2193" y="101"/>
                  </a:cxn>
                  <a:cxn ang="0">
                    <a:pos x="1034" y="31"/>
                  </a:cxn>
                  <a:cxn ang="0">
                    <a:pos x="50" y="295"/>
                  </a:cxn>
                  <a:cxn ang="0">
                    <a:pos x="80" y="421"/>
                  </a:cxn>
                  <a:cxn ang="0">
                    <a:pos x="161" y="330"/>
                  </a:cxn>
                  <a:cxn ang="0">
                    <a:pos x="252" y="292"/>
                  </a:cxn>
                  <a:cxn ang="0">
                    <a:pos x="390" y="430"/>
                  </a:cxn>
                  <a:cxn ang="0">
                    <a:pos x="241" y="378"/>
                  </a:cxn>
                  <a:cxn ang="0">
                    <a:pos x="497" y="285"/>
                  </a:cxn>
                  <a:cxn ang="0">
                    <a:pos x="464" y="372"/>
                  </a:cxn>
                  <a:cxn ang="0">
                    <a:pos x="765" y="444"/>
                  </a:cxn>
                  <a:cxn ang="0">
                    <a:pos x="849" y="346"/>
                  </a:cxn>
                  <a:cxn ang="0">
                    <a:pos x="913" y="455"/>
                  </a:cxn>
                  <a:cxn ang="0">
                    <a:pos x="927" y="650"/>
                  </a:cxn>
                  <a:cxn ang="0">
                    <a:pos x="1112" y="616"/>
                  </a:cxn>
                  <a:cxn ang="0">
                    <a:pos x="1249" y="556"/>
                  </a:cxn>
                  <a:cxn ang="0">
                    <a:pos x="1352" y="452"/>
                  </a:cxn>
                  <a:cxn ang="0">
                    <a:pos x="1534" y="424"/>
                  </a:cxn>
                  <a:cxn ang="0">
                    <a:pos x="1665" y="544"/>
                  </a:cxn>
                  <a:cxn ang="0">
                    <a:pos x="1758" y="637"/>
                  </a:cxn>
                  <a:cxn ang="0">
                    <a:pos x="1889" y="840"/>
                  </a:cxn>
                  <a:cxn ang="0">
                    <a:pos x="2050" y="806"/>
                  </a:cxn>
                  <a:cxn ang="0">
                    <a:pos x="2100" y="1195"/>
                  </a:cxn>
                  <a:cxn ang="0">
                    <a:pos x="2122" y="1489"/>
                  </a:cxn>
                  <a:cxn ang="0">
                    <a:pos x="2137" y="1308"/>
                  </a:cxn>
                  <a:cxn ang="0">
                    <a:pos x="2240" y="1363"/>
                  </a:cxn>
                  <a:cxn ang="0">
                    <a:pos x="2289" y="1562"/>
                  </a:cxn>
                  <a:cxn ang="0">
                    <a:pos x="2171" y="1596"/>
                  </a:cxn>
                  <a:cxn ang="0">
                    <a:pos x="2195" y="1770"/>
                  </a:cxn>
                  <a:cxn ang="0">
                    <a:pos x="2348" y="1883"/>
                  </a:cxn>
                  <a:cxn ang="0">
                    <a:pos x="2480" y="1801"/>
                  </a:cxn>
                  <a:cxn ang="0">
                    <a:pos x="2485" y="1941"/>
                  </a:cxn>
                  <a:cxn ang="0">
                    <a:pos x="2341" y="1937"/>
                  </a:cxn>
                  <a:cxn ang="0">
                    <a:pos x="2440" y="2089"/>
                  </a:cxn>
                  <a:cxn ang="0">
                    <a:pos x="2557" y="2017"/>
                  </a:cxn>
                  <a:cxn ang="0">
                    <a:pos x="2649" y="2245"/>
                  </a:cxn>
                  <a:cxn ang="0">
                    <a:pos x="2747" y="2292"/>
                  </a:cxn>
                  <a:cxn ang="0">
                    <a:pos x="2920" y="2341"/>
                  </a:cxn>
                  <a:cxn ang="0">
                    <a:pos x="2858" y="2500"/>
                  </a:cxn>
                  <a:cxn ang="0">
                    <a:pos x="2881" y="2546"/>
                  </a:cxn>
                  <a:cxn ang="0">
                    <a:pos x="3031" y="2550"/>
                  </a:cxn>
                  <a:cxn ang="0">
                    <a:pos x="2866" y="2631"/>
                  </a:cxn>
                  <a:cxn ang="0">
                    <a:pos x="3060" y="2666"/>
                  </a:cxn>
                  <a:cxn ang="0">
                    <a:pos x="3237" y="2486"/>
                  </a:cxn>
                  <a:cxn ang="0">
                    <a:pos x="3302" y="2202"/>
                  </a:cxn>
                  <a:cxn ang="0">
                    <a:pos x="1131" y="679"/>
                  </a:cxn>
                </a:cxnLst>
                <a:rect l="0" t="0" r="r" b="b"/>
                <a:pathLst>
                  <a:path w="3323" h="2670">
                    <a:moveTo>
                      <a:pt x="2868" y="884"/>
                    </a:moveTo>
                    <a:lnTo>
                      <a:pt x="2868" y="884"/>
                    </a:lnTo>
                    <a:lnTo>
                      <a:pt x="2877" y="901"/>
                    </a:lnTo>
                    <a:lnTo>
                      <a:pt x="2891" y="931"/>
                    </a:lnTo>
                    <a:lnTo>
                      <a:pt x="2905" y="959"/>
                    </a:lnTo>
                    <a:lnTo>
                      <a:pt x="2910" y="970"/>
                    </a:lnTo>
                    <a:lnTo>
                      <a:pt x="2912" y="975"/>
                    </a:lnTo>
                    <a:lnTo>
                      <a:pt x="2912" y="975"/>
                    </a:lnTo>
                    <a:lnTo>
                      <a:pt x="2913" y="979"/>
                    </a:lnTo>
                    <a:lnTo>
                      <a:pt x="2915" y="983"/>
                    </a:lnTo>
                    <a:lnTo>
                      <a:pt x="2922" y="991"/>
                    </a:lnTo>
                    <a:lnTo>
                      <a:pt x="2930" y="997"/>
                    </a:lnTo>
                    <a:lnTo>
                      <a:pt x="2938" y="1002"/>
                    </a:lnTo>
                    <a:lnTo>
                      <a:pt x="2938" y="1002"/>
                    </a:lnTo>
                    <a:lnTo>
                      <a:pt x="2941" y="1003"/>
                    </a:lnTo>
                    <a:lnTo>
                      <a:pt x="2943" y="1002"/>
                    </a:lnTo>
                    <a:lnTo>
                      <a:pt x="2947" y="999"/>
                    </a:lnTo>
                    <a:lnTo>
                      <a:pt x="2949" y="996"/>
                    </a:lnTo>
                    <a:lnTo>
                      <a:pt x="2952" y="987"/>
                    </a:lnTo>
                    <a:lnTo>
                      <a:pt x="2954" y="978"/>
                    </a:lnTo>
                    <a:lnTo>
                      <a:pt x="2954" y="978"/>
                    </a:lnTo>
                    <a:lnTo>
                      <a:pt x="2954" y="974"/>
                    </a:lnTo>
                    <a:lnTo>
                      <a:pt x="2952" y="968"/>
                    </a:lnTo>
                    <a:lnTo>
                      <a:pt x="2944" y="951"/>
                    </a:lnTo>
                    <a:lnTo>
                      <a:pt x="2934" y="931"/>
                    </a:lnTo>
                    <a:lnTo>
                      <a:pt x="2919" y="907"/>
                    </a:lnTo>
                    <a:lnTo>
                      <a:pt x="2891" y="861"/>
                    </a:lnTo>
                    <a:lnTo>
                      <a:pt x="2880" y="845"/>
                    </a:lnTo>
                    <a:lnTo>
                      <a:pt x="2874" y="836"/>
                    </a:lnTo>
                    <a:lnTo>
                      <a:pt x="2874" y="836"/>
                    </a:lnTo>
                    <a:lnTo>
                      <a:pt x="2864" y="826"/>
                    </a:lnTo>
                    <a:lnTo>
                      <a:pt x="2853" y="816"/>
                    </a:lnTo>
                    <a:lnTo>
                      <a:pt x="2841" y="809"/>
                    </a:lnTo>
                    <a:lnTo>
                      <a:pt x="2836" y="807"/>
                    </a:lnTo>
                    <a:lnTo>
                      <a:pt x="2832" y="806"/>
                    </a:lnTo>
                    <a:lnTo>
                      <a:pt x="2832" y="806"/>
                    </a:lnTo>
                    <a:lnTo>
                      <a:pt x="2832" y="809"/>
                    </a:lnTo>
                    <a:lnTo>
                      <a:pt x="2830" y="815"/>
                    </a:lnTo>
                    <a:lnTo>
                      <a:pt x="2830" y="818"/>
                    </a:lnTo>
                    <a:lnTo>
                      <a:pt x="2831" y="822"/>
                    </a:lnTo>
                    <a:lnTo>
                      <a:pt x="2832" y="825"/>
                    </a:lnTo>
                    <a:lnTo>
                      <a:pt x="2834" y="828"/>
                    </a:lnTo>
                    <a:lnTo>
                      <a:pt x="2834" y="828"/>
                    </a:lnTo>
                    <a:lnTo>
                      <a:pt x="2838" y="833"/>
                    </a:lnTo>
                    <a:lnTo>
                      <a:pt x="2843" y="838"/>
                    </a:lnTo>
                    <a:lnTo>
                      <a:pt x="2853" y="854"/>
                    </a:lnTo>
                    <a:lnTo>
                      <a:pt x="2862" y="872"/>
                    </a:lnTo>
                    <a:lnTo>
                      <a:pt x="2868" y="884"/>
                    </a:lnTo>
                    <a:lnTo>
                      <a:pt x="2868" y="884"/>
                    </a:lnTo>
                    <a:close/>
                    <a:moveTo>
                      <a:pt x="2990" y="1206"/>
                    </a:moveTo>
                    <a:lnTo>
                      <a:pt x="2990" y="1206"/>
                    </a:lnTo>
                    <a:lnTo>
                      <a:pt x="2995" y="1220"/>
                    </a:lnTo>
                    <a:lnTo>
                      <a:pt x="3000" y="1239"/>
                    </a:lnTo>
                    <a:lnTo>
                      <a:pt x="3000" y="1239"/>
                    </a:lnTo>
                    <a:lnTo>
                      <a:pt x="3001" y="1244"/>
                    </a:lnTo>
                    <a:lnTo>
                      <a:pt x="3002" y="1248"/>
                    </a:lnTo>
                    <a:lnTo>
                      <a:pt x="3006" y="1252"/>
                    </a:lnTo>
                    <a:lnTo>
                      <a:pt x="3011" y="1258"/>
                    </a:lnTo>
                    <a:lnTo>
                      <a:pt x="3011" y="1258"/>
                    </a:lnTo>
                    <a:lnTo>
                      <a:pt x="3014" y="1260"/>
                    </a:lnTo>
                    <a:lnTo>
                      <a:pt x="3019" y="1262"/>
                    </a:lnTo>
                    <a:lnTo>
                      <a:pt x="3023" y="1262"/>
                    </a:lnTo>
                    <a:lnTo>
                      <a:pt x="3027" y="1262"/>
                    </a:lnTo>
                    <a:lnTo>
                      <a:pt x="3032" y="1261"/>
                    </a:lnTo>
                    <a:lnTo>
                      <a:pt x="3035" y="1259"/>
                    </a:lnTo>
                    <a:lnTo>
                      <a:pt x="3037" y="1256"/>
                    </a:lnTo>
                    <a:lnTo>
                      <a:pt x="3038" y="1252"/>
                    </a:lnTo>
                    <a:lnTo>
                      <a:pt x="3038" y="1252"/>
                    </a:lnTo>
                    <a:lnTo>
                      <a:pt x="3039" y="1242"/>
                    </a:lnTo>
                    <a:lnTo>
                      <a:pt x="3040" y="1227"/>
                    </a:lnTo>
                    <a:lnTo>
                      <a:pt x="3039" y="1220"/>
                    </a:lnTo>
                    <a:lnTo>
                      <a:pt x="3038" y="1212"/>
                    </a:lnTo>
                    <a:lnTo>
                      <a:pt x="3035" y="1204"/>
                    </a:lnTo>
                    <a:lnTo>
                      <a:pt x="3031" y="1197"/>
                    </a:lnTo>
                    <a:lnTo>
                      <a:pt x="3031" y="1197"/>
                    </a:lnTo>
                    <a:lnTo>
                      <a:pt x="3026" y="1189"/>
                    </a:lnTo>
                    <a:lnTo>
                      <a:pt x="3023" y="1179"/>
                    </a:lnTo>
                    <a:lnTo>
                      <a:pt x="3019" y="1160"/>
                    </a:lnTo>
                    <a:lnTo>
                      <a:pt x="3016" y="1150"/>
                    </a:lnTo>
                    <a:lnTo>
                      <a:pt x="3013" y="1142"/>
                    </a:lnTo>
                    <a:lnTo>
                      <a:pt x="3009" y="1136"/>
                    </a:lnTo>
                    <a:lnTo>
                      <a:pt x="3007" y="1134"/>
                    </a:lnTo>
                    <a:lnTo>
                      <a:pt x="3003" y="1131"/>
                    </a:lnTo>
                    <a:lnTo>
                      <a:pt x="3003" y="1131"/>
                    </a:lnTo>
                    <a:lnTo>
                      <a:pt x="2997" y="1129"/>
                    </a:lnTo>
                    <a:lnTo>
                      <a:pt x="2992" y="1126"/>
                    </a:lnTo>
                    <a:lnTo>
                      <a:pt x="2988" y="1122"/>
                    </a:lnTo>
                    <a:lnTo>
                      <a:pt x="2986" y="1118"/>
                    </a:lnTo>
                    <a:lnTo>
                      <a:pt x="2985" y="1117"/>
                    </a:lnTo>
                    <a:lnTo>
                      <a:pt x="2983" y="1117"/>
                    </a:lnTo>
                    <a:lnTo>
                      <a:pt x="2983" y="1117"/>
                    </a:lnTo>
                    <a:lnTo>
                      <a:pt x="2978" y="1117"/>
                    </a:lnTo>
                    <a:lnTo>
                      <a:pt x="2974" y="1119"/>
                    </a:lnTo>
                    <a:lnTo>
                      <a:pt x="2968" y="1122"/>
                    </a:lnTo>
                    <a:lnTo>
                      <a:pt x="2980" y="1166"/>
                    </a:lnTo>
                    <a:lnTo>
                      <a:pt x="2990" y="1206"/>
                    </a:lnTo>
                    <a:close/>
                    <a:moveTo>
                      <a:pt x="3103" y="1412"/>
                    </a:moveTo>
                    <a:lnTo>
                      <a:pt x="3103" y="1412"/>
                    </a:lnTo>
                    <a:lnTo>
                      <a:pt x="3107" y="1429"/>
                    </a:lnTo>
                    <a:lnTo>
                      <a:pt x="3119" y="1455"/>
                    </a:lnTo>
                    <a:lnTo>
                      <a:pt x="3126" y="1471"/>
                    </a:lnTo>
                    <a:lnTo>
                      <a:pt x="3134" y="1486"/>
                    </a:lnTo>
                    <a:lnTo>
                      <a:pt x="3144" y="1501"/>
                    </a:lnTo>
                    <a:lnTo>
                      <a:pt x="3155" y="1515"/>
                    </a:lnTo>
                    <a:lnTo>
                      <a:pt x="3155" y="1515"/>
                    </a:lnTo>
                    <a:lnTo>
                      <a:pt x="3160" y="1523"/>
                    </a:lnTo>
                    <a:lnTo>
                      <a:pt x="3165" y="1532"/>
                    </a:lnTo>
                    <a:lnTo>
                      <a:pt x="3176" y="1553"/>
                    </a:lnTo>
                    <a:lnTo>
                      <a:pt x="3187" y="1577"/>
                    </a:lnTo>
                    <a:lnTo>
                      <a:pt x="3198" y="1605"/>
                    </a:lnTo>
                    <a:lnTo>
                      <a:pt x="3218" y="1658"/>
                    </a:lnTo>
                    <a:lnTo>
                      <a:pt x="3228" y="1683"/>
                    </a:lnTo>
                    <a:lnTo>
                      <a:pt x="3239" y="1704"/>
                    </a:lnTo>
                    <a:lnTo>
                      <a:pt x="3239" y="1704"/>
                    </a:lnTo>
                    <a:lnTo>
                      <a:pt x="3248" y="1720"/>
                    </a:lnTo>
                    <a:lnTo>
                      <a:pt x="3255" y="1731"/>
                    </a:lnTo>
                    <a:lnTo>
                      <a:pt x="3262" y="1737"/>
                    </a:lnTo>
                    <a:lnTo>
                      <a:pt x="3266" y="1739"/>
                    </a:lnTo>
                    <a:lnTo>
                      <a:pt x="3271" y="1739"/>
                    </a:lnTo>
                    <a:lnTo>
                      <a:pt x="3274" y="1738"/>
                    </a:lnTo>
                    <a:lnTo>
                      <a:pt x="3278" y="1733"/>
                    </a:lnTo>
                    <a:lnTo>
                      <a:pt x="3278" y="1733"/>
                    </a:lnTo>
                    <a:lnTo>
                      <a:pt x="3280" y="1731"/>
                    </a:lnTo>
                    <a:lnTo>
                      <a:pt x="3281" y="1728"/>
                    </a:lnTo>
                    <a:lnTo>
                      <a:pt x="3281" y="1719"/>
                    </a:lnTo>
                    <a:lnTo>
                      <a:pt x="3281" y="1702"/>
                    </a:lnTo>
                    <a:lnTo>
                      <a:pt x="3281" y="1702"/>
                    </a:lnTo>
                    <a:lnTo>
                      <a:pt x="3280" y="1695"/>
                    </a:lnTo>
                    <a:lnTo>
                      <a:pt x="3277" y="1683"/>
                    </a:lnTo>
                    <a:lnTo>
                      <a:pt x="3267" y="1649"/>
                    </a:lnTo>
                    <a:lnTo>
                      <a:pt x="3262" y="1632"/>
                    </a:lnTo>
                    <a:lnTo>
                      <a:pt x="3255" y="1614"/>
                    </a:lnTo>
                    <a:lnTo>
                      <a:pt x="3249" y="1601"/>
                    </a:lnTo>
                    <a:lnTo>
                      <a:pt x="3243" y="1593"/>
                    </a:lnTo>
                    <a:lnTo>
                      <a:pt x="3243" y="1593"/>
                    </a:lnTo>
                    <a:lnTo>
                      <a:pt x="3237" y="1583"/>
                    </a:lnTo>
                    <a:lnTo>
                      <a:pt x="3229" y="1570"/>
                    </a:lnTo>
                    <a:lnTo>
                      <a:pt x="3211" y="1533"/>
                    </a:lnTo>
                    <a:lnTo>
                      <a:pt x="3193" y="1496"/>
                    </a:lnTo>
                    <a:lnTo>
                      <a:pt x="3186" y="1480"/>
                    </a:lnTo>
                    <a:lnTo>
                      <a:pt x="3179" y="1471"/>
                    </a:lnTo>
                    <a:lnTo>
                      <a:pt x="3179" y="1471"/>
                    </a:lnTo>
                    <a:lnTo>
                      <a:pt x="3172" y="1459"/>
                    </a:lnTo>
                    <a:lnTo>
                      <a:pt x="3163" y="1439"/>
                    </a:lnTo>
                    <a:lnTo>
                      <a:pt x="3140" y="1388"/>
                    </a:lnTo>
                    <a:lnTo>
                      <a:pt x="3117" y="1340"/>
                    </a:lnTo>
                    <a:lnTo>
                      <a:pt x="3108" y="1323"/>
                    </a:lnTo>
                    <a:lnTo>
                      <a:pt x="3104" y="1315"/>
                    </a:lnTo>
                    <a:lnTo>
                      <a:pt x="3104" y="1315"/>
                    </a:lnTo>
                    <a:lnTo>
                      <a:pt x="3100" y="1310"/>
                    </a:lnTo>
                    <a:lnTo>
                      <a:pt x="3097" y="1305"/>
                    </a:lnTo>
                    <a:lnTo>
                      <a:pt x="3091" y="1291"/>
                    </a:lnTo>
                    <a:lnTo>
                      <a:pt x="3086" y="1285"/>
                    </a:lnTo>
                    <a:lnTo>
                      <a:pt x="3081" y="1282"/>
                    </a:lnTo>
                    <a:lnTo>
                      <a:pt x="3078" y="1281"/>
                    </a:lnTo>
                    <a:lnTo>
                      <a:pt x="3074" y="1281"/>
                    </a:lnTo>
                    <a:lnTo>
                      <a:pt x="3071" y="1281"/>
                    </a:lnTo>
                    <a:lnTo>
                      <a:pt x="3068" y="1283"/>
                    </a:lnTo>
                    <a:lnTo>
                      <a:pt x="3059" y="1293"/>
                    </a:lnTo>
                    <a:lnTo>
                      <a:pt x="3059" y="1293"/>
                    </a:lnTo>
                    <a:lnTo>
                      <a:pt x="3059" y="1296"/>
                    </a:lnTo>
                    <a:lnTo>
                      <a:pt x="3062" y="1305"/>
                    </a:lnTo>
                    <a:lnTo>
                      <a:pt x="3067" y="1316"/>
                    </a:lnTo>
                    <a:lnTo>
                      <a:pt x="3070" y="1320"/>
                    </a:lnTo>
                    <a:lnTo>
                      <a:pt x="3073" y="1324"/>
                    </a:lnTo>
                    <a:lnTo>
                      <a:pt x="3073" y="1324"/>
                    </a:lnTo>
                    <a:lnTo>
                      <a:pt x="3078" y="1331"/>
                    </a:lnTo>
                    <a:lnTo>
                      <a:pt x="3082" y="1341"/>
                    </a:lnTo>
                    <a:lnTo>
                      <a:pt x="3091" y="1367"/>
                    </a:lnTo>
                    <a:lnTo>
                      <a:pt x="3098" y="1394"/>
                    </a:lnTo>
                    <a:lnTo>
                      <a:pt x="3103" y="1412"/>
                    </a:lnTo>
                    <a:lnTo>
                      <a:pt x="3103" y="1412"/>
                    </a:lnTo>
                    <a:close/>
                    <a:moveTo>
                      <a:pt x="3312" y="2090"/>
                    </a:moveTo>
                    <a:lnTo>
                      <a:pt x="3312" y="2090"/>
                    </a:lnTo>
                    <a:lnTo>
                      <a:pt x="3302" y="2054"/>
                    </a:lnTo>
                    <a:lnTo>
                      <a:pt x="3299" y="2041"/>
                    </a:lnTo>
                    <a:lnTo>
                      <a:pt x="3298" y="2031"/>
                    </a:lnTo>
                    <a:lnTo>
                      <a:pt x="3297" y="2022"/>
                    </a:lnTo>
                    <a:lnTo>
                      <a:pt x="3298" y="2013"/>
                    </a:lnTo>
                    <a:lnTo>
                      <a:pt x="3300" y="1987"/>
                    </a:lnTo>
                    <a:lnTo>
                      <a:pt x="3300" y="1987"/>
                    </a:lnTo>
                    <a:lnTo>
                      <a:pt x="3302" y="1974"/>
                    </a:lnTo>
                    <a:lnTo>
                      <a:pt x="3305" y="1963"/>
                    </a:lnTo>
                    <a:lnTo>
                      <a:pt x="3309" y="1956"/>
                    </a:lnTo>
                    <a:lnTo>
                      <a:pt x="3311" y="1949"/>
                    </a:lnTo>
                    <a:lnTo>
                      <a:pt x="3313" y="1945"/>
                    </a:lnTo>
                    <a:lnTo>
                      <a:pt x="3314" y="1941"/>
                    </a:lnTo>
                    <a:lnTo>
                      <a:pt x="3313" y="1936"/>
                    </a:lnTo>
                    <a:lnTo>
                      <a:pt x="3309" y="1933"/>
                    </a:lnTo>
                    <a:lnTo>
                      <a:pt x="3309" y="1933"/>
                    </a:lnTo>
                    <a:lnTo>
                      <a:pt x="3305" y="1931"/>
                    </a:lnTo>
                    <a:lnTo>
                      <a:pt x="3303" y="1931"/>
                    </a:lnTo>
                    <a:lnTo>
                      <a:pt x="3301" y="1931"/>
                    </a:lnTo>
                    <a:lnTo>
                      <a:pt x="3299" y="1932"/>
                    </a:lnTo>
                    <a:lnTo>
                      <a:pt x="3295" y="1936"/>
                    </a:lnTo>
                    <a:lnTo>
                      <a:pt x="3290" y="1941"/>
                    </a:lnTo>
                    <a:lnTo>
                      <a:pt x="3286" y="1946"/>
                    </a:lnTo>
                    <a:lnTo>
                      <a:pt x="3283" y="1950"/>
                    </a:lnTo>
                    <a:lnTo>
                      <a:pt x="3279" y="1951"/>
                    </a:lnTo>
                    <a:lnTo>
                      <a:pt x="3277" y="1953"/>
                    </a:lnTo>
                    <a:lnTo>
                      <a:pt x="3275" y="1953"/>
                    </a:lnTo>
                    <a:lnTo>
                      <a:pt x="3273" y="1951"/>
                    </a:lnTo>
                    <a:lnTo>
                      <a:pt x="3273" y="1951"/>
                    </a:lnTo>
                    <a:lnTo>
                      <a:pt x="3269" y="1949"/>
                    </a:lnTo>
                    <a:lnTo>
                      <a:pt x="3267" y="1946"/>
                    </a:lnTo>
                    <a:lnTo>
                      <a:pt x="3263" y="1937"/>
                    </a:lnTo>
                    <a:lnTo>
                      <a:pt x="3260" y="1925"/>
                    </a:lnTo>
                    <a:lnTo>
                      <a:pt x="3257" y="1913"/>
                    </a:lnTo>
                    <a:lnTo>
                      <a:pt x="3256" y="1900"/>
                    </a:lnTo>
                    <a:lnTo>
                      <a:pt x="3255" y="1889"/>
                    </a:lnTo>
                    <a:lnTo>
                      <a:pt x="3256" y="1879"/>
                    </a:lnTo>
                    <a:lnTo>
                      <a:pt x="3257" y="1874"/>
                    </a:lnTo>
                    <a:lnTo>
                      <a:pt x="3257" y="1874"/>
                    </a:lnTo>
                    <a:lnTo>
                      <a:pt x="3261" y="1871"/>
                    </a:lnTo>
                    <a:lnTo>
                      <a:pt x="3264" y="1870"/>
                    </a:lnTo>
                    <a:lnTo>
                      <a:pt x="3269" y="1870"/>
                    </a:lnTo>
                    <a:lnTo>
                      <a:pt x="3277" y="1869"/>
                    </a:lnTo>
                    <a:lnTo>
                      <a:pt x="3277" y="1869"/>
                    </a:lnTo>
                    <a:lnTo>
                      <a:pt x="3285" y="1865"/>
                    </a:lnTo>
                    <a:lnTo>
                      <a:pt x="3288" y="1864"/>
                    </a:lnTo>
                    <a:lnTo>
                      <a:pt x="3290" y="1862"/>
                    </a:lnTo>
                    <a:lnTo>
                      <a:pt x="3291" y="1860"/>
                    </a:lnTo>
                    <a:lnTo>
                      <a:pt x="3293" y="1855"/>
                    </a:lnTo>
                    <a:lnTo>
                      <a:pt x="3296" y="1843"/>
                    </a:lnTo>
                    <a:lnTo>
                      <a:pt x="3296" y="1843"/>
                    </a:lnTo>
                    <a:lnTo>
                      <a:pt x="3297" y="1836"/>
                    </a:lnTo>
                    <a:lnTo>
                      <a:pt x="3297" y="1828"/>
                    </a:lnTo>
                    <a:lnTo>
                      <a:pt x="3296" y="1821"/>
                    </a:lnTo>
                    <a:lnTo>
                      <a:pt x="3295" y="1814"/>
                    </a:lnTo>
                    <a:lnTo>
                      <a:pt x="3291" y="1809"/>
                    </a:lnTo>
                    <a:lnTo>
                      <a:pt x="3288" y="1803"/>
                    </a:lnTo>
                    <a:lnTo>
                      <a:pt x="3283" y="1801"/>
                    </a:lnTo>
                    <a:lnTo>
                      <a:pt x="3277" y="1800"/>
                    </a:lnTo>
                    <a:lnTo>
                      <a:pt x="3277" y="1800"/>
                    </a:lnTo>
                    <a:lnTo>
                      <a:pt x="3269" y="1802"/>
                    </a:lnTo>
                    <a:lnTo>
                      <a:pt x="3263" y="1805"/>
                    </a:lnTo>
                    <a:lnTo>
                      <a:pt x="3249" y="1813"/>
                    </a:lnTo>
                    <a:lnTo>
                      <a:pt x="3243" y="1817"/>
                    </a:lnTo>
                    <a:lnTo>
                      <a:pt x="3238" y="1819"/>
                    </a:lnTo>
                    <a:lnTo>
                      <a:pt x="3233" y="1819"/>
                    </a:lnTo>
                    <a:lnTo>
                      <a:pt x="3231" y="1819"/>
                    </a:lnTo>
                    <a:lnTo>
                      <a:pt x="3230" y="1817"/>
                    </a:lnTo>
                    <a:lnTo>
                      <a:pt x="3230" y="1817"/>
                    </a:lnTo>
                    <a:lnTo>
                      <a:pt x="3227" y="1812"/>
                    </a:lnTo>
                    <a:lnTo>
                      <a:pt x="3223" y="1801"/>
                    </a:lnTo>
                    <a:lnTo>
                      <a:pt x="3218" y="1788"/>
                    </a:lnTo>
                    <a:lnTo>
                      <a:pt x="3214" y="1772"/>
                    </a:lnTo>
                    <a:lnTo>
                      <a:pt x="3209" y="1754"/>
                    </a:lnTo>
                    <a:lnTo>
                      <a:pt x="3206" y="1736"/>
                    </a:lnTo>
                    <a:lnTo>
                      <a:pt x="3203" y="1717"/>
                    </a:lnTo>
                    <a:lnTo>
                      <a:pt x="3203" y="1700"/>
                    </a:lnTo>
                    <a:lnTo>
                      <a:pt x="3203" y="1700"/>
                    </a:lnTo>
                    <a:lnTo>
                      <a:pt x="3202" y="1684"/>
                    </a:lnTo>
                    <a:lnTo>
                      <a:pt x="3199" y="1669"/>
                    </a:lnTo>
                    <a:lnTo>
                      <a:pt x="3195" y="1655"/>
                    </a:lnTo>
                    <a:lnTo>
                      <a:pt x="3191" y="1642"/>
                    </a:lnTo>
                    <a:lnTo>
                      <a:pt x="3186" y="1630"/>
                    </a:lnTo>
                    <a:lnTo>
                      <a:pt x="3179" y="1619"/>
                    </a:lnTo>
                    <a:lnTo>
                      <a:pt x="3174" y="1610"/>
                    </a:lnTo>
                    <a:lnTo>
                      <a:pt x="3168" y="1602"/>
                    </a:lnTo>
                    <a:lnTo>
                      <a:pt x="3168" y="1602"/>
                    </a:lnTo>
                    <a:lnTo>
                      <a:pt x="3156" y="1589"/>
                    </a:lnTo>
                    <a:lnTo>
                      <a:pt x="3144" y="1576"/>
                    </a:lnTo>
                    <a:lnTo>
                      <a:pt x="3140" y="1570"/>
                    </a:lnTo>
                    <a:lnTo>
                      <a:pt x="3136" y="1563"/>
                    </a:lnTo>
                    <a:lnTo>
                      <a:pt x="3134" y="1557"/>
                    </a:lnTo>
                    <a:lnTo>
                      <a:pt x="3135" y="1549"/>
                    </a:lnTo>
                    <a:lnTo>
                      <a:pt x="3135" y="1549"/>
                    </a:lnTo>
                    <a:lnTo>
                      <a:pt x="3138" y="1540"/>
                    </a:lnTo>
                    <a:lnTo>
                      <a:pt x="3139" y="1532"/>
                    </a:lnTo>
                    <a:lnTo>
                      <a:pt x="3139" y="1521"/>
                    </a:lnTo>
                    <a:lnTo>
                      <a:pt x="3138" y="1510"/>
                    </a:lnTo>
                    <a:lnTo>
                      <a:pt x="3135" y="1499"/>
                    </a:lnTo>
                    <a:lnTo>
                      <a:pt x="3131" y="1488"/>
                    </a:lnTo>
                    <a:lnTo>
                      <a:pt x="3124" y="1477"/>
                    </a:lnTo>
                    <a:lnTo>
                      <a:pt x="3116" y="1467"/>
                    </a:lnTo>
                    <a:lnTo>
                      <a:pt x="3116" y="1467"/>
                    </a:lnTo>
                    <a:lnTo>
                      <a:pt x="3109" y="1461"/>
                    </a:lnTo>
                    <a:lnTo>
                      <a:pt x="3103" y="1452"/>
                    </a:lnTo>
                    <a:lnTo>
                      <a:pt x="3087" y="1428"/>
                    </a:lnTo>
                    <a:lnTo>
                      <a:pt x="3070" y="1399"/>
                    </a:lnTo>
                    <a:lnTo>
                      <a:pt x="3051" y="1367"/>
                    </a:lnTo>
                    <a:lnTo>
                      <a:pt x="3022" y="1310"/>
                    </a:lnTo>
                    <a:lnTo>
                      <a:pt x="3009" y="1285"/>
                    </a:lnTo>
                    <a:lnTo>
                      <a:pt x="3009" y="1285"/>
                    </a:lnTo>
                    <a:lnTo>
                      <a:pt x="3006" y="1276"/>
                    </a:lnTo>
                    <a:lnTo>
                      <a:pt x="2997" y="1257"/>
                    </a:lnTo>
                    <a:lnTo>
                      <a:pt x="2990" y="1245"/>
                    </a:lnTo>
                    <a:lnTo>
                      <a:pt x="2984" y="1233"/>
                    </a:lnTo>
                    <a:lnTo>
                      <a:pt x="2976" y="1222"/>
                    </a:lnTo>
                    <a:lnTo>
                      <a:pt x="2968" y="1214"/>
                    </a:lnTo>
                    <a:lnTo>
                      <a:pt x="2968" y="1214"/>
                    </a:lnTo>
                    <a:lnTo>
                      <a:pt x="2961" y="1208"/>
                    </a:lnTo>
                    <a:lnTo>
                      <a:pt x="2953" y="1200"/>
                    </a:lnTo>
                    <a:lnTo>
                      <a:pt x="2947" y="1191"/>
                    </a:lnTo>
                    <a:lnTo>
                      <a:pt x="2941" y="1183"/>
                    </a:lnTo>
                    <a:lnTo>
                      <a:pt x="2931" y="1166"/>
                    </a:lnTo>
                    <a:lnTo>
                      <a:pt x="2924" y="1150"/>
                    </a:lnTo>
                    <a:lnTo>
                      <a:pt x="2924" y="1150"/>
                    </a:lnTo>
                    <a:lnTo>
                      <a:pt x="2900" y="1094"/>
                    </a:lnTo>
                    <a:lnTo>
                      <a:pt x="2892" y="1078"/>
                    </a:lnTo>
                    <a:lnTo>
                      <a:pt x="2884" y="1063"/>
                    </a:lnTo>
                    <a:lnTo>
                      <a:pt x="2877" y="1051"/>
                    </a:lnTo>
                    <a:lnTo>
                      <a:pt x="2874" y="1046"/>
                    </a:lnTo>
                    <a:lnTo>
                      <a:pt x="2871" y="1043"/>
                    </a:lnTo>
                    <a:lnTo>
                      <a:pt x="2871" y="1043"/>
                    </a:lnTo>
                    <a:lnTo>
                      <a:pt x="2864" y="1035"/>
                    </a:lnTo>
                    <a:lnTo>
                      <a:pt x="2856" y="1024"/>
                    </a:lnTo>
                    <a:lnTo>
                      <a:pt x="2847" y="1011"/>
                    </a:lnTo>
                    <a:lnTo>
                      <a:pt x="2839" y="997"/>
                    </a:lnTo>
                    <a:lnTo>
                      <a:pt x="2825" y="970"/>
                    </a:lnTo>
                    <a:lnTo>
                      <a:pt x="2820" y="960"/>
                    </a:lnTo>
                    <a:lnTo>
                      <a:pt x="2819" y="954"/>
                    </a:lnTo>
                    <a:lnTo>
                      <a:pt x="2819" y="954"/>
                    </a:lnTo>
                    <a:lnTo>
                      <a:pt x="2818" y="945"/>
                    </a:lnTo>
                    <a:lnTo>
                      <a:pt x="2819" y="938"/>
                    </a:lnTo>
                    <a:lnTo>
                      <a:pt x="2820" y="933"/>
                    </a:lnTo>
                    <a:lnTo>
                      <a:pt x="2822" y="929"/>
                    </a:lnTo>
                    <a:lnTo>
                      <a:pt x="2825" y="927"/>
                    </a:lnTo>
                    <a:lnTo>
                      <a:pt x="2827" y="926"/>
                    </a:lnTo>
                    <a:lnTo>
                      <a:pt x="2830" y="926"/>
                    </a:lnTo>
                    <a:lnTo>
                      <a:pt x="2833" y="926"/>
                    </a:lnTo>
                    <a:lnTo>
                      <a:pt x="2842" y="931"/>
                    </a:lnTo>
                    <a:lnTo>
                      <a:pt x="2842" y="931"/>
                    </a:lnTo>
                    <a:lnTo>
                      <a:pt x="2852" y="937"/>
                    </a:lnTo>
                    <a:lnTo>
                      <a:pt x="2860" y="945"/>
                    </a:lnTo>
                    <a:lnTo>
                      <a:pt x="2876" y="959"/>
                    </a:lnTo>
                    <a:lnTo>
                      <a:pt x="2887" y="969"/>
                    </a:lnTo>
                    <a:lnTo>
                      <a:pt x="2890" y="971"/>
                    </a:lnTo>
                    <a:lnTo>
                      <a:pt x="2891" y="971"/>
                    </a:lnTo>
                    <a:lnTo>
                      <a:pt x="2893" y="970"/>
                    </a:lnTo>
                    <a:lnTo>
                      <a:pt x="2893" y="970"/>
                    </a:lnTo>
                    <a:lnTo>
                      <a:pt x="2894" y="967"/>
                    </a:lnTo>
                    <a:lnTo>
                      <a:pt x="2895" y="962"/>
                    </a:lnTo>
                    <a:lnTo>
                      <a:pt x="2895" y="956"/>
                    </a:lnTo>
                    <a:lnTo>
                      <a:pt x="2893" y="948"/>
                    </a:lnTo>
                    <a:lnTo>
                      <a:pt x="2890" y="939"/>
                    </a:lnTo>
                    <a:lnTo>
                      <a:pt x="2883" y="929"/>
                    </a:lnTo>
                    <a:lnTo>
                      <a:pt x="2876" y="917"/>
                    </a:lnTo>
                    <a:lnTo>
                      <a:pt x="2865" y="903"/>
                    </a:lnTo>
                    <a:lnTo>
                      <a:pt x="2865" y="903"/>
                    </a:lnTo>
                    <a:lnTo>
                      <a:pt x="2853" y="887"/>
                    </a:lnTo>
                    <a:lnTo>
                      <a:pt x="2839" y="869"/>
                    </a:lnTo>
                    <a:lnTo>
                      <a:pt x="2810" y="830"/>
                    </a:lnTo>
                    <a:lnTo>
                      <a:pt x="2797" y="813"/>
                    </a:lnTo>
                    <a:lnTo>
                      <a:pt x="2784" y="799"/>
                    </a:lnTo>
                    <a:lnTo>
                      <a:pt x="2779" y="793"/>
                    </a:lnTo>
                    <a:lnTo>
                      <a:pt x="2773" y="789"/>
                    </a:lnTo>
                    <a:lnTo>
                      <a:pt x="2769" y="787"/>
                    </a:lnTo>
                    <a:lnTo>
                      <a:pt x="2765" y="786"/>
                    </a:lnTo>
                    <a:lnTo>
                      <a:pt x="2765" y="786"/>
                    </a:lnTo>
                    <a:lnTo>
                      <a:pt x="2757" y="783"/>
                    </a:lnTo>
                    <a:lnTo>
                      <a:pt x="2747" y="780"/>
                    </a:lnTo>
                    <a:lnTo>
                      <a:pt x="2737" y="775"/>
                    </a:lnTo>
                    <a:lnTo>
                      <a:pt x="2727" y="769"/>
                    </a:lnTo>
                    <a:lnTo>
                      <a:pt x="2719" y="763"/>
                    </a:lnTo>
                    <a:lnTo>
                      <a:pt x="2711" y="756"/>
                    </a:lnTo>
                    <a:lnTo>
                      <a:pt x="2707" y="751"/>
                    </a:lnTo>
                    <a:lnTo>
                      <a:pt x="2706" y="749"/>
                    </a:lnTo>
                    <a:lnTo>
                      <a:pt x="2706" y="746"/>
                    </a:lnTo>
                    <a:lnTo>
                      <a:pt x="2706" y="746"/>
                    </a:lnTo>
                    <a:lnTo>
                      <a:pt x="2705" y="737"/>
                    </a:lnTo>
                    <a:lnTo>
                      <a:pt x="2703" y="724"/>
                    </a:lnTo>
                    <a:lnTo>
                      <a:pt x="2703" y="718"/>
                    </a:lnTo>
                    <a:lnTo>
                      <a:pt x="2706" y="714"/>
                    </a:lnTo>
                    <a:lnTo>
                      <a:pt x="2708" y="710"/>
                    </a:lnTo>
                    <a:lnTo>
                      <a:pt x="2710" y="709"/>
                    </a:lnTo>
                    <a:lnTo>
                      <a:pt x="2712" y="708"/>
                    </a:lnTo>
                    <a:lnTo>
                      <a:pt x="2712" y="708"/>
                    </a:lnTo>
                    <a:lnTo>
                      <a:pt x="2718" y="708"/>
                    </a:lnTo>
                    <a:lnTo>
                      <a:pt x="2723" y="710"/>
                    </a:lnTo>
                    <a:lnTo>
                      <a:pt x="2727" y="714"/>
                    </a:lnTo>
                    <a:lnTo>
                      <a:pt x="2733" y="717"/>
                    </a:lnTo>
                    <a:lnTo>
                      <a:pt x="2745" y="726"/>
                    </a:lnTo>
                    <a:lnTo>
                      <a:pt x="2753" y="730"/>
                    </a:lnTo>
                    <a:lnTo>
                      <a:pt x="2760" y="734"/>
                    </a:lnTo>
                    <a:lnTo>
                      <a:pt x="2760" y="734"/>
                    </a:lnTo>
                    <a:lnTo>
                      <a:pt x="2777" y="741"/>
                    </a:lnTo>
                    <a:lnTo>
                      <a:pt x="2787" y="745"/>
                    </a:lnTo>
                    <a:lnTo>
                      <a:pt x="2792" y="746"/>
                    </a:lnTo>
                    <a:lnTo>
                      <a:pt x="2794" y="745"/>
                    </a:lnTo>
                    <a:lnTo>
                      <a:pt x="2795" y="742"/>
                    </a:lnTo>
                    <a:lnTo>
                      <a:pt x="2794" y="738"/>
                    </a:lnTo>
                    <a:lnTo>
                      <a:pt x="2794" y="738"/>
                    </a:lnTo>
                    <a:lnTo>
                      <a:pt x="2790" y="729"/>
                    </a:lnTo>
                    <a:lnTo>
                      <a:pt x="2783" y="718"/>
                    </a:lnTo>
                    <a:lnTo>
                      <a:pt x="2762" y="690"/>
                    </a:lnTo>
                    <a:lnTo>
                      <a:pt x="2742" y="661"/>
                    </a:lnTo>
                    <a:lnTo>
                      <a:pt x="2733" y="649"/>
                    </a:lnTo>
                    <a:lnTo>
                      <a:pt x="2729" y="642"/>
                    </a:lnTo>
                    <a:lnTo>
                      <a:pt x="2729" y="642"/>
                    </a:lnTo>
                    <a:lnTo>
                      <a:pt x="2724" y="635"/>
                    </a:lnTo>
                    <a:lnTo>
                      <a:pt x="2718" y="628"/>
                    </a:lnTo>
                    <a:lnTo>
                      <a:pt x="2699" y="609"/>
                    </a:lnTo>
                    <a:lnTo>
                      <a:pt x="2689" y="598"/>
                    </a:lnTo>
                    <a:lnTo>
                      <a:pt x="2679" y="585"/>
                    </a:lnTo>
                    <a:lnTo>
                      <a:pt x="2670" y="569"/>
                    </a:lnTo>
                    <a:lnTo>
                      <a:pt x="2666" y="561"/>
                    </a:lnTo>
                    <a:lnTo>
                      <a:pt x="2663" y="551"/>
                    </a:lnTo>
                    <a:lnTo>
                      <a:pt x="2663" y="551"/>
                    </a:lnTo>
                    <a:lnTo>
                      <a:pt x="2658" y="532"/>
                    </a:lnTo>
                    <a:lnTo>
                      <a:pt x="2654" y="512"/>
                    </a:lnTo>
                    <a:lnTo>
                      <a:pt x="2649" y="473"/>
                    </a:lnTo>
                    <a:lnTo>
                      <a:pt x="2646" y="453"/>
                    </a:lnTo>
                    <a:lnTo>
                      <a:pt x="2641" y="435"/>
                    </a:lnTo>
                    <a:lnTo>
                      <a:pt x="2638" y="425"/>
                    </a:lnTo>
                    <a:lnTo>
                      <a:pt x="2634" y="416"/>
                    </a:lnTo>
                    <a:lnTo>
                      <a:pt x="2629" y="406"/>
                    </a:lnTo>
                    <a:lnTo>
                      <a:pt x="2624" y="397"/>
                    </a:lnTo>
                    <a:lnTo>
                      <a:pt x="2624" y="397"/>
                    </a:lnTo>
                    <a:lnTo>
                      <a:pt x="2613" y="380"/>
                    </a:lnTo>
                    <a:lnTo>
                      <a:pt x="2606" y="364"/>
                    </a:lnTo>
                    <a:lnTo>
                      <a:pt x="2601" y="348"/>
                    </a:lnTo>
                    <a:lnTo>
                      <a:pt x="2597" y="334"/>
                    </a:lnTo>
                    <a:lnTo>
                      <a:pt x="2590" y="309"/>
                    </a:lnTo>
                    <a:lnTo>
                      <a:pt x="2586" y="297"/>
                    </a:lnTo>
                    <a:lnTo>
                      <a:pt x="2580" y="286"/>
                    </a:lnTo>
                    <a:lnTo>
                      <a:pt x="2580" y="286"/>
                    </a:lnTo>
                    <a:lnTo>
                      <a:pt x="2577" y="281"/>
                    </a:lnTo>
                    <a:lnTo>
                      <a:pt x="2575" y="275"/>
                    </a:lnTo>
                    <a:lnTo>
                      <a:pt x="2574" y="269"/>
                    </a:lnTo>
                    <a:lnTo>
                      <a:pt x="2573" y="262"/>
                    </a:lnTo>
                    <a:lnTo>
                      <a:pt x="2571" y="248"/>
                    </a:lnTo>
                    <a:lnTo>
                      <a:pt x="2571" y="233"/>
                    </a:lnTo>
                    <a:lnTo>
                      <a:pt x="2571" y="219"/>
                    </a:lnTo>
                    <a:lnTo>
                      <a:pt x="2570" y="204"/>
                    </a:lnTo>
                    <a:lnTo>
                      <a:pt x="2569" y="198"/>
                    </a:lnTo>
                    <a:lnTo>
                      <a:pt x="2567" y="192"/>
                    </a:lnTo>
                    <a:lnTo>
                      <a:pt x="2565" y="187"/>
                    </a:lnTo>
                    <a:lnTo>
                      <a:pt x="2562" y="182"/>
                    </a:lnTo>
                    <a:lnTo>
                      <a:pt x="2562" y="182"/>
                    </a:lnTo>
                    <a:lnTo>
                      <a:pt x="2553" y="172"/>
                    </a:lnTo>
                    <a:lnTo>
                      <a:pt x="2545" y="160"/>
                    </a:lnTo>
                    <a:lnTo>
                      <a:pt x="2539" y="147"/>
                    </a:lnTo>
                    <a:lnTo>
                      <a:pt x="2532" y="134"/>
                    </a:lnTo>
                    <a:lnTo>
                      <a:pt x="2528" y="120"/>
                    </a:lnTo>
                    <a:lnTo>
                      <a:pt x="2525" y="110"/>
                    </a:lnTo>
                    <a:lnTo>
                      <a:pt x="2525" y="100"/>
                    </a:lnTo>
                    <a:lnTo>
                      <a:pt x="2525" y="96"/>
                    </a:lnTo>
                    <a:lnTo>
                      <a:pt x="2527" y="93"/>
                    </a:lnTo>
                    <a:lnTo>
                      <a:pt x="2527" y="93"/>
                    </a:lnTo>
                    <a:lnTo>
                      <a:pt x="2530" y="87"/>
                    </a:lnTo>
                    <a:lnTo>
                      <a:pt x="2534" y="77"/>
                    </a:lnTo>
                    <a:lnTo>
                      <a:pt x="2538" y="66"/>
                    </a:lnTo>
                    <a:lnTo>
                      <a:pt x="2541" y="53"/>
                    </a:lnTo>
                    <a:lnTo>
                      <a:pt x="2543" y="40"/>
                    </a:lnTo>
                    <a:lnTo>
                      <a:pt x="2543" y="27"/>
                    </a:lnTo>
                    <a:lnTo>
                      <a:pt x="2543" y="20"/>
                    </a:lnTo>
                    <a:lnTo>
                      <a:pt x="2541" y="14"/>
                    </a:lnTo>
                    <a:lnTo>
                      <a:pt x="2540" y="8"/>
                    </a:lnTo>
                    <a:lnTo>
                      <a:pt x="2537" y="3"/>
                    </a:lnTo>
                    <a:lnTo>
                      <a:pt x="2530" y="3"/>
                    </a:lnTo>
                    <a:lnTo>
                      <a:pt x="2530" y="3"/>
                    </a:lnTo>
                    <a:lnTo>
                      <a:pt x="2529" y="5"/>
                    </a:lnTo>
                    <a:lnTo>
                      <a:pt x="2528" y="7"/>
                    </a:lnTo>
                    <a:lnTo>
                      <a:pt x="2525" y="9"/>
                    </a:lnTo>
                    <a:lnTo>
                      <a:pt x="2521" y="10"/>
                    </a:lnTo>
                    <a:lnTo>
                      <a:pt x="2509" y="14"/>
                    </a:lnTo>
                    <a:lnTo>
                      <a:pt x="2490" y="16"/>
                    </a:lnTo>
                    <a:lnTo>
                      <a:pt x="2490" y="16"/>
                    </a:lnTo>
                    <a:lnTo>
                      <a:pt x="2471" y="17"/>
                    </a:lnTo>
                    <a:lnTo>
                      <a:pt x="2454" y="17"/>
                    </a:lnTo>
                    <a:lnTo>
                      <a:pt x="2438" y="16"/>
                    </a:lnTo>
                    <a:lnTo>
                      <a:pt x="2424" y="15"/>
                    </a:lnTo>
                    <a:lnTo>
                      <a:pt x="2411" y="11"/>
                    </a:lnTo>
                    <a:lnTo>
                      <a:pt x="2399" y="8"/>
                    </a:lnTo>
                    <a:lnTo>
                      <a:pt x="2380" y="2"/>
                    </a:lnTo>
                    <a:lnTo>
                      <a:pt x="2317" y="0"/>
                    </a:lnTo>
                    <a:lnTo>
                      <a:pt x="2317" y="0"/>
                    </a:lnTo>
                    <a:lnTo>
                      <a:pt x="2315" y="4"/>
                    </a:lnTo>
                    <a:lnTo>
                      <a:pt x="2315" y="7"/>
                    </a:lnTo>
                    <a:lnTo>
                      <a:pt x="2315" y="7"/>
                    </a:lnTo>
                    <a:lnTo>
                      <a:pt x="2315" y="10"/>
                    </a:lnTo>
                    <a:lnTo>
                      <a:pt x="2315" y="14"/>
                    </a:lnTo>
                    <a:lnTo>
                      <a:pt x="2312" y="24"/>
                    </a:lnTo>
                    <a:lnTo>
                      <a:pt x="2302" y="51"/>
                    </a:lnTo>
                    <a:lnTo>
                      <a:pt x="2297" y="65"/>
                    </a:lnTo>
                    <a:lnTo>
                      <a:pt x="2292" y="78"/>
                    </a:lnTo>
                    <a:lnTo>
                      <a:pt x="2291" y="89"/>
                    </a:lnTo>
                    <a:lnTo>
                      <a:pt x="2291" y="94"/>
                    </a:lnTo>
                    <a:lnTo>
                      <a:pt x="2292" y="98"/>
                    </a:lnTo>
                    <a:lnTo>
                      <a:pt x="2292" y="98"/>
                    </a:lnTo>
                    <a:lnTo>
                      <a:pt x="2293" y="101"/>
                    </a:lnTo>
                    <a:lnTo>
                      <a:pt x="2293" y="105"/>
                    </a:lnTo>
                    <a:lnTo>
                      <a:pt x="2293" y="110"/>
                    </a:lnTo>
                    <a:lnTo>
                      <a:pt x="2291" y="115"/>
                    </a:lnTo>
                    <a:lnTo>
                      <a:pt x="2287" y="126"/>
                    </a:lnTo>
                    <a:lnTo>
                      <a:pt x="2281" y="136"/>
                    </a:lnTo>
                    <a:lnTo>
                      <a:pt x="2274" y="146"/>
                    </a:lnTo>
                    <a:lnTo>
                      <a:pt x="2266" y="154"/>
                    </a:lnTo>
                    <a:lnTo>
                      <a:pt x="2260" y="160"/>
                    </a:lnTo>
                    <a:lnTo>
                      <a:pt x="2256" y="161"/>
                    </a:lnTo>
                    <a:lnTo>
                      <a:pt x="2254" y="162"/>
                    </a:lnTo>
                    <a:lnTo>
                      <a:pt x="2254" y="162"/>
                    </a:lnTo>
                    <a:lnTo>
                      <a:pt x="2249" y="160"/>
                    </a:lnTo>
                    <a:lnTo>
                      <a:pt x="2240" y="156"/>
                    </a:lnTo>
                    <a:lnTo>
                      <a:pt x="2231" y="150"/>
                    </a:lnTo>
                    <a:lnTo>
                      <a:pt x="2220" y="142"/>
                    </a:lnTo>
                    <a:lnTo>
                      <a:pt x="2210" y="132"/>
                    </a:lnTo>
                    <a:lnTo>
                      <a:pt x="2203" y="123"/>
                    </a:lnTo>
                    <a:lnTo>
                      <a:pt x="2198" y="117"/>
                    </a:lnTo>
                    <a:lnTo>
                      <a:pt x="2196" y="112"/>
                    </a:lnTo>
                    <a:lnTo>
                      <a:pt x="2194" y="106"/>
                    </a:lnTo>
                    <a:lnTo>
                      <a:pt x="2193" y="101"/>
                    </a:lnTo>
                    <a:lnTo>
                      <a:pt x="2193" y="101"/>
                    </a:lnTo>
                    <a:lnTo>
                      <a:pt x="2192" y="100"/>
                    </a:lnTo>
                    <a:lnTo>
                      <a:pt x="2190" y="99"/>
                    </a:lnTo>
                    <a:lnTo>
                      <a:pt x="2181" y="96"/>
                    </a:lnTo>
                    <a:lnTo>
                      <a:pt x="2166" y="95"/>
                    </a:lnTo>
                    <a:lnTo>
                      <a:pt x="2146" y="94"/>
                    </a:lnTo>
                    <a:lnTo>
                      <a:pt x="2092" y="94"/>
                    </a:lnTo>
                    <a:lnTo>
                      <a:pt x="2023" y="96"/>
                    </a:lnTo>
                    <a:lnTo>
                      <a:pt x="1940" y="100"/>
                    </a:lnTo>
                    <a:lnTo>
                      <a:pt x="1848" y="104"/>
                    </a:lnTo>
                    <a:lnTo>
                      <a:pt x="1650" y="116"/>
                    </a:lnTo>
                    <a:lnTo>
                      <a:pt x="1451" y="128"/>
                    </a:lnTo>
                    <a:lnTo>
                      <a:pt x="1278" y="140"/>
                    </a:lnTo>
                    <a:lnTo>
                      <a:pt x="1109" y="153"/>
                    </a:lnTo>
                    <a:lnTo>
                      <a:pt x="1109" y="153"/>
                    </a:lnTo>
                    <a:lnTo>
                      <a:pt x="1102" y="138"/>
                    </a:lnTo>
                    <a:lnTo>
                      <a:pt x="1096" y="123"/>
                    </a:lnTo>
                    <a:lnTo>
                      <a:pt x="1087" y="103"/>
                    </a:lnTo>
                    <a:lnTo>
                      <a:pt x="1076" y="83"/>
                    </a:lnTo>
                    <a:lnTo>
                      <a:pt x="1064" y="65"/>
                    </a:lnTo>
                    <a:lnTo>
                      <a:pt x="1058" y="56"/>
                    </a:lnTo>
                    <a:lnTo>
                      <a:pt x="1051" y="48"/>
                    </a:lnTo>
                    <a:lnTo>
                      <a:pt x="1046" y="42"/>
                    </a:lnTo>
                    <a:lnTo>
                      <a:pt x="1039" y="36"/>
                    </a:lnTo>
                    <a:lnTo>
                      <a:pt x="1039" y="36"/>
                    </a:lnTo>
                    <a:lnTo>
                      <a:pt x="1033" y="31"/>
                    </a:lnTo>
                    <a:lnTo>
                      <a:pt x="1033" y="31"/>
                    </a:lnTo>
                    <a:lnTo>
                      <a:pt x="1034" y="31"/>
                    </a:lnTo>
                    <a:lnTo>
                      <a:pt x="1034" y="31"/>
                    </a:lnTo>
                    <a:lnTo>
                      <a:pt x="959" y="38"/>
                    </a:lnTo>
                    <a:lnTo>
                      <a:pt x="829" y="46"/>
                    </a:lnTo>
                    <a:lnTo>
                      <a:pt x="479" y="68"/>
                    </a:lnTo>
                    <a:lnTo>
                      <a:pt x="0" y="98"/>
                    </a:lnTo>
                    <a:lnTo>
                      <a:pt x="0" y="98"/>
                    </a:lnTo>
                    <a:lnTo>
                      <a:pt x="6" y="104"/>
                    </a:lnTo>
                    <a:lnTo>
                      <a:pt x="14" y="111"/>
                    </a:lnTo>
                    <a:lnTo>
                      <a:pt x="20" y="120"/>
                    </a:lnTo>
                    <a:lnTo>
                      <a:pt x="28" y="132"/>
                    </a:lnTo>
                    <a:lnTo>
                      <a:pt x="30" y="139"/>
                    </a:lnTo>
                    <a:lnTo>
                      <a:pt x="32" y="147"/>
                    </a:lnTo>
                    <a:lnTo>
                      <a:pt x="35" y="154"/>
                    </a:lnTo>
                    <a:lnTo>
                      <a:pt x="35" y="162"/>
                    </a:lnTo>
                    <a:lnTo>
                      <a:pt x="35" y="170"/>
                    </a:lnTo>
                    <a:lnTo>
                      <a:pt x="32" y="178"/>
                    </a:lnTo>
                    <a:lnTo>
                      <a:pt x="32" y="178"/>
                    </a:lnTo>
                    <a:lnTo>
                      <a:pt x="28" y="195"/>
                    </a:lnTo>
                    <a:lnTo>
                      <a:pt x="27" y="211"/>
                    </a:lnTo>
                    <a:lnTo>
                      <a:pt x="26" y="225"/>
                    </a:lnTo>
                    <a:lnTo>
                      <a:pt x="27" y="238"/>
                    </a:lnTo>
                    <a:lnTo>
                      <a:pt x="28" y="249"/>
                    </a:lnTo>
                    <a:lnTo>
                      <a:pt x="30" y="258"/>
                    </a:lnTo>
                    <a:lnTo>
                      <a:pt x="32" y="264"/>
                    </a:lnTo>
                    <a:lnTo>
                      <a:pt x="35" y="268"/>
                    </a:lnTo>
                    <a:lnTo>
                      <a:pt x="35" y="268"/>
                    </a:lnTo>
                    <a:lnTo>
                      <a:pt x="43" y="282"/>
                    </a:lnTo>
                    <a:lnTo>
                      <a:pt x="50" y="295"/>
                    </a:lnTo>
                    <a:lnTo>
                      <a:pt x="55" y="308"/>
                    </a:lnTo>
                    <a:lnTo>
                      <a:pt x="60" y="322"/>
                    </a:lnTo>
                    <a:lnTo>
                      <a:pt x="61" y="329"/>
                    </a:lnTo>
                    <a:lnTo>
                      <a:pt x="62" y="335"/>
                    </a:lnTo>
                    <a:lnTo>
                      <a:pt x="61" y="341"/>
                    </a:lnTo>
                    <a:lnTo>
                      <a:pt x="60" y="345"/>
                    </a:lnTo>
                    <a:lnTo>
                      <a:pt x="56" y="348"/>
                    </a:lnTo>
                    <a:lnTo>
                      <a:pt x="52" y="351"/>
                    </a:lnTo>
                    <a:lnTo>
                      <a:pt x="52" y="351"/>
                    </a:lnTo>
                    <a:lnTo>
                      <a:pt x="44" y="354"/>
                    </a:lnTo>
                    <a:lnTo>
                      <a:pt x="38" y="356"/>
                    </a:lnTo>
                    <a:lnTo>
                      <a:pt x="26" y="365"/>
                    </a:lnTo>
                    <a:lnTo>
                      <a:pt x="16" y="372"/>
                    </a:lnTo>
                    <a:lnTo>
                      <a:pt x="10" y="381"/>
                    </a:lnTo>
                    <a:lnTo>
                      <a:pt x="11" y="394"/>
                    </a:lnTo>
                    <a:lnTo>
                      <a:pt x="11" y="394"/>
                    </a:lnTo>
                    <a:lnTo>
                      <a:pt x="19" y="397"/>
                    </a:lnTo>
                    <a:lnTo>
                      <a:pt x="29" y="402"/>
                    </a:lnTo>
                    <a:lnTo>
                      <a:pt x="34" y="405"/>
                    </a:lnTo>
                    <a:lnTo>
                      <a:pt x="37" y="408"/>
                    </a:lnTo>
                    <a:lnTo>
                      <a:pt x="40" y="412"/>
                    </a:lnTo>
                    <a:lnTo>
                      <a:pt x="41" y="416"/>
                    </a:lnTo>
                    <a:lnTo>
                      <a:pt x="41" y="416"/>
                    </a:lnTo>
                    <a:lnTo>
                      <a:pt x="43" y="427"/>
                    </a:lnTo>
                    <a:lnTo>
                      <a:pt x="49" y="427"/>
                    </a:lnTo>
                    <a:lnTo>
                      <a:pt x="49" y="427"/>
                    </a:lnTo>
                    <a:lnTo>
                      <a:pt x="65" y="425"/>
                    </a:lnTo>
                    <a:lnTo>
                      <a:pt x="80" y="421"/>
                    </a:lnTo>
                    <a:lnTo>
                      <a:pt x="96" y="417"/>
                    </a:lnTo>
                    <a:lnTo>
                      <a:pt x="96" y="417"/>
                    </a:lnTo>
                    <a:lnTo>
                      <a:pt x="110" y="412"/>
                    </a:lnTo>
                    <a:lnTo>
                      <a:pt x="123" y="406"/>
                    </a:lnTo>
                    <a:lnTo>
                      <a:pt x="135" y="400"/>
                    </a:lnTo>
                    <a:lnTo>
                      <a:pt x="139" y="396"/>
                    </a:lnTo>
                    <a:lnTo>
                      <a:pt x="142" y="393"/>
                    </a:lnTo>
                    <a:lnTo>
                      <a:pt x="142" y="393"/>
                    </a:lnTo>
                    <a:lnTo>
                      <a:pt x="145" y="384"/>
                    </a:lnTo>
                    <a:lnTo>
                      <a:pt x="147" y="375"/>
                    </a:lnTo>
                    <a:lnTo>
                      <a:pt x="148" y="365"/>
                    </a:lnTo>
                    <a:lnTo>
                      <a:pt x="147" y="360"/>
                    </a:lnTo>
                    <a:lnTo>
                      <a:pt x="146" y="356"/>
                    </a:lnTo>
                    <a:lnTo>
                      <a:pt x="146" y="356"/>
                    </a:lnTo>
                    <a:lnTo>
                      <a:pt x="140" y="345"/>
                    </a:lnTo>
                    <a:lnTo>
                      <a:pt x="135" y="330"/>
                    </a:lnTo>
                    <a:lnTo>
                      <a:pt x="133" y="322"/>
                    </a:lnTo>
                    <a:lnTo>
                      <a:pt x="133" y="316"/>
                    </a:lnTo>
                    <a:lnTo>
                      <a:pt x="133" y="310"/>
                    </a:lnTo>
                    <a:lnTo>
                      <a:pt x="134" y="308"/>
                    </a:lnTo>
                    <a:lnTo>
                      <a:pt x="136" y="306"/>
                    </a:lnTo>
                    <a:lnTo>
                      <a:pt x="136" y="306"/>
                    </a:lnTo>
                    <a:lnTo>
                      <a:pt x="138" y="305"/>
                    </a:lnTo>
                    <a:lnTo>
                      <a:pt x="140" y="306"/>
                    </a:lnTo>
                    <a:lnTo>
                      <a:pt x="145" y="309"/>
                    </a:lnTo>
                    <a:lnTo>
                      <a:pt x="150" y="316"/>
                    </a:lnTo>
                    <a:lnTo>
                      <a:pt x="156" y="323"/>
                    </a:lnTo>
                    <a:lnTo>
                      <a:pt x="161" y="330"/>
                    </a:lnTo>
                    <a:lnTo>
                      <a:pt x="167" y="336"/>
                    </a:lnTo>
                    <a:lnTo>
                      <a:pt x="170" y="339"/>
                    </a:lnTo>
                    <a:lnTo>
                      <a:pt x="172" y="340"/>
                    </a:lnTo>
                    <a:lnTo>
                      <a:pt x="175" y="341"/>
                    </a:lnTo>
                    <a:lnTo>
                      <a:pt x="179" y="340"/>
                    </a:lnTo>
                    <a:lnTo>
                      <a:pt x="179" y="340"/>
                    </a:lnTo>
                    <a:lnTo>
                      <a:pt x="184" y="336"/>
                    </a:lnTo>
                    <a:lnTo>
                      <a:pt x="188" y="331"/>
                    </a:lnTo>
                    <a:lnTo>
                      <a:pt x="192" y="324"/>
                    </a:lnTo>
                    <a:lnTo>
                      <a:pt x="194" y="317"/>
                    </a:lnTo>
                    <a:lnTo>
                      <a:pt x="198" y="303"/>
                    </a:lnTo>
                    <a:lnTo>
                      <a:pt x="200" y="291"/>
                    </a:lnTo>
                    <a:lnTo>
                      <a:pt x="200" y="291"/>
                    </a:lnTo>
                    <a:lnTo>
                      <a:pt x="205" y="280"/>
                    </a:lnTo>
                    <a:lnTo>
                      <a:pt x="208" y="273"/>
                    </a:lnTo>
                    <a:lnTo>
                      <a:pt x="211" y="268"/>
                    </a:lnTo>
                    <a:lnTo>
                      <a:pt x="216" y="262"/>
                    </a:lnTo>
                    <a:lnTo>
                      <a:pt x="220" y="259"/>
                    </a:lnTo>
                    <a:lnTo>
                      <a:pt x="224" y="258"/>
                    </a:lnTo>
                    <a:lnTo>
                      <a:pt x="227" y="258"/>
                    </a:lnTo>
                    <a:lnTo>
                      <a:pt x="229" y="259"/>
                    </a:lnTo>
                    <a:lnTo>
                      <a:pt x="229" y="259"/>
                    </a:lnTo>
                    <a:lnTo>
                      <a:pt x="237" y="264"/>
                    </a:lnTo>
                    <a:lnTo>
                      <a:pt x="245" y="272"/>
                    </a:lnTo>
                    <a:lnTo>
                      <a:pt x="247" y="276"/>
                    </a:lnTo>
                    <a:lnTo>
                      <a:pt x="249" y="281"/>
                    </a:lnTo>
                    <a:lnTo>
                      <a:pt x="252" y="286"/>
                    </a:lnTo>
                    <a:lnTo>
                      <a:pt x="252" y="292"/>
                    </a:lnTo>
                    <a:lnTo>
                      <a:pt x="252" y="292"/>
                    </a:lnTo>
                    <a:lnTo>
                      <a:pt x="251" y="295"/>
                    </a:lnTo>
                    <a:lnTo>
                      <a:pt x="248" y="299"/>
                    </a:lnTo>
                    <a:lnTo>
                      <a:pt x="240" y="311"/>
                    </a:lnTo>
                    <a:lnTo>
                      <a:pt x="217" y="342"/>
                    </a:lnTo>
                    <a:lnTo>
                      <a:pt x="204" y="358"/>
                    </a:lnTo>
                    <a:lnTo>
                      <a:pt x="193" y="373"/>
                    </a:lnTo>
                    <a:lnTo>
                      <a:pt x="185" y="387"/>
                    </a:lnTo>
                    <a:lnTo>
                      <a:pt x="183" y="392"/>
                    </a:lnTo>
                    <a:lnTo>
                      <a:pt x="183" y="396"/>
                    </a:lnTo>
                    <a:lnTo>
                      <a:pt x="183" y="396"/>
                    </a:lnTo>
                    <a:lnTo>
                      <a:pt x="184" y="404"/>
                    </a:lnTo>
                    <a:lnTo>
                      <a:pt x="186" y="412"/>
                    </a:lnTo>
                    <a:lnTo>
                      <a:pt x="189" y="419"/>
                    </a:lnTo>
                    <a:lnTo>
                      <a:pt x="194" y="426"/>
                    </a:lnTo>
                    <a:lnTo>
                      <a:pt x="199" y="431"/>
                    </a:lnTo>
                    <a:lnTo>
                      <a:pt x="205" y="436"/>
                    </a:lnTo>
                    <a:lnTo>
                      <a:pt x="211" y="440"/>
                    </a:lnTo>
                    <a:lnTo>
                      <a:pt x="219" y="442"/>
                    </a:lnTo>
                    <a:lnTo>
                      <a:pt x="219" y="442"/>
                    </a:lnTo>
                    <a:lnTo>
                      <a:pt x="232" y="443"/>
                    </a:lnTo>
                    <a:lnTo>
                      <a:pt x="254" y="444"/>
                    </a:lnTo>
                    <a:lnTo>
                      <a:pt x="282" y="443"/>
                    </a:lnTo>
                    <a:lnTo>
                      <a:pt x="313" y="442"/>
                    </a:lnTo>
                    <a:lnTo>
                      <a:pt x="343" y="439"/>
                    </a:lnTo>
                    <a:lnTo>
                      <a:pt x="371" y="436"/>
                    </a:lnTo>
                    <a:lnTo>
                      <a:pt x="381" y="433"/>
                    </a:lnTo>
                    <a:lnTo>
                      <a:pt x="390" y="430"/>
                    </a:lnTo>
                    <a:lnTo>
                      <a:pt x="397" y="427"/>
                    </a:lnTo>
                    <a:lnTo>
                      <a:pt x="400" y="424"/>
                    </a:lnTo>
                    <a:lnTo>
                      <a:pt x="400" y="424"/>
                    </a:lnTo>
                    <a:lnTo>
                      <a:pt x="403" y="416"/>
                    </a:lnTo>
                    <a:lnTo>
                      <a:pt x="404" y="409"/>
                    </a:lnTo>
                    <a:lnTo>
                      <a:pt x="404" y="403"/>
                    </a:lnTo>
                    <a:lnTo>
                      <a:pt x="404" y="396"/>
                    </a:lnTo>
                    <a:lnTo>
                      <a:pt x="402" y="391"/>
                    </a:lnTo>
                    <a:lnTo>
                      <a:pt x="400" y="387"/>
                    </a:lnTo>
                    <a:lnTo>
                      <a:pt x="397" y="384"/>
                    </a:lnTo>
                    <a:lnTo>
                      <a:pt x="393" y="382"/>
                    </a:lnTo>
                    <a:lnTo>
                      <a:pt x="393" y="382"/>
                    </a:lnTo>
                    <a:lnTo>
                      <a:pt x="385" y="382"/>
                    </a:lnTo>
                    <a:lnTo>
                      <a:pt x="369" y="384"/>
                    </a:lnTo>
                    <a:lnTo>
                      <a:pt x="325" y="391"/>
                    </a:lnTo>
                    <a:lnTo>
                      <a:pt x="301" y="394"/>
                    </a:lnTo>
                    <a:lnTo>
                      <a:pt x="279" y="396"/>
                    </a:lnTo>
                    <a:lnTo>
                      <a:pt x="263" y="397"/>
                    </a:lnTo>
                    <a:lnTo>
                      <a:pt x="256" y="397"/>
                    </a:lnTo>
                    <a:lnTo>
                      <a:pt x="253" y="396"/>
                    </a:lnTo>
                    <a:lnTo>
                      <a:pt x="253" y="396"/>
                    </a:lnTo>
                    <a:lnTo>
                      <a:pt x="244" y="392"/>
                    </a:lnTo>
                    <a:lnTo>
                      <a:pt x="237" y="389"/>
                    </a:lnTo>
                    <a:lnTo>
                      <a:pt x="236" y="387"/>
                    </a:lnTo>
                    <a:lnTo>
                      <a:pt x="236" y="384"/>
                    </a:lnTo>
                    <a:lnTo>
                      <a:pt x="237" y="381"/>
                    </a:lnTo>
                    <a:lnTo>
                      <a:pt x="241" y="378"/>
                    </a:lnTo>
                    <a:lnTo>
                      <a:pt x="241" y="378"/>
                    </a:lnTo>
                    <a:lnTo>
                      <a:pt x="245" y="375"/>
                    </a:lnTo>
                    <a:lnTo>
                      <a:pt x="252" y="370"/>
                    </a:lnTo>
                    <a:lnTo>
                      <a:pt x="259" y="367"/>
                    </a:lnTo>
                    <a:lnTo>
                      <a:pt x="268" y="364"/>
                    </a:lnTo>
                    <a:lnTo>
                      <a:pt x="278" y="360"/>
                    </a:lnTo>
                    <a:lnTo>
                      <a:pt x="289" y="358"/>
                    </a:lnTo>
                    <a:lnTo>
                      <a:pt x="301" y="357"/>
                    </a:lnTo>
                    <a:lnTo>
                      <a:pt x="315" y="356"/>
                    </a:lnTo>
                    <a:lnTo>
                      <a:pt x="315" y="356"/>
                    </a:lnTo>
                    <a:lnTo>
                      <a:pt x="329" y="356"/>
                    </a:lnTo>
                    <a:lnTo>
                      <a:pt x="341" y="357"/>
                    </a:lnTo>
                    <a:lnTo>
                      <a:pt x="363" y="358"/>
                    </a:lnTo>
                    <a:lnTo>
                      <a:pt x="378" y="359"/>
                    </a:lnTo>
                    <a:lnTo>
                      <a:pt x="383" y="358"/>
                    </a:lnTo>
                    <a:lnTo>
                      <a:pt x="386" y="356"/>
                    </a:lnTo>
                    <a:lnTo>
                      <a:pt x="386" y="356"/>
                    </a:lnTo>
                    <a:lnTo>
                      <a:pt x="391" y="345"/>
                    </a:lnTo>
                    <a:lnTo>
                      <a:pt x="399" y="328"/>
                    </a:lnTo>
                    <a:lnTo>
                      <a:pt x="404" y="319"/>
                    </a:lnTo>
                    <a:lnTo>
                      <a:pt x="410" y="311"/>
                    </a:lnTo>
                    <a:lnTo>
                      <a:pt x="415" y="305"/>
                    </a:lnTo>
                    <a:lnTo>
                      <a:pt x="421" y="300"/>
                    </a:lnTo>
                    <a:lnTo>
                      <a:pt x="421" y="300"/>
                    </a:lnTo>
                    <a:lnTo>
                      <a:pt x="429" y="297"/>
                    </a:lnTo>
                    <a:lnTo>
                      <a:pt x="443" y="294"/>
                    </a:lnTo>
                    <a:lnTo>
                      <a:pt x="459" y="289"/>
                    </a:lnTo>
                    <a:lnTo>
                      <a:pt x="477" y="287"/>
                    </a:lnTo>
                    <a:lnTo>
                      <a:pt x="497" y="285"/>
                    </a:lnTo>
                    <a:lnTo>
                      <a:pt x="507" y="286"/>
                    </a:lnTo>
                    <a:lnTo>
                      <a:pt x="516" y="286"/>
                    </a:lnTo>
                    <a:lnTo>
                      <a:pt x="525" y="288"/>
                    </a:lnTo>
                    <a:lnTo>
                      <a:pt x="533" y="291"/>
                    </a:lnTo>
                    <a:lnTo>
                      <a:pt x="541" y="295"/>
                    </a:lnTo>
                    <a:lnTo>
                      <a:pt x="547" y="299"/>
                    </a:lnTo>
                    <a:lnTo>
                      <a:pt x="547" y="299"/>
                    </a:lnTo>
                    <a:lnTo>
                      <a:pt x="557" y="309"/>
                    </a:lnTo>
                    <a:lnTo>
                      <a:pt x="565" y="319"/>
                    </a:lnTo>
                    <a:lnTo>
                      <a:pt x="569" y="327"/>
                    </a:lnTo>
                    <a:lnTo>
                      <a:pt x="571" y="333"/>
                    </a:lnTo>
                    <a:lnTo>
                      <a:pt x="570" y="339"/>
                    </a:lnTo>
                    <a:lnTo>
                      <a:pt x="569" y="343"/>
                    </a:lnTo>
                    <a:lnTo>
                      <a:pt x="565" y="346"/>
                    </a:lnTo>
                    <a:lnTo>
                      <a:pt x="560" y="347"/>
                    </a:lnTo>
                    <a:lnTo>
                      <a:pt x="560" y="347"/>
                    </a:lnTo>
                    <a:lnTo>
                      <a:pt x="552" y="347"/>
                    </a:lnTo>
                    <a:lnTo>
                      <a:pt x="537" y="347"/>
                    </a:lnTo>
                    <a:lnTo>
                      <a:pt x="503" y="347"/>
                    </a:lnTo>
                    <a:lnTo>
                      <a:pt x="485" y="348"/>
                    </a:lnTo>
                    <a:lnTo>
                      <a:pt x="470" y="349"/>
                    </a:lnTo>
                    <a:lnTo>
                      <a:pt x="464" y="351"/>
                    </a:lnTo>
                    <a:lnTo>
                      <a:pt x="461" y="352"/>
                    </a:lnTo>
                    <a:lnTo>
                      <a:pt x="458" y="354"/>
                    </a:lnTo>
                    <a:lnTo>
                      <a:pt x="458" y="356"/>
                    </a:lnTo>
                    <a:lnTo>
                      <a:pt x="458" y="356"/>
                    </a:lnTo>
                    <a:lnTo>
                      <a:pt x="461" y="367"/>
                    </a:lnTo>
                    <a:lnTo>
                      <a:pt x="464" y="372"/>
                    </a:lnTo>
                    <a:lnTo>
                      <a:pt x="468" y="377"/>
                    </a:lnTo>
                    <a:lnTo>
                      <a:pt x="472" y="382"/>
                    </a:lnTo>
                    <a:lnTo>
                      <a:pt x="477" y="385"/>
                    </a:lnTo>
                    <a:lnTo>
                      <a:pt x="483" y="389"/>
                    </a:lnTo>
                    <a:lnTo>
                      <a:pt x="491" y="391"/>
                    </a:lnTo>
                    <a:lnTo>
                      <a:pt x="491" y="391"/>
                    </a:lnTo>
                    <a:lnTo>
                      <a:pt x="495" y="391"/>
                    </a:lnTo>
                    <a:lnTo>
                      <a:pt x="501" y="391"/>
                    </a:lnTo>
                    <a:lnTo>
                      <a:pt x="518" y="388"/>
                    </a:lnTo>
                    <a:lnTo>
                      <a:pt x="560" y="377"/>
                    </a:lnTo>
                    <a:lnTo>
                      <a:pt x="583" y="370"/>
                    </a:lnTo>
                    <a:lnTo>
                      <a:pt x="604" y="365"/>
                    </a:lnTo>
                    <a:lnTo>
                      <a:pt x="622" y="361"/>
                    </a:lnTo>
                    <a:lnTo>
                      <a:pt x="629" y="361"/>
                    </a:lnTo>
                    <a:lnTo>
                      <a:pt x="636" y="361"/>
                    </a:lnTo>
                    <a:lnTo>
                      <a:pt x="636" y="361"/>
                    </a:lnTo>
                    <a:lnTo>
                      <a:pt x="641" y="363"/>
                    </a:lnTo>
                    <a:lnTo>
                      <a:pt x="648" y="366"/>
                    </a:lnTo>
                    <a:lnTo>
                      <a:pt x="663" y="376"/>
                    </a:lnTo>
                    <a:lnTo>
                      <a:pt x="680" y="389"/>
                    </a:lnTo>
                    <a:lnTo>
                      <a:pt x="698" y="403"/>
                    </a:lnTo>
                    <a:lnTo>
                      <a:pt x="730" y="430"/>
                    </a:lnTo>
                    <a:lnTo>
                      <a:pt x="742" y="440"/>
                    </a:lnTo>
                    <a:lnTo>
                      <a:pt x="748" y="443"/>
                    </a:lnTo>
                    <a:lnTo>
                      <a:pt x="751" y="444"/>
                    </a:lnTo>
                    <a:lnTo>
                      <a:pt x="751" y="444"/>
                    </a:lnTo>
                    <a:lnTo>
                      <a:pt x="761" y="445"/>
                    </a:lnTo>
                    <a:lnTo>
                      <a:pt x="765" y="444"/>
                    </a:lnTo>
                    <a:lnTo>
                      <a:pt x="769" y="443"/>
                    </a:lnTo>
                    <a:lnTo>
                      <a:pt x="772" y="441"/>
                    </a:lnTo>
                    <a:lnTo>
                      <a:pt x="774" y="439"/>
                    </a:lnTo>
                    <a:lnTo>
                      <a:pt x="776" y="436"/>
                    </a:lnTo>
                    <a:lnTo>
                      <a:pt x="777" y="431"/>
                    </a:lnTo>
                    <a:lnTo>
                      <a:pt x="777" y="431"/>
                    </a:lnTo>
                    <a:lnTo>
                      <a:pt x="777" y="426"/>
                    </a:lnTo>
                    <a:lnTo>
                      <a:pt x="775" y="417"/>
                    </a:lnTo>
                    <a:lnTo>
                      <a:pt x="768" y="396"/>
                    </a:lnTo>
                    <a:lnTo>
                      <a:pt x="761" y="377"/>
                    </a:lnTo>
                    <a:lnTo>
                      <a:pt x="759" y="369"/>
                    </a:lnTo>
                    <a:lnTo>
                      <a:pt x="759" y="366"/>
                    </a:lnTo>
                    <a:lnTo>
                      <a:pt x="760" y="364"/>
                    </a:lnTo>
                    <a:lnTo>
                      <a:pt x="760" y="364"/>
                    </a:lnTo>
                    <a:lnTo>
                      <a:pt x="765" y="355"/>
                    </a:lnTo>
                    <a:lnTo>
                      <a:pt x="770" y="348"/>
                    </a:lnTo>
                    <a:lnTo>
                      <a:pt x="775" y="343"/>
                    </a:lnTo>
                    <a:lnTo>
                      <a:pt x="782" y="339"/>
                    </a:lnTo>
                    <a:lnTo>
                      <a:pt x="790" y="334"/>
                    </a:lnTo>
                    <a:lnTo>
                      <a:pt x="799" y="332"/>
                    </a:lnTo>
                    <a:lnTo>
                      <a:pt x="805" y="332"/>
                    </a:lnTo>
                    <a:lnTo>
                      <a:pt x="811" y="333"/>
                    </a:lnTo>
                    <a:lnTo>
                      <a:pt x="811" y="333"/>
                    </a:lnTo>
                    <a:lnTo>
                      <a:pt x="831" y="337"/>
                    </a:lnTo>
                    <a:lnTo>
                      <a:pt x="838" y="339"/>
                    </a:lnTo>
                    <a:lnTo>
                      <a:pt x="844" y="341"/>
                    </a:lnTo>
                    <a:lnTo>
                      <a:pt x="847" y="343"/>
                    </a:lnTo>
                    <a:lnTo>
                      <a:pt x="849" y="346"/>
                    </a:lnTo>
                    <a:lnTo>
                      <a:pt x="852" y="349"/>
                    </a:lnTo>
                    <a:lnTo>
                      <a:pt x="852" y="353"/>
                    </a:lnTo>
                    <a:lnTo>
                      <a:pt x="852" y="353"/>
                    </a:lnTo>
                    <a:lnTo>
                      <a:pt x="850" y="358"/>
                    </a:lnTo>
                    <a:lnTo>
                      <a:pt x="848" y="365"/>
                    </a:lnTo>
                    <a:lnTo>
                      <a:pt x="843" y="381"/>
                    </a:lnTo>
                    <a:lnTo>
                      <a:pt x="840" y="389"/>
                    </a:lnTo>
                    <a:lnTo>
                      <a:pt x="838" y="397"/>
                    </a:lnTo>
                    <a:lnTo>
                      <a:pt x="838" y="405"/>
                    </a:lnTo>
                    <a:lnTo>
                      <a:pt x="840" y="408"/>
                    </a:lnTo>
                    <a:lnTo>
                      <a:pt x="842" y="412"/>
                    </a:lnTo>
                    <a:lnTo>
                      <a:pt x="842" y="412"/>
                    </a:lnTo>
                    <a:lnTo>
                      <a:pt x="846" y="416"/>
                    </a:lnTo>
                    <a:lnTo>
                      <a:pt x="854" y="420"/>
                    </a:lnTo>
                    <a:lnTo>
                      <a:pt x="861" y="421"/>
                    </a:lnTo>
                    <a:lnTo>
                      <a:pt x="869" y="423"/>
                    </a:lnTo>
                    <a:lnTo>
                      <a:pt x="885" y="424"/>
                    </a:lnTo>
                    <a:lnTo>
                      <a:pt x="897" y="424"/>
                    </a:lnTo>
                    <a:lnTo>
                      <a:pt x="897" y="424"/>
                    </a:lnTo>
                    <a:lnTo>
                      <a:pt x="902" y="425"/>
                    </a:lnTo>
                    <a:lnTo>
                      <a:pt x="906" y="428"/>
                    </a:lnTo>
                    <a:lnTo>
                      <a:pt x="909" y="432"/>
                    </a:lnTo>
                    <a:lnTo>
                      <a:pt x="912" y="437"/>
                    </a:lnTo>
                    <a:lnTo>
                      <a:pt x="914" y="442"/>
                    </a:lnTo>
                    <a:lnTo>
                      <a:pt x="915" y="447"/>
                    </a:lnTo>
                    <a:lnTo>
                      <a:pt x="914" y="452"/>
                    </a:lnTo>
                    <a:lnTo>
                      <a:pt x="913" y="455"/>
                    </a:lnTo>
                    <a:lnTo>
                      <a:pt x="913" y="455"/>
                    </a:lnTo>
                    <a:lnTo>
                      <a:pt x="909" y="459"/>
                    </a:lnTo>
                    <a:lnTo>
                      <a:pt x="904" y="462"/>
                    </a:lnTo>
                    <a:lnTo>
                      <a:pt x="896" y="465"/>
                    </a:lnTo>
                    <a:lnTo>
                      <a:pt x="889" y="466"/>
                    </a:lnTo>
                    <a:lnTo>
                      <a:pt x="879" y="467"/>
                    </a:lnTo>
                    <a:lnTo>
                      <a:pt x="870" y="467"/>
                    </a:lnTo>
                    <a:lnTo>
                      <a:pt x="860" y="465"/>
                    </a:lnTo>
                    <a:lnTo>
                      <a:pt x="850" y="461"/>
                    </a:lnTo>
                    <a:lnTo>
                      <a:pt x="850" y="461"/>
                    </a:lnTo>
                    <a:lnTo>
                      <a:pt x="805" y="436"/>
                    </a:lnTo>
                    <a:lnTo>
                      <a:pt x="828" y="483"/>
                    </a:lnTo>
                    <a:lnTo>
                      <a:pt x="828" y="483"/>
                    </a:lnTo>
                    <a:lnTo>
                      <a:pt x="837" y="489"/>
                    </a:lnTo>
                    <a:lnTo>
                      <a:pt x="859" y="508"/>
                    </a:lnTo>
                    <a:lnTo>
                      <a:pt x="873" y="518"/>
                    </a:lnTo>
                    <a:lnTo>
                      <a:pt x="886" y="530"/>
                    </a:lnTo>
                    <a:lnTo>
                      <a:pt x="898" y="542"/>
                    </a:lnTo>
                    <a:lnTo>
                      <a:pt x="908" y="554"/>
                    </a:lnTo>
                    <a:lnTo>
                      <a:pt x="908" y="554"/>
                    </a:lnTo>
                    <a:lnTo>
                      <a:pt x="915" y="566"/>
                    </a:lnTo>
                    <a:lnTo>
                      <a:pt x="920" y="578"/>
                    </a:lnTo>
                    <a:lnTo>
                      <a:pt x="924" y="592"/>
                    </a:lnTo>
                    <a:lnTo>
                      <a:pt x="925" y="604"/>
                    </a:lnTo>
                    <a:lnTo>
                      <a:pt x="926" y="614"/>
                    </a:lnTo>
                    <a:lnTo>
                      <a:pt x="926" y="625"/>
                    </a:lnTo>
                    <a:lnTo>
                      <a:pt x="926" y="640"/>
                    </a:lnTo>
                    <a:lnTo>
                      <a:pt x="926" y="640"/>
                    </a:lnTo>
                    <a:lnTo>
                      <a:pt x="927" y="650"/>
                    </a:lnTo>
                    <a:lnTo>
                      <a:pt x="930" y="660"/>
                    </a:lnTo>
                    <a:lnTo>
                      <a:pt x="932" y="665"/>
                    </a:lnTo>
                    <a:lnTo>
                      <a:pt x="935" y="669"/>
                    </a:lnTo>
                    <a:lnTo>
                      <a:pt x="938" y="671"/>
                    </a:lnTo>
                    <a:lnTo>
                      <a:pt x="941" y="672"/>
                    </a:lnTo>
                    <a:lnTo>
                      <a:pt x="941" y="672"/>
                    </a:lnTo>
                    <a:lnTo>
                      <a:pt x="944" y="672"/>
                    </a:lnTo>
                    <a:lnTo>
                      <a:pt x="950" y="670"/>
                    </a:lnTo>
                    <a:lnTo>
                      <a:pt x="964" y="662"/>
                    </a:lnTo>
                    <a:lnTo>
                      <a:pt x="971" y="658"/>
                    </a:lnTo>
                    <a:lnTo>
                      <a:pt x="981" y="655"/>
                    </a:lnTo>
                    <a:lnTo>
                      <a:pt x="992" y="652"/>
                    </a:lnTo>
                    <a:lnTo>
                      <a:pt x="1003" y="649"/>
                    </a:lnTo>
                    <a:lnTo>
                      <a:pt x="1003" y="649"/>
                    </a:lnTo>
                    <a:lnTo>
                      <a:pt x="1040" y="645"/>
                    </a:lnTo>
                    <a:lnTo>
                      <a:pt x="1040" y="645"/>
                    </a:lnTo>
                    <a:lnTo>
                      <a:pt x="1042" y="640"/>
                    </a:lnTo>
                    <a:lnTo>
                      <a:pt x="1050" y="628"/>
                    </a:lnTo>
                    <a:lnTo>
                      <a:pt x="1054" y="621"/>
                    </a:lnTo>
                    <a:lnTo>
                      <a:pt x="1060" y="616"/>
                    </a:lnTo>
                    <a:lnTo>
                      <a:pt x="1066" y="612"/>
                    </a:lnTo>
                    <a:lnTo>
                      <a:pt x="1070" y="612"/>
                    </a:lnTo>
                    <a:lnTo>
                      <a:pt x="1073" y="612"/>
                    </a:lnTo>
                    <a:lnTo>
                      <a:pt x="1073" y="612"/>
                    </a:lnTo>
                    <a:lnTo>
                      <a:pt x="1088" y="614"/>
                    </a:lnTo>
                    <a:lnTo>
                      <a:pt x="1096" y="616"/>
                    </a:lnTo>
                    <a:lnTo>
                      <a:pt x="1105" y="617"/>
                    </a:lnTo>
                    <a:lnTo>
                      <a:pt x="1112" y="616"/>
                    </a:lnTo>
                    <a:lnTo>
                      <a:pt x="1119" y="613"/>
                    </a:lnTo>
                    <a:lnTo>
                      <a:pt x="1125" y="610"/>
                    </a:lnTo>
                    <a:lnTo>
                      <a:pt x="1131" y="605"/>
                    </a:lnTo>
                    <a:lnTo>
                      <a:pt x="1131" y="605"/>
                    </a:lnTo>
                    <a:lnTo>
                      <a:pt x="1135" y="599"/>
                    </a:lnTo>
                    <a:lnTo>
                      <a:pt x="1142" y="595"/>
                    </a:lnTo>
                    <a:lnTo>
                      <a:pt x="1147" y="593"/>
                    </a:lnTo>
                    <a:lnTo>
                      <a:pt x="1155" y="590"/>
                    </a:lnTo>
                    <a:lnTo>
                      <a:pt x="1161" y="590"/>
                    </a:lnTo>
                    <a:lnTo>
                      <a:pt x="1167" y="590"/>
                    </a:lnTo>
                    <a:lnTo>
                      <a:pt x="1173" y="592"/>
                    </a:lnTo>
                    <a:lnTo>
                      <a:pt x="1179" y="594"/>
                    </a:lnTo>
                    <a:lnTo>
                      <a:pt x="1179" y="594"/>
                    </a:lnTo>
                    <a:lnTo>
                      <a:pt x="1184" y="595"/>
                    </a:lnTo>
                    <a:lnTo>
                      <a:pt x="1189" y="596"/>
                    </a:lnTo>
                    <a:lnTo>
                      <a:pt x="1195" y="596"/>
                    </a:lnTo>
                    <a:lnTo>
                      <a:pt x="1201" y="594"/>
                    </a:lnTo>
                    <a:lnTo>
                      <a:pt x="1213" y="590"/>
                    </a:lnTo>
                    <a:lnTo>
                      <a:pt x="1226" y="584"/>
                    </a:lnTo>
                    <a:lnTo>
                      <a:pt x="1226" y="584"/>
                    </a:lnTo>
                    <a:lnTo>
                      <a:pt x="1237" y="578"/>
                    </a:lnTo>
                    <a:lnTo>
                      <a:pt x="1244" y="574"/>
                    </a:lnTo>
                    <a:lnTo>
                      <a:pt x="1246" y="572"/>
                    </a:lnTo>
                    <a:lnTo>
                      <a:pt x="1249" y="569"/>
                    </a:lnTo>
                    <a:lnTo>
                      <a:pt x="1250" y="564"/>
                    </a:lnTo>
                    <a:lnTo>
                      <a:pt x="1250" y="560"/>
                    </a:lnTo>
                    <a:lnTo>
                      <a:pt x="1250" y="560"/>
                    </a:lnTo>
                    <a:lnTo>
                      <a:pt x="1249" y="556"/>
                    </a:lnTo>
                    <a:lnTo>
                      <a:pt x="1247" y="551"/>
                    </a:lnTo>
                    <a:lnTo>
                      <a:pt x="1245" y="545"/>
                    </a:lnTo>
                    <a:lnTo>
                      <a:pt x="1245" y="542"/>
                    </a:lnTo>
                    <a:lnTo>
                      <a:pt x="1246" y="541"/>
                    </a:lnTo>
                    <a:lnTo>
                      <a:pt x="1250" y="539"/>
                    </a:lnTo>
                    <a:lnTo>
                      <a:pt x="1255" y="538"/>
                    </a:lnTo>
                    <a:lnTo>
                      <a:pt x="1255" y="538"/>
                    </a:lnTo>
                    <a:lnTo>
                      <a:pt x="1271" y="535"/>
                    </a:lnTo>
                    <a:lnTo>
                      <a:pt x="1293" y="529"/>
                    </a:lnTo>
                    <a:lnTo>
                      <a:pt x="1304" y="527"/>
                    </a:lnTo>
                    <a:lnTo>
                      <a:pt x="1314" y="526"/>
                    </a:lnTo>
                    <a:lnTo>
                      <a:pt x="1324" y="527"/>
                    </a:lnTo>
                    <a:lnTo>
                      <a:pt x="1332" y="528"/>
                    </a:lnTo>
                    <a:lnTo>
                      <a:pt x="1332" y="528"/>
                    </a:lnTo>
                    <a:lnTo>
                      <a:pt x="1339" y="530"/>
                    </a:lnTo>
                    <a:lnTo>
                      <a:pt x="1346" y="530"/>
                    </a:lnTo>
                    <a:lnTo>
                      <a:pt x="1351" y="530"/>
                    </a:lnTo>
                    <a:lnTo>
                      <a:pt x="1355" y="528"/>
                    </a:lnTo>
                    <a:lnTo>
                      <a:pt x="1359" y="526"/>
                    </a:lnTo>
                    <a:lnTo>
                      <a:pt x="1362" y="523"/>
                    </a:lnTo>
                    <a:lnTo>
                      <a:pt x="1364" y="518"/>
                    </a:lnTo>
                    <a:lnTo>
                      <a:pt x="1366" y="514"/>
                    </a:lnTo>
                    <a:lnTo>
                      <a:pt x="1366" y="514"/>
                    </a:lnTo>
                    <a:lnTo>
                      <a:pt x="1366" y="508"/>
                    </a:lnTo>
                    <a:lnTo>
                      <a:pt x="1365" y="500"/>
                    </a:lnTo>
                    <a:lnTo>
                      <a:pt x="1359" y="479"/>
                    </a:lnTo>
                    <a:lnTo>
                      <a:pt x="1353" y="460"/>
                    </a:lnTo>
                    <a:lnTo>
                      <a:pt x="1352" y="452"/>
                    </a:lnTo>
                    <a:lnTo>
                      <a:pt x="1352" y="450"/>
                    </a:lnTo>
                    <a:lnTo>
                      <a:pt x="1353" y="448"/>
                    </a:lnTo>
                    <a:lnTo>
                      <a:pt x="1353" y="448"/>
                    </a:lnTo>
                    <a:lnTo>
                      <a:pt x="1358" y="445"/>
                    </a:lnTo>
                    <a:lnTo>
                      <a:pt x="1363" y="443"/>
                    </a:lnTo>
                    <a:lnTo>
                      <a:pt x="1382" y="440"/>
                    </a:lnTo>
                    <a:lnTo>
                      <a:pt x="1400" y="437"/>
                    </a:lnTo>
                    <a:lnTo>
                      <a:pt x="1409" y="435"/>
                    </a:lnTo>
                    <a:lnTo>
                      <a:pt x="1415" y="431"/>
                    </a:lnTo>
                    <a:lnTo>
                      <a:pt x="1415" y="431"/>
                    </a:lnTo>
                    <a:lnTo>
                      <a:pt x="1419" y="427"/>
                    </a:lnTo>
                    <a:lnTo>
                      <a:pt x="1420" y="424"/>
                    </a:lnTo>
                    <a:lnTo>
                      <a:pt x="1420" y="419"/>
                    </a:lnTo>
                    <a:lnTo>
                      <a:pt x="1419" y="416"/>
                    </a:lnTo>
                    <a:lnTo>
                      <a:pt x="1418" y="412"/>
                    </a:lnTo>
                    <a:lnTo>
                      <a:pt x="1419" y="408"/>
                    </a:lnTo>
                    <a:lnTo>
                      <a:pt x="1421" y="405"/>
                    </a:lnTo>
                    <a:lnTo>
                      <a:pt x="1427" y="402"/>
                    </a:lnTo>
                    <a:lnTo>
                      <a:pt x="1427" y="402"/>
                    </a:lnTo>
                    <a:lnTo>
                      <a:pt x="1432" y="401"/>
                    </a:lnTo>
                    <a:lnTo>
                      <a:pt x="1437" y="400"/>
                    </a:lnTo>
                    <a:lnTo>
                      <a:pt x="1451" y="401"/>
                    </a:lnTo>
                    <a:lnTo>
                      <a:pt x="1467" y="404"/>
                    </a:lnTo>
                    <a:lnTo>
                      <a:pt x="1483" y="408"/>
                    </a:lnTo>
                    <a:lnTo>
                      <a:pt x="1511" y="418"/>
                    </a:lnTo>
                    <a:lnTo>
                      <a:pt x="1529" y="424"/>
                    </a:lnTo>
                    <a:lnTo>
                      <a:pt x="1529" y="424"/>
                    </a:lnTo>
                    <a:lnTo>
                      <a:pt x="1534" y="424"/>
                    </a:lnTo>
                    <a:lnTo>
                      <a:pt x="1541" y="423"/>
                    </a:lnTo>
                    <a:lnTo>
                      <a:pt x="1559" y="417"/>
                    </a:lnTo>
                    <a:lnTo>
                      <a:pt x="1568" y="415"/>
                    </a:lnTo>
                    <a:lnTo>
                      <a:pt x="1577" y="415"/>
                    </a:lnTo>
                    <a:lnTo>
                      <a:pt x="1580" y="416"/>
                    </a:lnTo>
                    <a:lnTo>
                      <a:pt x="1583" y="418"/>
                    </a:lnTo>
                    <a:lnTo>
                      <a:pt x="1586" y="420"/>
                    </a:lnTo>
                    <a:lnTo>
                      <a:pt x="1587" y="424"/>
                    </a:lnTo>
                    <a:lnTo>
                      <a:pt x="1587" y="424"/>
                    </a:lnTo>
                    <a:lnTo>
                      <a:pt x="1588" y="433"/>
                    </a:lnTo>
                    <a:lnTo>
                      <a:pt x="1589" y="447"/>
                    </a:lnTo>
                    <a:lnTo>
                      <a:pt x="1589" y="476"/>
                    </a:lnTo>
                    <a:lnTo>
                      <a:pt x="1589" y="491"/>
                    </a:lnTo>
                    <a:lnTo>
                      <a:pt x="1590" y="504"/>
                    </a:lnTo>
                    <a:lnTo>
                      <a:pt x="1592" y="515"/>
                    </a:lnTo>
                    <a:lnTo>
                      <a:pt x="1593" y="518"/>
                    </a:lnTo>
                    <a:lnTo>
                      <a:pt x="1595" y="522"/>
                    </a:lnTo>
                    <a:lnTo>
                      <a:pt x="1595" y="522"/>
                    </a:lnTo>
                    <a:lnTo>
                      <a:pt x="1601" y="526"/>
                    </a:lnTo>
                    <a:lnTo>
                      <a:pt x="1606" y="530"/>
                    </a:lnTo>
                    <a:lnTo>
                      <a:pt x="1613" y="534"/>
                    </a:lnTo>
                    <a:lnTo>
                      <a:pt x="1620" y="537"/>
                    </a:lnTo>
                    <a:lnTo>
                      <a:pt x="1629" y="539"/>
                    </a:lnTo>
                    <a:lnTo>
                      <a:pt x="1638" y="541"/>
                    </a:lnTo>
                    <a:lnTo>
                      <a:pt x="1647" y="542"/>
                    </a:lnTo>
                    <a:lnTo>
                      <a:pt x="1656" y="542"/>
                    </a:lnTo>
                    <a:lnTo>
                      <a:pt x="1656" y="542"/>
                    </a:lnTo>
                    <a:lnTo>
                      <a:pt x="1665" y="544"/>
                    </a:lnTo>
                    <a:lnTo>
                      <a:pt x="1672" y="546"/>
                    </a:lnTo>
                    <a:lnTo>
                      <a:pt x="1677" y="549"/>
                    </a:lnTo>
                    <a:lnTo>
                      <a:pt x="1682" y="552"/>
                    </a:lnTo>
                    <a:lnTo>
                      <a:pt x="1686" y="556"/>
                    </a:lnTo>
                    <a:lnTo>
                      <a:pt x="1691" y="558"/>
                    </a:lnTo>
                    <a:lnTo>
                      <a:pt x="1697" y="559"/>
                    </a:lnTo>
                    <a:lnTo>
                      <a:pt x="1703" y="558"/>
                    </a:lnTo>
                    <a:lnTo>
                      <a:pt x="1703" y="558"/>
                    </a:lnTo>
                    <a:lnTo>
                      <a:pt x="1721" y="552"/>
                    </a:lnTo>
                    <a:lnTo>
                      <a:pt x="1732" y="550"/>
                    </a:lnTo>
                    <a:lnTo>
                      <a:pt x="1741" y="549"/>
                    </a:lnTo>
                    <a:lnTo>
                      <a:pt x="1751" y="548"/>
                    </a:lnTo>
                    <a:lnTo>
                      <a:pt x="1759" y="549"/>
                    </a:lnTo>
                    <a:lnTo>
                      <a:pt x="1761" y="551"/>
                    </a:lnTo>
                    <a:lnTo>
                      <a:pt x="1763" y="552"/>
                    </a:lnTo>
                    <a:lnTo>
                      <a:pt x="1764" y="554"/>
                    </a:lnTo>
                    <a:lnTo>
                      <a:pt x="1765" y="558"/>
                    </a:lnTo>
                    <a:lnTo>
                      <a:pt x="1765" y="558"/>
                    </a:lnTo>
                    <a:lnTo>
                      <a:pt x="1764" y="565"/>
                    </a:lnTo>
                    <a:lnTo>
                      <a:pt x="1762" y="574"/>
                    </a:lnTo>
                    <a:lnTo>
                      <a:pt x="1755" y="595"/>
                    </a:lnTo>
                    <a:lnTo>
                      <a:pt x="1752" y="606"/>
                    </a:lnTo>
                    <a:lnTo>
                      <a:pt x="1751" y="618"/>
                    </a:lnTo>
                    <a:lnTo>
                      <a:pt x="1752" y="623"/>
                    </a:lnTo>
                    <a:lnTo>
                      <a:pt x="1753" y="628"/>
                    </a:lnTo>
                    <a:lnTo>
                      <a:pt x="1755" y="633"/>
                    </a:lnTo>
                    <a:lnTo>
                      <a:pt x="1758" y="637"/>
                    </a:lnTo>
                    <a:lnTo>
                      <a:pt x="1758" y="637"/>
                    </a:lnTo>
                    <a:lnTo>
                      <a:pt x="1771" y="655"/>
                    </a:lnTo>
                    <a:lnTo>
                      <a:pt x="1784" y="670"/>
                    </a:lnTo>
                    <a:lnTo>
                      <a:pt x="1791" y="677"/>
                    </a:lnTo>
                    <a:lnTo>
                      <a:pt x="1797" y="683"/>
                    </a:lnTo>
                    <a:lnTo>
                      <a:pt x="1805" y="686"/>
                    </a:lnTo>
                    <a:lnTo>
                      <a:pt x="1813" y="690"/>
                    </a:lnTo>
                    <a:lnTo>
                      <a:pt x="1813" y="690"/>
                    </a:lnTo>
                    <a:lnTo>
                      <a:pt x="1832" y="694"/>
                    </a:lnTo>
                    <a:lnTo>
                      <a:pt x="1851" y="700"/>
                    </a:lnTo>
                    <a:lnTo>
                      <a:pt x="1858" y="702"/>
                    </a:lnTo>
                    <a:lnTo>
                      <a:pt x="1866" y="705"/>
                    </a:lnTo>
                    <a:lnTo>
                      <a:pt x="1871" y="708"/>
                    </a:lnTo>
                    <a:lnTo>
                      <a:pt x="1875" y="712"/>
                    </a:lnTo>
                    <a:lnTo>
                      <a:pt x="1875" y="712"/>
                    </a:lnTo>
                    <a:lnTo>
                      <a:pt x="1880" y="721"/>
                    </a:lnTo>
                    <a:lnTo>
                      <a:pt x="1882" y="728"/>
                    </a:lnTo>
                    <a:lnTo>
                      <a:pt x="1885" y="736"/>
                    </a:lnTo>
                    <a:lnTo>
                      <a:pt x="1888" y="743"/>
                    </a:lnTo>
                    <a:lnTo>
                      <a:pt x="1889" y="753"/>
                    </a:lnTo>
                    <a:lnTo>
                      <a:pt x="1889" y="764"/>
                    </a:lnTo>
                    <a:lnTo>
                      <a:pt x="1889" y="775"/>
                    </a:lnTo>
                    <a:lnTo>
                      <a:pt x="1889" y="775"/>
                    </a:lnTo>
                    <a:lnTo>
                      <a:pt x="1885" y="798"/>
                    </a:lnTo>
                    <a:lnTo>
                      <a:pt x="1883" y="819"/>
                    </a:lnTo>
                    <a:lnTo>
                      <a:pt x="1883" y="828"/>
                    </a:lnTo>
                    <a:lnTo>
                      <a:pt x="1885" y="835"/>
                    </a:lnTo>
                    <a:lnTo>
                      <a:pt x="1887" y="838"/>
                    </a:lnTo>
                    <a:lnTo>
                      <a:pt x="1889" y="840"/>
                    </a:lnTo>
                    <a:lnTo>
                      <a:pt x="1891" y="842"/>
                    </a:lnTo>
                    <a:lnTo>
                      <a:pt x="1894" y="843"/>
                    </a:lnTo>
                    <a:lnTo>
                      <a:pt x="1894" y="843"/>
                    </a:lnTo>
                    <a:lnTo>
                      <a:pt x="1897" y="845"/>
                    </a:lnTo>
                    <a:lnTo>
                      <a:pt x="1903" y="845"/>
                    </a:lnTo>
                    <a:lnTo>
                      <a:pt x="1914" y="842"/>
                    </a:lnTo>
                    <a:lnTo>
                      <a:pt x="1927" y="838"/>
                    </a:lnTo>
                    <a:lnTo>
                      <a:pt x="1941" y="834"/>
                    </a:lnTo>
                    <a:lnTo>
                      <a:pt x="1954" y="827"/>
                    </a:lnTo>
                    <a:lnTo>
                      <a:pt x="1966" y="822"/>
                    </a:lnTo>
                    <a:lnTo>
                      <a:pt x="1977" y="816"/>
                    </a:lnTo>
                    <a:lnTo>
                      <a:pt x="1984" y="812"/>
                    </a:lnTo>
                    <a:lnTo>
                      <a:pt x="1984" y="812"/>
                    </a:lnTo>
                    <a:lnTo>
                      <a:pt x="1992" y="804"/>
                    </a:lnTo>
                    <a:lnTo>
                      <a:pt x="2000" y="795"/>
                    </a:lnTo>
                    <a:lnTo>
                      <a:pt x="2003" y="792"/>
                    </a:lnTo>
                    <a:lnTo>
                      <a:pt x="2007" y="790"/>
                    </a:lnTo>
                    <a:lnTo>
                      <a:pt x="2010" y="788"/>
                    </a:lnTo>
                    <a:lnTo>
                      <a:pt x="2014" y="788"/>
                    </a:lnTo>
                    <a:lnTo>
                      <a:pt x="2014" y="788"/>
                    </a:lnTo>
                    <a:lnTo>
                      <a:pt x="2025" y="789"/>
                    </a:lnTo>
                    <a:lnTo>
                      <a:pt x="2037" y="791"/>
                    </a:lnTo>
                    <a:lnTo>
                      <a:pt x="2043" y="793"/>
                    </a:lnTo>
                    <a:lnTo>
                      <a:pt x="2047" y="797"/>
                    </a:lnTo>
                    <a:lnTo>
                      <a:pt x="2050" y="801"/>
                    </a:lnTo>
                    <a:lnTo>
                      <a:pt x="2050" y="803"/>
                    </a:lnTo>
                    <a:lnTo>
                      <a:pt x="2050" y="806"/>
                    </a:lnTo>
                    <a:lnTo>
                      <a:pt x="2050" y="806"/>
                    </a:lnTo>
                    <a:lnTo>
                      <a:pt x="2047" y="819"/>
                    </a:lnTo>
                    <a:lnTo>
                      <a:pt x="2045" y="834"/>
                    </a:lnTo>
                    <a:lnTo>
                      <a:pt x="2044" y="840"/>
                    </a:lnTo>
                    <a:lnTo>
                      <a:pt x="2044" y="848"/>
                    </a:lnTo>
                    <a:lnTo>
                      <a:pt x="2044" y="855"/>
                    </a:lnTo>
                    <a:lnTo>
                      <a:pt x="2046" y="863"/>
                    </a:lnTo>
                    <a:lnTo>
                      <a:pt x="2046" y="863"/>
                    </a:lnTo>
                    <a:lnTo>
                      <a:pt x="2047" y="867"/>
                    </a:lnTo>
                    <a:lnTo>
                      <a:pt x="2050" y="871"/>
                    </a:lnTo>
                    <a:lnTo>
                      <a:pt x="2057" y="879"/>
                    </a:lnTo>
                    <a:lnTo>
                      <a:pt x="2075" y="899"/>
                    </a:lnTo>
                    <a:lnTo>
                      <a:pt x="2085" y="910"/>
                    </a:lnTo>
                    <a:lnTo>
                      <a:pt x="2095" y="923"/>
                    </a:lnTo>
                    <a:lnTo>
                      <a:pt x="2102" y="936"/>
                    </a:lnTo>
                    <a:lnTo>
                      <a:pt x="2106" y="943"/>
                    </a:lnTo>
                    <a:lnTo>
                      <a:pt x="2109" y="950"/>
                    </a:lnTo>
                    <a:lnTo>
                      <a:pt x="2109" y="950"/>
                    </a:lnTo>
                    <a:lnTo>
                      <a:pt x="2113" y="969"/>
                    </a:lnTo>
                    <a:lnTo>
                      <a:pt x="2117" y="993"/>
                    </a:lnTo>
                    <a:lnTo>
                      <a:pt x="2120" y="1020"/>
                    </a:lnTo>
                    <a:lnTo>
                      <a:pt x="2121" y="1048"/>
                    </a:lnTo>
                    <a:lnTo>
                      <a:pt x="2122" y="1077"/>
                    </a:lnTo>
                    <a:lnTo>
                      <a:pt x="2123" y="1101"/>
                    </a:lnTo>
                    <a:lnTo>
                      <a:pt x="2122" y="1120"/>
                    </a:lnTo>
                    <a:lnTo>
                      <a:pt x="2121" y="1132"/>
                    </a:lnTo>
                    <a:lnTo>
                      <a:pt x="2121" y="1132"/>
                    </a:lnTo>
                    <a:lnTo>
                      <a:pt x="2113" y="1158"/>
                    </a:lnTo>
                    <a:lnTo>
                      <a:pt x="2100" y="1195"/>
                    </a:lnTo>
                    <a:lnTo>
                      <a:pt x="2085" y="1232"/>
                    </a:lnTo>
                    <a:lnTo>
                      <a:pt x="2077" y="1248"/>
                    </a:lnTo>
                    <a:lnTo>
                      <a:pt x="2071" y="1260"/>
                    </a:lnTo>
                    <a:lnTo>
                      <a:pt x="2071" y="1260"/>
                    </a:lnTo>
                    <a:lnTo>
                      <a:pt x="2068" y="1267"/>
                    </a:lnTo>
                    <a:lnTo>
                      <a:pt x="2064" y="1274"/>
                    </a:lnTo>
                    <a:lnTo>
                      <a:pt x="2057" y="1294"/>
                    </a:lnTo>
                    <a:lnTo>
                      <a:pt x="2050" y="1319"/>
                    </a:lnTo>
                    <a:lnTo>
                      <a:pt x="2045" y="1345"/>
                    </a:lnTo>
                    <a:lnTo>
                      <a:pt x="2041" y="1371"/>
                    </a:lnTo>
                    <a:lnTo>
                      <a:pt x="2041" y="1382"/>
                    </a:lnTo>
                    <a:lnTo>
                      <a:pt x="2041" y="1393"/>
                    </a:lnTo>
                    <a:lnTo>
                      <a:pt x="2043" y="1403"/>
                    </a:lnTo>
                    <a:lnTo>
                      <a:pt x="2045" y="1411"/>
                    </a:lnTo>
                    <a:lnTo>
                      <a:pt x="2049" y="1417"/>
                    </a:lnTo>
                    <a:lnTo>
                      <a:pt x="2051" y="1419"/>
                    </a:lnTo>
                    <a:lnTo>
                      <a:pt x="2053" y="1420"/>
                    </a:lnTo>
                    <a:lnTo>
                      <a:pt x="2053" y="1420"/>
                    </a:lnTo>
                    <a:lnTo>
                      <a:pt x="2073" y="1429"/>
                    </a:lnTo>
                    <a:lnTo>
                      <a:pt x="2090" y="1437"/>
                    </a:lnTo>
                    <a:lnTo>
                      <a:pt x="2098" y="1440"/>
                    </a:lnTo>
                    <a:lnTo>
                      <a:pt x="2104" y="1444"/>
                    </a:lnTo>
                    <a:lnTo>
                      <a:pt x="2108" y="1449"/>
                    </a:lnTo>
                    <a:lnTo>
                      <a:pt x="2110" y="1453"/>
                    </a:lnTo>
                    <a:lnTo>
                      <a:pt x="2110" y="1453"/>
                    </a:lnTo>
                    <a:lnTo>
                      <a:pt x="2114" y="1468"/>
                    </a:lnTo>
                    <a:lnTo>
                      <a:pt x="2118" y="1479"/>
                    </a:lnTo>
                    <a:lnTo>
                      <a:pt x="2122" y="1489"/>
                    </a:lnTo>
                    <a:lnTo>
                      <a:pt x="2126" y="1499"/>
                    </a:lnTo>
                    <a:lnTo>
                      <a:pt x="2132" y="1507"/>
                    </a:lnTo>
                    <a:lnTo>
                      <a:pt x="2135" y="1509"/>
                    </a:lnTo>
                    <a:lnTo>
                      <a:pt x="2138" y="1510"/>
                    </a:lnTo>
                    <a:lnTo>
                      <a:pt x="2142" y="1510"/>
                    </a:lnTo>
                    <a:lnTo>
                      <a:pt x="2145" y="1509"/>
                    </a:lnTo>
                    <a:lnTo>
                      <a:pt x="2145" y="1509"/>
                    </a:lnTo>
                    <a:lnTo>
                      <a:pt x="2157" y="1502"/>
                    </a:lnTo>
                    <a:lnTo>
                      <a:pt x="2162" y="1500"/>
                    </a:lnTo>
                    <a:lnTo>
                      <a:pt x="2166" y="1497"/>
                    </a:lnTo>
                    <a:lnTo>
                      <a:pt x="2169" y="1493"/>
                    </a:lnTo>
                    <a:lnTo>
                      <a:pt x="2171" y="1489"/>
                    </a:lnTo>
                    <a:lnTo>
                      <a:pt x="2172" y="1484"/>
                    </a:lnTo>
                    <a:lnTo>
                      <a:pt x="2173" y="1477"/>
                    </a:lnTo>
                    <a:lnTo>
                      <a:pt x="2173" y="1477"/>
                    </a:lnTo>
                    <a:lnTo>
                      <a:pt x="2172" y="1472"/>
                    </a:lnTo>
                    <a:lnTo>
                      <a:pt x="2171" y="1465"/>
                    </a:lnTo>
                    <a:lnTo>
                      <a:pt x="2164" y="1444"/>
                    </a:lnTo>
                    <a:lnTo>
                      <a:pt x="2142" y="1392"/>
                    </a:lnTo>
                    <a:lnTo>
                      <a:pt x="2121" y="1344"/>
                    </a:lnTo>
                    <a:lnTo>
                      <a:pt x="2116" y="1328"/>
                    </a:lnTo>
                    <a:lnTo>
                      <a:pt x="2114" y="1322"/>
                    </a:lnTo>
                    <a:lnTo>
                      <a:pt x="2116" y="1320"/>
                    </a:lnTo>
                    <a:lnTo>
                      <a:pt x="2116" y="1320"/>
                    </a:lnTo>
                    <a:lnTo>
                      <a:pt x="2122" y="1315"/>
                    </a:lnTo>
                    <a:lnTo>
                      <a:pt x="2128" y="1311"/>
                    </a:lnTo>
                    <a:lnTo>
                      <a:pt x="2132" y="1309"/>
                    </a:lnTo>
                    <a:lnTo>
                      <a:pt x="2137" y="1308"/>
                    </a:lnTo>
                    <a:lnTo>
                      <a:pt x="2144" y="1308"/>
                    </a:lnTo>
                    <a:lnTo>
                      <a:pt x="2150" y="1311"/>
                    </a:lnTo>
                    <a:lnTo>
                      <a:pt x="2158" y="1317"/>
                    </a:lnTo>
                    <a:lnTo>
                      <a:pt x="2158" y="1317"/>
                    </a:lnTo>
                    <a:lnTo>
                      <a:pt x="2161" y="1321"/>
                    </a:lnTo>
                    <a:lnTo>
                      <a:pt x="2166" y="1328"/>
                    </a:lnTo>
                    <a:lnTo>
                      <a:pt x="2172" y="1344"/>
                    </a:lnTo>
                    <a:lnTo>
                      <a:pt x="2179" y="1364"/>
                    </a:lnTo>
                    <a:lnTo>
                      <a:pt x="2185" y="1383"/>
                    </a:lnTo>
                    <a:lnTo>
                      <a:pt x="2192" y="1402"/>
                    </a:lnTo>
                    <a:lnTo>
                      <a:pt x="2198" y="1417"/>
                    </a:lnTo>
                    <a:lnTo>
                      <a:pt x="2201" y="1423"/>
                    </a:lnTo>
                    <a:lnTo>
                      <a:pt x="2204" y="1426"/>
                    </a:lnTo>
                    <a:lnTo>
                      <a:pt x="2206" y="1428"/>
                    </a:lnTo>
                    <a:lnTo>
                      <a:pt x="2209" y="1427"/>
                    </a:lnTo>
                    <a:lnTo>
                      <a:pt x="2209" y="1427"/>
                    </a:lnTo>
                    <a:lnTo>
                      <a:pt x="2212" y="1425"/>
                    </a:lnTo>
                    <a:lnTo>
                      <a:pt x="2214" y="1421"/>
                    </a:lnTo>
                    <a:lnTo>
                      <a:pt x="2216" y="1412"/>
                    </a:lnTo>
                    <a:lnTo>
                      <a:pt x="2218" y="1389"/>
                    </a:lnTo>
                    <a:lnTo>
                      <a:pt x="2220" y="1378"/>
                    </a:lnTo>
                    <a:lnTo>
                      <a:pt x="2222" y="1372"/>
                    </a:lnTo>
                    <a:lnTo>
                      <a:pt x="2225" y="1368"/>
                    </a:lnTo>
                    <a:lnTo>
                      <a:pt x="2227" y="1365"/>
                    </a:lnTo>
                    <a:lnTo>
                      <a:pt x="2230" y="1363"/>
                    </a:lnTo>
                    <a:lnTo>
                      <a:pt x="2234" y="1363"/>
                    </a:lnTo>
                    <a:lnTo>
                      <a:pt x="2240" y="1363"/>
                    </a:lnTo>
                    <a:lnTo>
                      <a:pt x="2240" y="1363"/>
                    </a:lnTo>
                    <a:lnTo>
                      <a:pt x="2245" y="1365"/>
                    </a:lnTo>
                    <a:lnTo>
                      <a:pt x="2250" y="1367"/>
                    </a:lnTo>
                    <a:lnTo>
                      <a:pt x="2254" y="1370"/>
                    </a:lnTo>
                    <a:lnTo>
                      <a:pt x="2258" y="1375"/>
                    </a:lnTo>
                    <a:lnTo>
                      <a:pt x="2262" y="1379"/>
                    </a:lnTo>
                    <a:lnTo>
                      <a:pt x="2265" y="1384"/>
                    </a:lnTo>
                    <a:lnTo>
                      <a:pt x="2270" y="1395"/>
                    </a:lnTo>
                    <a:lnTo>
                      <a:pt x="2273" y="1408"/>
                    </a:lnTo>
                    <a:lnTo>
                      <a:pt x="2275" y="1420"/>
                    </a:lnTo>
                    <a:lnTo>
                      <a:pt x="2276" y="1431"/>
                    </a:lnTo>
                    <a:lnTo>
                      <a:pt x="2275" y="1441"/>
                    </a:lnTo>
                    <a:lnTo>
                      <a:pt x="2275" y="1441"/>
                    </a:lnTo>
                    <a:lnTo>
                      <a:pt x="2272" y="1452"/>
                    </a:lnTo>
                    <a:lnTo>
                      <a:pt x="2265" y="1465"/>
                    </a:lnTo>
                    <a:lnTo>
                      <a:pt x="2250" y="1496"/>
                    </a:lnTo>
                    <a:lnTo>
                      <a:pt x="2243" y="1510"/>
                    </a:lnTo>
                    <a:lnTo>
                      <a:pt x="2239" y="1523"/>
                    </a:lnTo>
                    <a:lnTo>
                      <a:pt x="2239" y="1527"/>
                    </a:lnTo>
                    <a:lnTo>
                      <a:pt x="2239" y="1532"/>
                    </a:lnTo>
                    <a:lnTo>
                      <a:pt x="2241" y="1535"/>
                    </a:lnTo>
                    <a:lnTo>
                      <a:pt x="2244" y="1537"/>
                    </a:lnTo>
                    <a:lnTo>
                      <a:pt x="2244" y="1537"/>
                    </a:lnTo>
                    <a:lnTo>
                      <a:pt x="2260" y="1541"/>
                    </a:lnTo>
                    <a:lnTo>
                      <a:pt x="2274" y="1547"/>
                    </a:lnTo>
                    <a:lnTo>
                      <a:pt x="2279" y="1550"/>
                    </a:lnTo>
                    <a:lnTo>
                      <a:pt x="2284" y="1553"/>
                    </a:lnTo>
                    <a:lnTo>
                      <a:pt x="2287" y="1558"/>
                    </a:lnTo>
                    <a:lnTo>
                      <a:pt x="2289" y="1562"/>
                    </a:lnTo>
                    <a:lnTo>
                      <a:pt x="2289" y="1562"/>
                    </a:lnTo>
                    <a:lnTo>
                      <a:pt x="2289" y="1568"/>
                    </a:lnTo>
                    <a:lnTo>
                      <a:pt x="2288" y="1572"/>
                    </a:lnTo>
                    <a:lnTo>
                      <a:pt x="2287" y="1575"/>
                    </a:lnTo>
                    <a:lnTo>
                      <a:pt x="2285" y="1578"/>
                    </a:lnTo>
                    <a:lnTo>
                      <a:pt x="2281" y="1581"/>
                    </a:lnTo>
                    <a:lnTo>
                      <a:pt x="2278" y="1583"/>
                    </a:lnTo>
                    <a:lnTo>
                      <a:pt x="2276" y="1583"/>
                    </a:lnTo>
                    <a:lnTo>
                      <a:pt x="2273" y="1583"/>
                    </a:lnTo>
                    <a:lnTo>
                      <a:pt x="2273" y="1583"/>
                    </a:lnTo>
                    <a:lnTo>
                      <a:pt x="2263" y="1580"/>
                    </a:lnTo>
                    <a:lnTo>
                      <a:pt x="2251" y="1576"/>
                    </a:lnTo>
                    <a:lnTo>
                      <a:pt x="2244" y="1575"/>
                    </a:lnTo>
                    <a:lnTo>
                      <a:pt x="2239" y="1575"/>
                    </a:lnTo>
                    <a:lnTo>
                      <a:pt x="2234" y="1575"/>
                    </a:lnTo>
                    <a:lnTo>
                      <a:pt x="2233" y="1576"/>
                    </a:lnTo>
                    <a:lnTo>
                      <a:pt x="2232" y="1577"/>
                    </a:lnTo>
                    <a:lnTo>
                      <a:pt x="2232" y="1577"/>
                    </a:lnTo>
                    <a:lnTo>
                      <a:pt x="2231" y="1586"/>
                    </a:lnTo>
                    <a:lnTo>
                      <a:pt x="2232" y="1596"/>
                    </a:lnTo>
                    <a:lnTo>
                      <a:pt x="2231" y="1606"/>
                    </a:lnTo>
                    <a:lnTo>
                      <a:pt x="2230" y="1609"/>
                    </a:lnTo>
                    <a:lnTo>
                      <a:pt x="2228" y="1610"/>
                    </a:lnTo>
                    <a:lnTo>
                      <a:pt x="2228" y="1610"/>
                    </a:lnTo>
                    <a:lnTo>
                      <a:pt x="2222" y="1609"/>
                    </a:lnTo>
                    <a:lnTo>
                      <a:pt x="2213" y="1607"/>
                    </a:lnTo>
                    <a:lnTo>
                      <a:pt x="2185" y="1599"/>
                    </a:lnTo>
                    <a:lnTo>
                      <a:pt x="2171" y="1596"/>
                    </a:lnTo>
                    <a:lnTo>
                      <a:pt x="2159" y="1594"/>
                    </a:lnTo>
                    <a:lnTo>
                      <a:pt x="2150" y="1594"/>
                    </a:lnTo>
                    <a:lnTo>
                      <a:pt x="2148" y="1595"/>
                    </a:lnTo>
                    <a:lnTo>
                      <a:pt x="2147" y="1596"/>
                    </a:lnTo>
                    <a:lnTo>
                      <a:pt x="2147" y="1596"/>
                    </a:lnTo>
                    <a:lnTo>
                      <a:pt x="2147" y="1598"/>
                    </a:lnTo>
                    <a:lnTo>
                      <a:pt x="2148" y="1601"/>
                    </a:lnTo>
                    <a:lnTo>
                      <a:pt x="2153" y="1609"/>
                    </a:lnTo>
                    <a:lnTo>
                      <a:pt x="2167" y="1630"/>
                    </a:lnTo>
                    <a:lnTo>
                      <a:pt x="2173" y="1641"/>
                    </a:lnTo>
                    <a:lnTo>
                      <a:pt x="2180" y="1650"/>
                    </a:lnTo>
                    <a:lnTo>
                      <a:pt x="2183" y="1659"/>
                    </a:lnTo>
                    <a:lnTo>
                      <a:pt x="2184" y="1662"/>
                    </a:lnTo>
                    <a:lnTo>
                      <a:pt x="2184" y="1666"/>
                    </a:lnTo>
                    <a:lnTo>
                      <a:pt x="2184" y="1666"/>
                    </a:lnTo>
                    <a:lnTo>
                      <a:pt x="2182" y="1672"/>
                    </a:lnTo>
                    <a:lnTo>
                      <a:pt x="2179" y="1679"/>
                    </a:lnTo>
                    <a:lnTo>
                      <a:pt x="2170" y="1695"/>
                    </a:lnTo>
                    <a:lnTo>
                      <a:pt x="2167" y="1704"/>
                    </a:lnTo>
                    <a:lnTo>
                      <a:pt x="2164" y="1712"/>
                    </a:lnTo>
                    <a:lnTo>
                      <a:pt x="2164" y="1719"/>
                    </a:lnTo>
                    <a:lnTo>
                      <a:pt x="2164" y="1722"/>
                    </a:lnTo>
                    <a:lnTo>
                      <a:pt x="2165" y="1726"/>
                    </a:lnTo>
                    <a:lnTo>
                      <a:pt x="2165" y="1726"/>
                    </a:lnTo>
                    <a:lnTo>
                      <a:pt x="2172" y="1740"/>
                    </a:lnTo>
                    <a:lnTo>
                      <a:pt x="2183" y="1756"/>
                    </a:lnTo>
                    <a:lnTo>
                      <a:pt x="2189" y="1764"/>
                    </a:lnTo>
                    <a:lnTo>
                      <a:pt x="2195" y="1770"/>
                    </a:lnTo>
                    <a:lnTo>
                      <a:pt x="2203" y="1776"/>
                    </a:lnTo>
                    <a:lnTo>
                      <a:pt x="2209" y="1778"/>
                    </a:lnTo>
                    <a:lnTo>
                      <a:pt x="2209" y="1778"/>
                    </a:lnTo>
                    <a:lnTo>
                      <a:pt x="2213" y="1779"/>
                    </a:lnTo>
                    <a:lnTo>
                      <a:pt x="2216" y="1781"/>
                    </a:lnTo>
                    <a:lnTo>
                      <a:pt x="2224" y="1788"/>
                    </a:lnTo>
                    <a:lnTo>
                      <a:pt x="2231" y="1797"/>
                    </a:lnTo>
                    <a:lnTo>
                      <a:pt x="2238" y="1808"/>
                    </a:lnTo>
                    <a:lnTo>
                      <a:pt x="2245" y="1817"/>
                    </a:lnTo>
                    <a:lnTo>
                      <a:pt x="2253" y="1827"/>
                    </a:lnTo>
                    <a:lnTo>
                      <a:pt x="2260" y="1834"/>
                    </a:lnTo>
                    <a:lnTo>
                      <a:pt x="2264" y="1837"/>
                    </a:lnTo>
                    <a:lnTo>
                      <a:pt x="2267" y="1838"/>
                    </a:lnTo>
                    <a:lnTo>
                      <a:pt x="2267" y="1838"/>
                    </a:lnTo>
                    <a:lnTo>
                      <a:pt x="2274" y="1839"/>
                    </a:lnTo>
                    <a:lnTo>
                      <a:pt x="2280" y="1839"/>
                    </a:lnTo>
                    <a:lnTo>
                      <a:pt x="2292" y="1836"/>
                    </a:lnTo>
                    <a:lnTo>
                      <a:pt x="2299" y="1834"/>
                    </a:lnTo>
                    <a:lnTo>
                      <a:pt x="2304" y="1833"/>
                    </a:lnTo>
                    <a:lnTo>
                      <a:pt x="2310" y="1834"/>
                    </a:lnTo>
                    <a:lnTo>
                      <a:pt x="2316" y="1836"/>
                    </a:lnTo>
                    <a:lnTo>
                      <a:pt x="2316" y="1836"/>
                    </a:lnTo>
                    <a:lnTo>
                      <a:pt x="2322" y="1841"/>
                    </a:lnTo>
                    <a:lnTo>
                      <a:pt x="2327" y="1848"/>
                    </a:lnTo>
                    <a:lnTo>
                      <a:pt x="2336" y="1865"/>
                    </a:lnTo>
                    <a:lnTo>
                      <a:pt x="2341" y="1873"/>
                    </a:lnTo>
                    <a:lnTo>
                      <a:pt x="2346" y="1881"/>
                    </a:lnTo>
                    <a:lnTo>
                      <a:pt x="2348" y="1883"/>
                    </a:lnTo>
                    <a:lnTo>
                      <a:pt x="2351" y="1884"/>
                    </a:lnTo>
                    <a:lnTo>
                      <a:pt x="2353" y="1885"/>
                    </a:lnTo>
                    <a:lnTo>
                      <a:pt x="2357" y="1885"/>
                    </a:lnTo>
                    <a:lnTo>
                      <a:pt x="2357" y="1885"/>
                    </a:lnTo>
                    <a:lnTo>
                      <a:pt x="2362" y="1883"/>
                    </a:lnTo>
                    <a:lnTo>
                      <a:pt x="2366" y="1881"/>
                    </a:lnTo>
                    <a:lnTo>
                      <a:pt x="2370" y="1876"/>
                    </a:lnTo>
                    <a:lnTo>
                      <a:pt x="2373" y="1871"/>
                    </a:lnTo>
                    <a:lnTo>
                      <a:pt x="2377" y="1858"/>
                    </a:lnTo>
                    <a:lnTo>
                      <a:pt x="2382" y="1839"/>
                    </a:lnTo>
                    <a:lnTo>
                      <a:pt x="2382" y="1839"/>
                    </a:lnTo>
                    <a:lnTo>
                      <a:pt x="2385" y="1829"/>
                    </a:lnTo>
                    <a:lnTo>
                      <a:pt x="2388" y="1822"/>
                    </a:lnTo>
                    <a:lnTo>
                      <a:pt x="2393" y="1815"/>
                    </a:lnTo>
                    <a:lnTo>
                      <a:pt x="2397" y="1810"/>
                    </a:lnTo>
                    <a:lnTo>
                      <a:pt x="2401" y="1805"/>
                    </a:lnTo>
                    <a:lnTo>
                      <a:pt x="2407" y="1802"/>
                    </a:lnTo>
                    <a:lnTo>
                      <a:pt x="2414" y="1798"/>
                    </a:lnTo>
                    <a:lnTo>
                      <a:pt x="2414" y="1798"/>
                    </a:lnTo>
                    <a:lnTo>
                      <a:pt x="2429" y="1794"/>
                    </a:lnTo>
                    <a:lnTo>
                      <a:pt x="2438" y="1792"/>
                    </a:lnTo>
                    <a:lnTo>
                      <a:pt x="2450" y="1791"/>
                    </a:lnTo>
                    <a:lnTo>
                      <a:pt x="2461" y="1791"/>
                    </a:lnTo>
                    <a:lnTo>
                      <a:pt x="2467" y="1792"/>
                    </a:lnTo>
                    <a:lnTo>
                      <a:pt x="2471" y="1793"/>
                    </a:lnTo>
                    <a:lnTo>
                      <a:pt x="2475" y="1796"/>
                    </a:lnTo>
                    <a:lnTo>
                      <a:pt x="2478" y="1798"/>
                    </a:lnTo>
                    <a:lnTo>
                      <a:pt x="2480" y="1801"/>
                    </a:lnTo>
                    <a:lnTo>
                      <a:pt x="2481" y="1805"/>
                    </a:lnTo>
                    <a:lnTo>
                      <a:pt x="2481" y="1805"/>
                    </a:lnTo>
                    <a:lnTo>
                      <a:pt x="2482" y="1819"/>
                    </a:lnTo>
                    <a:lnTo>
                      <a:pt x="2483" y="1827"/>
                    </a:lnTo>
                    <a:lnTo>
                      <a:pt x="2482" y="1830"/>
                    </a:lnTo>
                    <a:lnTo>
                      <a:pt x="2481" y="1834"/>
                    </a:lnTo>
                    <a:lnTo>
                      <a:pt x="2474" y="1842"/>
                    </a:lnTo>
                    <a:lnTo>
                      <a:pt x="2474" y="1842"/>
                    </a:lnTo>
                    <a:lnTo>
                      <a:pt x="2468" y="1848"/>
                    </a:lnTo>
                    <a:lnTo>
                      <a:pt x="2460" y="1854"/>
                    </a:lnTo>
                    <a:lnTo>
                      <a:pt x="2445" y="1867"/>
                    </a:lnTo>
                    <a:lnTo>
                      <a:pt x="2438" y="1875"/>
                    </a:lnTo>
                    <a:lnTo>
                      <a:pt x="2436" y="1878"/>
                    </a:lnTo>
                    <a:lnTo>
                      <a:pt x="2434" y="1882"/>
                    </a:lnTo>
                    <a:lnTo>
                      <a:pt x="2433" y="1885"/>
                    </a:lnTo>
                    <a:lnTo>
                      <a:pt x="2434" y="1889"/>
                    </a:lnTo>
                    <a:lnTo>
                      <a:pt x="2435" y="1893"/>
                    </a:lnTo>
                    <a:lnTo>
                      <a:pt x="2437" y="1896"/>
                    </a:lnTo>
                    <a:lnTo>
                      <a:pt x="2437" y="1896"/>
                    </a:lnTo>
                    <a:lnTo>
                      <a:pt x="2444" y="1902"/>
                    </a:lnTo>
                    <a:lnTo>
                      <a:pt x="2453" y="1907"/>
                    </a:lnTo>
                    <a:lnTo>
                      <a:pt x="2470" y="1915"/>
                    </a:lnTo>
                    <a:lnTo>
                      <a:pt x="2477" y="1921"/>
                    </a:lnTo>
                    <a:lnTo>
                      <a:pt x="2480" y="1923"/>
                    </a:lnTo>
                    <a:lnTo>
                      <a:pt x="2482" y="1927"/>
                    </a:lnTo>
                    <a:lnTo>
                      <a:pt x="2484" y="1931"/>
                    </a:lnTo>
                    <a:lnTo>
                      <a:pt x="2485" y="1936"/>
                    </a:lnTo>
                    <a:lnTo>
                      <a:pt x="2485" y="1941"/>
                    </a:lnTo>
                    <a:lnTo>
                      <a:pt x="2484" y="1947"/>
                    </a:lnTo>
                    <a:lnTo>
                      <a:pt x="2484" y="1947"/>
                    </a:lnTo>
                    <a:lnTo>
                      <a:pt x="2481" y="1959"/>
                    </a:lnTo>
                    <a:lnTo>
                      <a:pt x="2478" y="1968"/>
                    </a:lnTo>
                    <a:lnTo>
                      <a:pt x="2473" y="1974"/>
                    </a:lnTo>
                    <a:lnTo>
                      <a:pt x="2470" y="1979"/>
                    </a:lnTo>
                    <a:lnTo>
                      <a:pt x="2466" y="1981"/>
                    </a:lnTo>
                    <a:lnTo>
                      <a:pt x="2461" y="1982"/>
                    </a:lnTo>
                    <a:lnTo>
                      <a:pt x="2451" y="1983"/>
                    </a:lnTo>
                    <a:lnTo>
                      <a:pt x="2451" y="1983"/>
                    </a:lnTo>
                    <a:lnTo>
                      <a:pt x="2445" y="1982"/>
                    </a:lnTo>
                    <a:lnTo>
                      <a:pt x="2435" y="1979"/>
                    </a:lnTo>
                    <a:lnTo>
                      <a:pt x="2424" y="1974"/>
                    </a:lnTo>
                    <a:lnTo>
                      <a:pt x="2412" y="1969"/>
                    </a:lnTo>
                    <a:lnTo>
                      <a:pt x="2400" y="1961"/>
                    </a:lnTo>
                    <a:lnTo>
                      <a:pt x="2389" y="1955"/>
                    </a:lnTo>
                    <a:lnTo>
                      <a:pt x="2380" y="1947"/>
                    </a:lnTo>
                    <a:lnTo>
                      <a:pt x="2373" y="1941"/>
                    </a:lnTo>
                    <a:lnTo>
                      <a:pt x="2373" y="1941"/>
                    </a:lnTo>
                    <a:lnTo>
                      <a:pt x="2368" y="1935"/>
                    </a:lnTo>
                    <a:lnTo>
                      <a:pt x="2363" y="1932"/>
                    </a:lnTo>
                    <a:lnTo>
                      <a:pt x="2359" y="1930"/>
                    </a:lnTo>
                    <a:lnTo>
                      <a:pt x="2354" y="1929"/>
                    </a:lnTo>
                    <a:lnTo>
                      <a:pt x="2350" y="1930"/>
                    </a:lnTo>
                    <a:lnTo>
                      <a:pt x="2347" y="1931"/>
                    </a:lnTo>
                    <a:lnTo>
                      <a:pt x="2344" y="1934"/>
                    </a:lnTo>
                    <a:lnTo>
                      <a:pt x="2341" y="1937"/>
                    </a:lnTo>
                    <a:lnTo>
                      <a:pt x="2341" y="1937"/>
                    </a:lnTo>
                    <a:lnTo>
                      <a:pt x="2339" y="1942"/>
                    </a:lnTo>
                    <a:lnTo>
                      <a:pt x="2338" y="1947"/>
                    </a:lnTo>
                    <a:lnTo>
                      <a:pt x="2338" y="1959"/>
                    </a:lnTo>
                    <a:lnTo>
                      <a:pt x="2340" y="1971"/>
                    </a:lnTo>
                    <a:lnTo>
                      <a:pt x="2342" y="1977"/>
                    </a:lnTo>
                    <a:lnTo>
                      <a:pt x="2345" y="1982"/>
                    </a:lnTo>
                    <a:lnTo>
                      <a:pt x="2345" y="1982"/>
                    </a:lnTo>
                    <a:lnTo>
                      <a:pt x="2348" y="1986"/>
                    </a:lnTo>
                    <a:lnTo>
                      <a:pt x="2352" y="1991"/>
                    </a:lnTo>
                    <a:lnTo>
                      <a:pt x="2362" y="1999"/>
                    </a:lnTo>
                    <a:lnTo>
                      <a:pt x="2370" y="2007"/>
                    </a:lnTo>
                    <a:lnTo>
                      <a:pt x="2372" y="2011"/>
                    </a:lnTo>
                    <a:lnTo>
                      <a:pt x="2373" y="2015"/>
                    </a:lnTo>
                    <a:lnTo>
                      <a:pt x="2373" y="2015"/>
                    </a:lnTo>
                    <a:lnTo>
                      <a:pt x="2371" y="2028"/>
                    </a:lnTo>
                    <a:lnTo>
                      <a:pt x="2370" y="2038"/>
                    </a:lnTo>
                    <a:lnTo>
                      <a:pt x="2369" y="2049"/>
                    </a:lnTo>
                    <a:lnTo>
                      <a:pt x="2370" y="2059"/>
                    </a:lnTo>
                    <a:lnTo>
                      <a:pt x="2371" y="2065"/>
                    </a:lnTo>
                    <a:lnTo>
                      <a:pt x="2373" y="2069"/>
                    </a:lnTo>
                    <a:lnTo>
                      <a:pt x="2375" y="2074"/>
                    </a:lnTo>
                    <a:lnTo>
                      <a:pt x="2378" y="2077"/>
                    </a:lnTo>
                    <a:lnTo>
                      <a:pt x="2383" y="2079"/>
                    </a:lnTo>
                    <a:lnTo>
                      <a:pt x="2388" y="2081"/>
                    </a:lnTo>
                    <a:lnTo>
                      <a:pt x="2388" y="2081"/>
                    </a:lnTo>
                    <a:lnTo>
                      <a:pt x="2410" y="2086"/>
                    </a:lnTo>
                    <a:lnTo>
                      <a:pt x="2431" y="2089"/>
                    </a:lnTo>
                    <a:lnTo>
                      <a:pt x="2440" y="2089"/>
                    </a:lnTo>
                    <a:lnTo>
                      <a:pt x="2448" y="2089"/>
                    </a:lnTo>
                    <a:lnTo>
                      <a:pt x="2455" y="2087"/>
                    </a:lnTo>
                    <a:lnTo>
                      <a:pt x="2461" y="2084"/>
                    </a:lnTo>
                    <a:lnTo>
                      <a:pt x="2461" y="2084"/>
                    </a:lnTo>
                    <a:lnTo>
                      <a:pt x="2463" y="2083"/>
                    </a:lnTo>
                    <a:lnTo>
                      <a:pt x="2467" y="2083"/>
                    </a:lnTo>
                    <a:lnTo>
                      <a:pt x="2472" y="2086"/>
                    </a:lnTo>
                    <a:lnTo>
                      <a:pt x="2479" y="2090"/>
                    </a:lnTo>
                    <a:lnTo>
                      <a:pt x="2485" y="2095"/>
                    </a:lnTo>
                    <a:lnTo>
                      <a:pt x="2492" y="2101"/>
                    </a:lnTo>
                    <a:lnTo>
                      <a:pt x="2497" y="2105"/>
                    </a:lnTo>
                    <a:lnTo>
                      <a:pt x="2501" y="2106"/>
                    </a:lnTo>
                    <a:lnTo>
                      <a:pt x="2504" y="2107"/>
                    </a:lnTo>
                    <a:lnTo>
                      <a:pt x="2506" y="2106"/>
                    </a:lnTo>
                    <a:lnTo>
                      <a:pt x="2509" y="2105"/>
                    </a:lnTo>
                    <a:lnTo>
                      <a:pt x="2509" y="2105"/>
                    </a:lnTo>
                    <a:lnTo>
                      <a:pt x="2511" y="2103"/>
                    </a:lnTo>
                    <a:lnTo>
                      <a:pt x="2514" y="2100"/>
                    </a:lnTo>
                    <a:lnTo>
                      <a:pt x="2517" y="2093"/>
                    </a:lnTo>
                    <a:lnTo>
                      <a:pt x="2520" y="2084"/>
                    </a:lnTo>
                    <a:lnTo>
                      <a:pt x="2521" y="2075"/>
                    </a:lnTo>
                    <a:lnTo>
                      <a:pt x="2526" y="2056"/>
                    </a:lnTo>
                    <a:lnTo>
                      <a:pt x="2528" y="2049"/>
                    </a:lnTo>
                    <a:lnTo>
                      <a:pt x="2531" y="2042"/>
                    </a:lnTo>
                    <a:lnTo>
                      <a:pt x="2531" y="2042"/>
                    </a:lnTo>
                    <a:lnTo>
                      <a:pt x="2539" y="2032"/>
                    </a:lnTo>
                    <a:lnTo>
                      <a:pt x="2547" y="2025"/>
                    </a:lnTo>
                    <a:lnTo>
                      <a:pt x="2557" y="2017"/>
                    </a:lnTo>
                    <a:lnTo>
                      <a:pt x="2570" y="2011"/>
                    </a:lnTo>
                    <a:lnTo>
                      <a:pt x="2570" y="2011"/>
                    </a:lnTo>
                    <a:lnTo>
                      <a:pt x="2574" y="2011"/>
                    </a:lnTo>
                    <a:lnTo>
                      <a:pt x="2577" y="2011"/>
                    </a:lnTo>
                    <a:lnTo>
                      <a:pt x="2580" y="2014"/>
                    </a:lnTo>
                    <a:lnTo>
                      <a:pt x="2582" y="2017"/>
                    </a:lnTo>
                    <a:lnTo>
                      <a:pt x="2588" y="2025"/>
                    </a:lnTo>
                    <a:lnTo>
                      <a:pt x="2592" y="2035"/>
                    </a:lnTo>
                    <a:lnTo>
                      <a:pt x="2595" y="2047"/>
                    </a:lnTo>
                    <a:lnTo>
                      <a:pt x="2599" y="2058"/>
                    </a:lnTo>
                    <a:lnTo>
                      <a:pt x="2603" y="2077"/>
                    </a:lnTo>
                    <a:lnTo>
                      <a:pt x="2603" y="2077"/>
                    </a:lnTo>
                    <a:lnTo>
                      <a:pt x="2604" y="2084"/>
                    </a:lnTo>
                    <a:lnTo>
                      <a:pt x="2605" y="2095"/>
                    </a:lnTo>
                    <a:lnTo>
                      <a:pt x="2606" y="2124"/>
                    </a:lnTo>
                    <a:lnTo>
                      <a:pt x="2607" y="2138"/>
                    </a:lnTo>
                    <a:lnTo>
                      <a:pt x="2610" y="2153"/>
                    </a:lnTo>
                    <a:lnTo>
                      <a:pt x="2612" y="2167"/>
                    </a:lnTo>
                    <a:lnTo>
                      <a:pt x="2616" y="2179"/>
                    </a:lnTo>
                    <a:lnTo>
                      <a:pt x="2616" y="2179"/>
                    </a:lnTo>
                    <a:lnTo>
                      <a:pt x="2625" y="2202"/>
                    </a:lnTo>
                    <a:lnTo>
                      <a:pt x="2633" y="2222"/>
                    </a:lnTo>
                    <a:lnTo>
                      <a:pt x="2636" y="2231"/>
                    </a:lnTo>
                    <a:lnTo>
                      <a:pt x="2639" y="2238"/>
                    </a:lnTo>
                    <a:lnTo>
                      <a:pt x="2643" y="2243"/>
                    </a:lnTo>
                    <a:lnTo>
                      <a:pt x="2647" y="2244"/>
                    </a:lnTo>
                    <a:lnTo>
                      <a:pt x="2649" y="2245"/>
                    </a:lnTo>
                    <a:lnTo>
                      <a:pt x="2649" y="2245"/>
                    </a:lnTo>
                    <a:lnTo>
                      <a:pt x="2675" y="2248"/>
                    </a:lnTo>
                    <a:lnTo>
                      <a:pt x="2681" y="2249"/>
                    </a:lnTo>
                    <a:lnTo>
                      <a:pt x="2686" y="2250"/>
                    </a:lnTo>
                    <a:lnTo>
                      <a:pt x="2690" y="2252"/>
                    </a:lnTo>
                    <a:lnTo>
                      <a:pt x="2693" y="2256"/>
                    </a:lnTo>
                    <a:lnTo>
                      <a:pt x="2693" y="2256"/>
                    </a:lnTo>
                    <a:lnTo>
                      <a:pt x="2694" y="2263"/>
                    </a:lnTo>
                    <a:lnTo>
                      <a:pt x="2695" y="2273"/>
                    </a:lnTo>
                    <a:lnTo>
                      <a:pt x="2696" y="2278"/>
                    </a:lnTo>
                    <a:lnTo>
                      <a:pt x="2698" y="2282"/>
                    </a:lnTo>
                    <a:lnTo>
                      <a:pt x="2701" y="2284"/>
                    </a:lnTo>
                    <a:lnTo>
                      <a:pt x="2707" y="2286"/>
                    </a:lnTo>
                    <a:lnTo>
                      <a:pt x="2707" y="2286"/>
                    </a:lnTo>
                    <a:lnTo>
                      <a:pt x="2712" y="2286"/>
                    </a:lnTo>
                    <a:lnTo>
                      <a:pt x="2718" y="2284"/>
                    </a:lnTo>
                    <a:lnTo>
                      <a:pt x="2723" y="2281"/>
                    </a:lnTo>
                    <a:lnTo>
                      <a:pt x="2727" y="2278"/>
                    </a:lnTo>
                    <a:lnTo>
                      <a:pt x="2733" y="2274"/>
                    </a:lnTo>
                    <a:lnTo>
                      <a:pt x="2737" y="2272"/>
                    </a:lnTo>
                    <a:lnTo>
                      <a:pt x="2742" y="2271"/>
                    </a:lnTo>
                    <a:lnTo>
                      <a:pt x="2745" y="2272"/>
                    </a:lnTo>
                    <a:lnTo>
                      <a:pt x="2747" y="2273"/>
                    </a:lnTo>
                    <a:lnTo>
                      <a:pt x="2747" y="2273"/>
                    </a:lnTo>
                    <a:lnTo>
                      <a:pt x="2749" y="2275"/>
                    </a:lnTo>
                    <a:lnTo>
                      <a:pt x="2750" y="2278"/>
                    </a:lnTo>
                    <a:lnTo>
                      <a:pt x="2750" y="2281"/>
                    </a:lnTo>
                    <a:lnTo>
                      <a:pt x="2749" y="2284"/>
                    </a:lnTo>
                    <a:lnTo>
                      <a:pt x="2747" y="2292"/>
                    </a:lnTo>
                    <a:lnTo>
                      <a:pt x="2743" y="2299"/>
                    </a:lnTo>
                    <a:lnTo>
                      <a:pt x="2739" y="2308"/>
                    </a:lnTo>
                    <a:lnTo>
                      <a:pt x="2737" y="2315"/>
                    </a:lnTo>
                    <a:lnTo>
                      <a:pt x="2736" y="2318"/>
                    </a:lnTo>
                    <a:lnTo>
                      <a:pt x="2736" y="2321"/>
                    </a:lnTo>
                    <a:lnTo>
                      <a:pt x="2737" y="2323"/>
                    </a:lnTo>
                    <a:lnTo>
                      <a:pt x="2739" y="2326"/>
                    </a:lnTo>
                    <a:lnTo>
                      <a:pt x="2739" y="2326"/>
                    </a:lnTo>
                    <a:lnTo>
                      <a:pt x="2743" y="2327"/>
                    </a:lnTo>
                    <a:lnTo>
                      <a:pt x="2748" y="2328"/>
                    </a:lnTo>
                    <a:lnTo>
                      <a:pt x="2762" y="2329"/>
                    </a:lnTo>
                    <a:lnTo>
                      <a:pt x="2780" y="2330"/>
                    </a:lnTo>
                    <a:lnTo>
                      <a:pt x="2799" y="2329"/>
                    </a:lnTo>
                    <a:lnTo>
                      <a:pt x="2834" y="2327"/>
                    </a:lnTo>
                    <a:lnTo>
                      <a:pt x="2850" y="2326"/>
                    </a:lnTo>
                    <a:lnTo>
                      <a:pt x="2850" y="2326"/>
                    </a:lnTo>
                    <a:lnTo>
                      <a:pt x="2856" y="2322"/>
                    </a:lnTo>
                    <a:lnTo>
                      <a:pt x="2872" y="2316"/>
                    </a:lnTo>
                    <a:lnTo>
                      <a:pt x="2881" y="2312"/>
                    </a:lnTo>
                    <a:lnTo>
                      <a:pt x="2891" y="2310"/>
                    </a:lnTo>
                    <a:lnTo>
                      <a:pt x="2899" y="2309"/>
                    </a:lnTo>
                    <a:lnTo>
                      <a:pt x="2902" y="2309"/>
                    </a:lnTo>
                    <a:lnTo>
                      <a:pt x="2905" y="2310"/>
                    </a:lnTo>
                    <a:lnTo>
                      <a:pt x="2905" y="2310"/>
                    </a:lnTo>
                    <a:lnTo>
                      <a:pt x="2907" y="2312"/>
                    </a:lnTo>
                    <a:lnTo>
                      <a:pt x="2911" y="2316"/>
                    </a:lnTo>
                    <a:lnTo>
                      <a:pt x="2915" y="2327"/>
                    </a:lnTo>
                    <a:lnTo>
                      <a:pt x="2920" y="2341"/>
                    </a:lnTo>
                    <a:lnTo>
                      <a:pt x="2925" y="2356"/>
                    </a:lnTo>
                    <a:lnTo>
                      <a:pt x="2928" y="2372"/>
                    </a:lnTo>
                    <a:lnTo>
                      <a:pt x="2929" y="2388"/>
                    </a:lnTo>
                    <a:lnTo>
                      <a:pt x="2929" y="2395"/>
                    </a:lnTo>
                    <a:lnTo>
                      <a:pt x="2928" y="2401"/>
                    </a:lnTo>
                    <a:lnTo>
                      <a:pt x="2927" y="2406"/>
                    </a:lnTo>
                    <a:lnTo>
                      <a:pt x="2925" y="2409"/>
                    </a:lnTo>
                    <a:lnTo>
                      <a:pt x="2925" y="2409"/>
                    </a:lnTo>
                    <a:lnTo>
                      <a:pt x="2922" y="2413"/>
                    </a:lnTo>
                    <a:lnTo>
                      <a:pt x="2916" y="2416"/>
                    </a:lnTo>
                    <a:lnTo>
                      <a:pt x="2902" y="2425"/>
                    </a:lnTo>
                    <a:lnTo>
                      <a:pt x="2884" y="2433"/>
                    </a:lnTo>
                    <a:lnTo>
                      <a:pt x="2866" y="2444"/>
                    </a:lnTo>
                    <a:lnTo>
                      <a:pt x="2848" y="2455"/>
                    </a:lnTo>
                    <a:lnTo>
                      <a:pt x="2841" y="2461"/>
                    </a:lnTo>
                    <a:lnTo>
                      <a:pt x="2834" y="2467"/>
                    </a:lnTo>
                    <a:lnTo>
                      <a:pt x="2830" y="2474"/>
                    </a:lnTo>
                    <a:lnTo>
                      <a:pt x="2827" y="2480"/>
                    </a:lnTo>
                    <a:lnTo>
                      <a:pt x="2826" y="2488"/>
                    </a:lnTo>
                    <a:lnTo>
                      <a:pt x="2828" y="2495"/>
                    </a:lnTo>
                    <a:lnTo>
                      <a:pt x="2828" y="2495"/>
                    </a:lnTo>
                    <a:lnTo>
                      <a:pt x="2829" y="2498"/>
                    </a:lnTo>
                    <a:lnTo>
                      <a:pt x="2831" y="2500"/>
                    </a:lnTo>
                    <a:lnTo>
                      <a:pt x="2833" y="2502"/>
                    </a:lnTo>
                    <a:lnTo>
                      <a:pt x="2836" y="2503"/>
                    </a:lnTo>
                    <a:lnTo>
                      <a:pt x="2843" y="2504"/>
                    </a:lnTo>
                    <a:lnTo>
                      <a:pt x="2850" y="2503"/>
                    </a:lnTo>
                    <a:lnTo>
                      <a:pt x="2858" y="2500"/>
                    </a:lnTo>
                    <a:lnTo>
                      <a:pt x="2866" y="2496"/>
                    </a:lnTo>
                    <a:lnTo>
                      <a:pt x="2884" y="2486"/>
                    </a:lnTo>
                    <a:lnTo>
                      <a:pt x="2903" y="2474"/>
                    </a:lnTo>
                    <a:lnTo>
                      <a:pt x="2919" y="2464"/>
                    </a:lnTo>
                    <a:lnTo>
                      <a:pt x="2926" y="2460"/>
                    </a:lnTo>
                    <a:lnTo>
                      <a:pt x="2932" y="2459"/>
                    </a:lnTo>
                    <a:lnTo>
                      <a:pt x="2937" y="2457"/>
                    </a:lnTo>
                    <a:lnTo>
                      <a:pt x="2939" y="2459"/>
                    </a:lnTo>
                    <a:lnTo>
                      <a:pt x="2940" y="2460"/>
                    </a:lnTo>
                    <a:lnTo>
                      <a:pt x="2940" y="2460"/>
                    </a:lnTo>
                    <a:lnTo>
                      <a:pt x="2941" y="2463"/>
                    </a:lnTo>
                    <a:lnTo>
                      <a:pt x="2942" y="2466"/>
                    </a:lnTo>
                    <a:lnTo>
                      <a:pt x="2941" y="2469"/>
                    </a:lnTo>
                    <a:lnTo>
                      <a:pt x="2940" y="2474"/>
                    </a:lnTo>
                    <a:lnTo>
                      <a:pt x="2934" y="2481"/>
                    </a:lnTo>
                    <a:lnTo>
                      <a:pt x="2926" y="2488"/>
                    </a:lnTo>
                    <a:lnTo>
                      <a:pt x="2917" y="2496"/>
                    </a:lnTo>
                    <a:lnTo>
                      <a:pt x="2907" y="2501"/>
                    </a:lnTo>
                    <a:lnTo>
                      <a:pt x="2895" y="2510"/>
                    </a:lnTo>
                    <a:lnTo>
                      <a:pt x="2895" y="2510"/>
                    </a:lnTo>
                    <a:lnTo>
                      <a:pt x="2892" y="2513"/>
                    </a:lnTo>
                    <a:lnTo>
                      <a:pt x="2889" y="2517"/>
                    </a:lnTo>
                    <a:lnTo>
                      <a:pt x="2883" y="2528"/>
                    </a:lnTo>
                    <a:lnTo>
                      <a:pt x="2881" y="2534"/>
                    </a:lnTo>
                    <a:lnTo>
                      <a:pt x="2880" y="2538"/>
                    </a:lnTo>
                    <a:lnTo>
                      <a:pt x="2880" y="2543"/>
                    </a:lnTo>
                    <a:lnTo>
                      <a:pt x="2881" y="2546"/>
                    </a:lnTo>
                    <a:lnTo>
                      <a:pt x="2881" y="2546"/>
                    </a:lnTo>
                    <a:lnTo>
                      <a:pt x="2883" y="2548"/>
                    </a:lnTo>
                    <a:lnTo>
                      <a:pt x="2888" y="2550"/>
                    </a:lnTo>
                    <a:lnTo>
                      <a:pt x="2892" y="2552"/>
                    </a:lnTo>
                    <a:lnTo>
                      <a:pt x="2898" y="2553"/>
                    </a:lnTo>
                    <a:lnTo>
                      <a:pt x="2903" y="2553"/>
                    </a:lnTo>
                    <a:lnTo>
                      <a:pt x="2908" y="2553"/>
                    </a:lnTo>
                    <a:lnTo>
                      <a:pt x="2914" y="2552"/>
                    </a:lnTo>
                    <a:lnTo>
                      <a:pt x="2919" y="2550"/>
                    </a:lnTo>
                    <a:lnTo>
                      <a:pt x="2919" y="2550"/>
                    </a:lnTo>
                    <a:lnTo>
                      <a:pt x="2925" y="2546"/>
                    </a:lnTo>
                    <a:lnTo>
                      <a:pt x="2932" y="2540"/>
                    </a:lnTo>
                    <a:lnTo>
                      <a:pt x="2949" y="2525"/>
                    </a:lnTo>
                    <a:lnTo>
                      <a:pt x="2965" y="2511"/>
                    </a:lnTo>
                    <a:lnTo>
                      <a:pt x="2973" y="2507"/>
                    </a:lnTo>
                    <a:lnTo>
                      <a:pt x="2978" y="2504"/>
                    </a:lnTo>
                    <a:lnTo>
                      <a:pt x="2978" y="2504"/>
                    </a:lnTo>
                    <a:lnTo>
                      <a:pt x="2989" y="2504"/>
                    </a:lnTo>
                    <a:lnTo>
                      <a:pt x="3000" y="2505"/>
                    </a:lnTo>
                    <a:lnTo>
                      <a:pt x="3011" y="2510"/>
                    </a:lnTo>
                    <a:lnTo>
                      <a:pt x="3015" y="2513"/>
                    </a:lnTo>
                    <a:lnTo>
                      <a:pt x="3020" y="2516"/>
                    </a:lnTo>
                    <a:lnTo>
                      <a:pt x="3020" y="2516"/>
                    </a:lnTo>
                    <a:lnTo>
                      <a:pt x="3023" y="2521"/>
                    </a:lnTo>
                    <a:lnTo>
                      <a:pt x="3026" y="2526"/>
                    </a:lnTo>
                    <a:lnTo>
                      <a:pt x="3028" y="2532"/>
                    </a:lnTo>
                    <a:lnTo>
                      <a:pt x="3031" y="2538"/>
                    </a:lnTo>
                    <a:lnTo>
                      <a:pt x="3032" y="2545"/>
                    </a:lnTo>
                    <a:lnTo>
                      <a:pt x="3031" y="2550"/>
                    </a:lnTo>
                    <a:lnTo>
                      <a:pt x="3030" y="2556"/>
                    </a:lnTo>
                    <a:lnTo>
                      <a:pt x="3027" y="2561"/>
                    </a:lnTo>
                    <a:lnTo>
                      <a:pt x="3027" y="2561"/>
                    </a:lnTo>
                    <a:lnTo>
                      <a:pt x="3023" y="2565"/>
                    </a:lnTo>
                    <a:lnTo>
                      <a:pt x="3019" y="2570"/>
                    </a:lnTo>
                    <a:lnTo>
                      <a:pt x="3012" y="2573"/>
                    </a:lnTo>
                    <a:lnTo>
                      <a:pt x="3006" y="2576"/>
                    </a:lnTo>
                    <a:lnTo>
                      <a:pt x="2998" y="2580"/>
                    </a:lnTo>
                    <a:lnTo>
                      <a:pt x="2989" y="2582"/>
                    </a:lnTo>
                    <a:lnTo>
                      <a:pt x="2982" y="2584"/>
                    </a:lnTo>
                    <a:lnTo>
                      <a:pt x="2973" y="2585"/>
                    </a:lnTo>
                    <a:lnTo>
                      <a:pt x="2973" y="2585"/>
                    </a:lnTo>
                    <a:lnTo>
                      <a:pt x="2951" y="2586"/>
                    </a:lnTo>
                    <a:lnTo>
                      <a:pt x="2926" y="2586"/>
                    </a:lnTo>
                    <a:lnTo>
                      <a:pt x="2903" y="2586"/>
                    </a:lnTo>
                    <a:lnTo>
                      <a:pt x="2895" y="2587"/>
                    </a:lnTo>
                    <a:lnTo>
                      <a:pt x="2890" y="2588"/>
                    </a:lnTo>
                    <a:lnTo>
                      <a:pt x="2890" y="2588"/>
                    </a:lnTo>
                    <a:lnTo>
                      <a:pt x="2882" y="2591"/>
                    </a:lnTo>
                    <a:lnTo>
                      <a:pt x="2875" y="2593"/>
                    </a:lnTo>
                    <a:lnTo>
                      <a:pt x="2867" y="2596"/>
                    </a:lnTo>
                    <a:lnTo>
                      <a:pt x="2865" y="2597"/>
                    </a:lnTo>
                    <a:lnTo>
                      <a:pt x="2864" y="2600"/>
                    </a:lnTo>
                    <a:lnTo>
                      <a:pt x="2864" y="2600"/>
                    </a:lnTo>
                    <a:lnTo>
                      <a:pt x="2859" y="2613"/>
                    </a:lnTo>
                    <a:lnTo>
                      <a:pt x="2858" y="2619"/>
                    </a:lnTo>
                    <a:lnTo>
                      <a:pt x="2858" y="2619"/>
                    </a:lnTo>
                    <a:lnTo>
                      <a:pt x="2866" y="2631"/>
                    </a:lnTo>
                    <a:lnTo>
                      <a:pt x="2872" y="2640"/>
                    </a:lnTo>
                    <a:lnTo>
                      <a:pt x="2880" y="2647"/>
                    </a:lnTo>
                    <a:lnTo>
                      <a:pt x="2890" y="2656"/>
                    </a:lnTo>
                    <a:lnTo>
                      <a:pt x="2900" y="2662"/>
                    </a:lnTo>
                    <a:lnTo>
                      <a:pt x="2911" y="2668"/>
                    </a:lnTo>
                    <a:lnTo>
                      <a:pt x="2916" y="2669"/>
                    </a:lnTo>
                    <a:lnTo>
                      <a:pt x="2922" y="2670"/>
                    </a:lnTo>
                    <a:lnTo>
                      <a:pt x="2922" y="2670"/>
                    </a:lnTo>
                    <a:lnTo>
                      <a:pt x="2941" y="2670"/>
                    </a:lnTo>
                    <a:lnTo>
                      <a:pt x="2955" y="2670"/>
                    </a:lnTo>
                    <a:lnTo>
                      <a:pt x="2967" y="2668"/>
                    </a:lnTo>
                    <a:lnTo>
                      <a:pt x="2978" y="2662"/>
                    </a:lnTo>
                    <a:lnTo>
                      <a:pt x="2978" y="2662"/>
                    </a:lnTo>
                    <a:lnTo>
                      <a:pt x="2985" y="2659"/>
                    </a:lnTo>
                    <a:lnTo>
                      <a:pt x="2990" y="2655"/>
                    </a:lnTo>
                    <a:lnTo>
                      <a:pt x="3001" y="2646"/>
                    </a:lnTo>
                    <a:lnTo>
                      <a:pt x="3007" y="2642"/>
                    </a:lnTo>
                    <a:lnTo>
                      <a:pt x="3011" y="2640"/>
                    </a:lnTo>
                    <a:lnTo>
                      <a:pt x="3016" y="2637"/>
                    </a:lnTo>
                    <a:lnTo>
                      <a:pt x="3021" y="2637"/>
                    </a:lnTo>
                    <a:lnTo>
                      <a:pt x="3021" y="2637"/>
                    </a:lnTo>
                    <a:lnTo>
                      <a:pt x="3025" y="2640"/>
                    </a:lnTo>
                    <a:lnTo>
                      <a:pt x="3030" y="2643"/>
                    </a:lnTo>
                    <a:lnTo>
                      <a:pt x="3038" y="2653"/>
                    </a:lnTo>
                    <a:lnTo>
                      <a:pt x="3043" y="2657"/>
                    </a:lnTo>
                    <a:lnTo>
                      <a:pt x="3048" y="2661"/>
                    </a:lnTo>
                    <a:lnTo>
                      <a:pt x="3054" y="2665"/>
                    </a:lnTo>
                    <a:lnTo>
                      <a:pt x="3060" y="2666"/>
                    </a:lnTo>
                    <a:lnTo>
                      <a:pt x="3060" y="2666"/>
                    </a:lnTo>
                    <a:lnTo>
                      <a:pt x="3063" y="2665"/>
                    </a:lnTo>
                    <a:lnTo>
                      <a:pt x="3066" y="2664"/>
                    </a:lnTo>
                    <a:lnTo>
                      <a:pt x="3071" y="2659"/>
                    </a:lnTo>
                    <a:lnTo>
                      <a:pt x="3076" y="2653"/>
                    </a:lnTo>
                    <a:lnTo>
                      <a:pt x="3080" y="2644"/>
                    </a:lnTo>
                    <a:lnTo>
                      <a:pt x="3087" y="2626"/>
                    </a:lnTo>
                    <a:lnTo>
                      <a:pt x="3094" y="2610"/>
                    </a:lnTo>
                    <a:lnTo>
                      <a:pt x="3094" y="2610"/>
                    </a:lnTo>
                    <a:lnTo>
                      <a:pt x="3096" y="2607"/>
                    </a:lnTo>
                    <a:lnTo>
                      <a:pt x="3099" y="2604"/>
                    </a:lnTo>
                    <a:lnTo>
                      <a:pt x="3108" y="2597"/>
                    </a:lnTo>
                    <a:lnTo>
                      <a:pt x="3120" y="2592"/>
                    </a:lnTo>
                    <a:lnTo>
                      <a:pt x="3133" y="2586"/>
                    </a:lnTo>
                    <a:lnTo>
                      <a:pt x="3158" y="2576"/>
                    </a:lnTo>
                    <a:lnTo>
                      <a:pt x="3174" y="2571"/>
                    </a:lnTo>
                    <a:lnTo>
                      <a:pt x="3174" y="2571"/>
                    </a:lnTo>
                    <a:lnTo>
                      <a:pt x="3190" y="2560"/>
                    </a:lnTo>
                    <a:lnTo>
                      <a:pt x="3217" y="2540"/>
                    </a:lnTo>
                    <a:lnTo>
                      <a:pt x="3230" y="2528"/>
                    </a:lnTo>
                    <a:lnTo>
                      <a:pt x="3241" y="2517"/>
                    </a:lnTo>
                    <a:lnTo>
                      <a:pt x="3244" y="2513"/>
                    </a:lnTo>
                    <a:lnTo>
                      <a:pt x="3248" y="2508"/>
                    </a:lnTo>
                    <a:lnTo>
                      <a:pt x="3249" y="2504"/>
                    </a:lnTo>
                    <a:lnTo>
                      <a:pt x="3249" y="2501"/>
                    </a:lnTo>
                    <a:lnTo>
                      <a:pt x="3249" y="2501"/>
                    </a:lnTo>
                    <a:lnTo>
                      <a:pt x="3244" y="2495"/>
                    </a:lnTo>
                    <a:lnTo>
                      <a:pt x="3237" y="2486"/>
                    </a:lnTo>
                    <a:lnTo>
                      <a:pt x="3226" y="2476"/>
                    </a:lnTo>
                    <a:lnTo>
                      <a:pt x="3215" y="2464"/>
                    </a:lnTo>
                    <a:lnTo>
                      <a:pt x="3204" y="2451"/>
                    </a:lnTo>
                    <a:lnTo>
                      <a:pt x="3200" y="2444"/>
                    </a:lnTo>
                    <a:lnTo>
                      <a:pt x="3195" y="2437"/>
                    </a:lnTo>
                    <a:lnTo>
                      <a:pt x="3192" y="2430"/>
                    </a:lnTo>
                    <a:lnTo>
                      <a:pt x="3191" y="2423"/>
                    </a:lnTo>
                    <a:lnTo>
                      <a:pt x="3190" y="2415"/>
                    </a:lnTo>
                    <a:lnTo>
                      <a:pt x="3191" y="2408"/>
                    </a:lnTo>
                    <a:lnTo>
                      <a:pt x="3191" y="2408"/>
                    </a:lnTo>
                    <a:lnTo>
                      <a:pt x="3203" y="2357"/>
                    </a:lnTo>
                    <a:lnTo>
                      <a:pt x="3212" y="2321"/>
                    </a:lnTo>
                    <a:lnTo>
                      <a:pt x="3223" y="2284"/>
                    </a:lnTo>
                    <a:lnTo>
                      <a:pt x="3228" y="2266"/>
                    </a:lnTo>
                    <a:lnTo>
                      <a:pt x="3235" y="2248"/>
                    </a:lnTo>
                    <a:lnTo>
                      <a:pt x="3241" y="2233"/>
                    </a:lnTo>
                    <a:lnTo>
                      <a:pt x="3249" y="2219"/>
                    </a:lnTo>
                    <a:lnTo>
                      <a:pt x="3255" y="2207"/>
                    </a:lnTo>
                    <a:lnTo>
                      <a:pt x="3263" y="2198"/>
                    </a:lnTo>
                    <a:lnTo>
                      <a:pt x="3266" y="2195"/>
                    </a:lnTo>
                    <a:lnTo>
                      <a:pt x="3271" y="2192"/>
                    </a:lnTo>
                    <a:lnTo>
                      <a:pt x="3274" y="2191"/>
                    </a:lnTo>
                    <a:lnTo>
                      <a:pt x="3278" y="2191"/>
                    </a:lnTo>
                    <a:lnTo>
                      <a:pt x="3278" y="2191"/>
                    </a:lnTo>
                    <a:lnTo>
                      <a:pt x="3290" y="2194"/>
                    </a:lnTo>
                    <a:lnTo>
                      <a:pt x="3298" y="2196"/>
                    </a:lnTo>
                    <a:lnTo>
                      <a:pt x="3301" y="2199"/>
                    </a:lnTo>
                    <a:lnTo>
                      <a:pt x="3302" y="2202"/>
                    </a:lnTo>
                    <a:lnTo>
                      <a:pt x="3302" y="2204"/>
                    </a:lnTo>
                    <a:lnTo>
                      <a:pt x="3302" y="2204"/>
                    </a:lnTo>
                    <a:lnTo>
                      <a:pt x="3309" y="2196"/>
                    </a:lnTo>
                    <a:lnTo>
                      <a:pt x="3309" y="2196"/>
                    </a:lnTo>
                    <a:lnTo>
                      <a:pt x="3314" y="2188"/>
                    </a:lnTo>
                    <a:lnTo>
                      <a:pt x="3319" y="2179"/>
                    </a:lnTo>
                    <a:lnTo>
                      <a:pt x="3322" y="2170"/>
                    </a:lnTo>
                    <a:lnTo>
                      <a:pt x="3323" y="2158"/>
                    </a:lnTo>
                    <a:lnTo>
                      <a:pt x="3323" y="2144"/>
                    </a:lnTo>
                    <a:lnTo>
                      <a:pt x="3321" y="2129"/>
                    </a:lnTo>
                    <a:lnTo>
                      <a:pt x="3317" y="2111"/>
                    </a:lnTo>
                    <a:lnTo>
                      <a:pt x="3312" y="2090"/>
                    </a:lnTo>
                    <a:lnTo>
                      <a:pt x="3312" y="2090"/>
                    </a:lnTo>
                    <a:close/>
                    <a:moveTo>
                      <a:pt x="1190" y="621"/>
                    </a:moveTo>
                    <a:lnTo>
                      <a:pt x="1149" y="644"/>
                    </a:lnTo>
                    <a:lnTo>
                      <a:pt x="1149" y="644"/>
                    </a:lnTo>
                    <a:lnTo>
                      <a:pt x="1145" y="647"/>
                    </a:lnTo>
                    <a:lnTo>
                      <a:pt x="1135" y="653"/>
                    </a:lnTo>
                    <a:lnTo>
                      <a:pt x="1131" y="656"/>
                    </a:lnTo>
                    <a:lnTo>
                      <a:pt x="1127" y="660"/>
                    </a:lnTo>
                    <a:lnTo>
                      <a:pt x="1125" y="664"/>
                    </a:lnTo>
                    <a:lnTo>
                      <a:pt x="1125" y="666"/>
                    </a:lnTo>
                    <a:lnTo>
                      <a:pt x="1126" y="668"/>
                    </a:lnTo>
                    <a:lnTo>
                      <a:pt x="1126" y="668"/>
                    </a:lnTo>
                    <a:lnTo>
                      <a:pt x="1127" y="670"/>
                    </a:lnTo>
                    <a:lnTo>
                      <a:pt x="1129" y="673"/>
                    </a:lnTo>
                    <a:lnTo>
                      <a:pt x="1130" y="677"/>
                    </a:lnTo>
                    <a:lnTo>
                      <a:pt x="1131" y="679"/>
                    </a:lnTo>
                    <a:lnTo>
                      <a:pt x="1134" y="680"/>
                    </a:lnTo>
                    <a:lnTo>
                      <a:pt x="1146" y="682"/>
                    </a:lnTo>
                    <a:lnTo>
                      <a:pt x="1146" y="682"/>
                    </a:lnTo>
                    <a:lnTo>
                      <a:pt x="1161" y="685"/>
                    </a:lnTo>
                    <a:lnTo>
                      <a:pt x="1167" y="686"/>
                    </a:lnTo>
                    <a:lnTo>
                      <a:pt x="1172" y="686"/>
                    </a:lnTo>
                    <a:lnTo>
                      <a:pt x="1177" y="685"/>
                    </a:lnTo>
                    <a:lnTo>
                      <a:pt x="1181" y="684"/>
                    </a:lnTo>
                    <a:lnTo>
                      <a:pt x="1186" y="680"/>
                    </a:lnTo>
                    <a:lnTo>
                      <a:pt x="1193" y="673"/>
                    </a:lnTo>
                    <a:lnTo>
                      <a:pt x="1193" y="673"/>
                    </a:lnTo>
                    <a:lnTo>
                      <a:pt x="1199" y="667"/>
                    </a:lnTo>
                    <a:lnTo>
                      <a:pt x="1205" y="661"/>
                    </a:lnTo>
                    <a:lnTo>
                      <a:pt x="1215" y="655"/>
                    </a:lnTo>
                    <a:lnTo>
                      <a:pt x="1218" y="653"/>
                    </a:lnTo>
                    <a:lnTo>
                      <a:pt x="1221" y="649"/>
                    </a:lnTo>
                    <a:lnTo>
                      <a:pt x="1223" y="646"/>
                    </a:lnTo>
                    <a:lnTo>
                      <a:pt x="1225" y="642"/>
                    </a:lnTo>
                    <a:lnTo>
                      <a:pt x="1225" y="642"/>
                    </a:lnTo>
                    <a:lnTo>
                      <a:pt x="1226" y="631"/>
                    </a:lnTo>
                    <a:lnTo>
                      <a:pt x="1226" y="623"/>
                    </a:lnTo>
                    <a:lnTo>
                      <a:pt x="1225" y="616"/>
                    </a:lnTo>
                    <a:lnTo>
                      <a:pt x="1190" y="621"/>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63" name="Freeform 159"/>
              <p:cNvSpPr>
                <a:spLocks/>
              </p:cNvSpPr>
              <p:nvPr/>
            </p:nvSpPr>
            <p:spPr bwMode="auto">
              <a:xfrm>
                <a:off x="981" y="2194"/>
                <a:ext cx="446" cy="501"/>
              </a:xfrm>
              <a:custGeom>
                <a:avLst/>
                <a:gdLst/>
                <a:ahLst/>
                <a:cxnLst>
                  <a:cxn ang="0">
                    <a:pos x="671" y="397"/>
                  </a:cxn>
                  <a:cxn ang="0">
                    <a:pos x="654" y="384"/>
                  </a:cxn>
                  <a:cxn ang="0">
                    <a:pos x="628" y="367"/>
                  </a:cxn>
                  <a:cxn ang="0">
                    <a:pos x="606" y="324"/>
                  </a:cxn>
                  <a:cxn ang="0">
                    <a:pos x="588" y="296"/>
                  </a:cxn>
                  <a:cxn ang="0">
                    <a:pos x="556" y="286"/>
                  </a:cxn>
                  <a:cxn ang="0">
                    <a:pos x="500" y="281"/>
                  </a:cxn>
                  <a:cxn ang="0">
                    <a:pos x="442" y="288"/>
                  </a:cxn>
                  <a:cxn ang="0">
                    <a:pos x="417" y="301"/>
                  </a:cxn>
                  <a:cxn ang="0">
                    <a:pos x="388" y="351"/>
                  </a:cxn>
                  <a:cxn ang="0">
                    <a:pos x="376" y="391"/>
                  </a:cxn>
                  <a:cxn ang="0">
                    <a:pos x="376" y="453"/>
                  </a:cxn>
                  <a:cxn ang="0">
                    <a:pos x="366" y="480"/>
                  </a:cxn>
                  <a:cxn ang="0">
                    <a:pos x="353" y="494"/>
                  </a:cxn>
                  <a:cxn ang="0">
                    <a:pos x="328" y="553"/>
                  </a:cxn>
                  <a:cxn ang="0">
                    <a:pos x="322" y="585"/>
                  </a:cxn>
                  <a:cxn ang="0">
                    <a:pos x="341" y="654"/>
                  </a:cxn>
                  <a:cxn ang="0">
                    <a:pos x="354" y="688"/>
                  </a:cxn>
                  <a:cxn ang="0">
                    <a:pos x="359" y="775"/>
                  </a:cxn>
                  <a:cxn ang="0">
                    <a:pos x="350" y="830"/>
                  </a:cxn>
                  <a:cxn ang="0">
                    <a:pos x="332" y="859"/>
                  </a:cxn>
                  <a:cxn ang="0">
                    <a:pos x="325" y="886"/>
                  </a:cxn>
                  <a:cxn ang="0">
                    <a:pos x="335" y="902"/>
                  </a:cxn>
                  <a:cxn ang="0">
                    <a:pos x="333" y="958"/>
                  </a:cxn>
                  <a:cxn ang="0">
                    <a:pos x="339" y="989"/>
                  </a:cxn>
                  <a:cxn ang="0">
                    <a:pos x="371" y="1077"/>
                  </a:cxn>
                  <a:cxn ang="0">
                    <a:pos x="383" y="1105"/>
                  </a:cxn>
                  <a:cxn ang="0">
                    <a:pos x="424" y="1156"/>
                  </a:cxn>
                  <a:cxn ang="0">
                    <a:pos x="435" y="1170"/>
                  </a:cxn>
                  <a:cxn ang="0">
                    <a:pos x="436" y="1206"/>
                  </a:cxn>
                  <a:cxn ang="0">
                    <a:pos x="423" y="1229"/>
                  </a:cxn>
                  <a:cxn ang="0">
                    <a:pos x="406" y="1240"/>
                  </a:cxn>
                  <a:cxn ang="0">
                    <a:pos x="372" y="1276"/>
                  </a:cxn>
                  <a:cxn ang="0">
                    <a:pos x="301" y="1400"/>
                  </a:cxn>
                  <a:cxn ang="0">
                    <a:pos x="286" y="1438"/>
                  </a:cxn>
                  <a:cxn ang="0">
                    <a:pos x="262" y="1453"/>
                  </a:cxn>
                  <a:cxn ang="0">
                    <a:pos x="226" y="1456"/>
                  </a:cxn>
                  <a:cxn ang="0">
                    <a:pos x="217" y="1457"/>
                  </a:cxn>
                  <a:cxn ang="0">
                    <a:pos x="208" y="1483"/>
                  </a:cxn>
                  <a:cxn ang="0">
                    <a:pos x="207" y="1514"/>
                  </a:cxn>
                  <a:cxn ang="0">
                    <a:pos x="185" y="1558"/>
                  </a:cxn>
                  <a:cxn ang="0">
                    <a:pos x="149" y="1604"/>
                  </a:cxn>
                  <a:cxn ang="0">
                    <a:pos x="137" y="1626"/>
                  </a:cxn>
                  <a:cxn ang="0">
                    <a:pos x="122" y="1692"/>
                  </a:cxn>
                  <a:cxn ang="0">
                    <a:pos x="124" y="1727"/>
                  </a:cxn>
                  <a:cxn ang="0">
                    <a:pos x="202" y="1874"/>
                  </a:cxn>
                  <a:cxn ang="0">
                    <a:pos x="214" y="1911"/>
                  </a:cxn>
                  <a:cxn ang="0">
                    <a:pos x="207" y="1920"/>
                  </a:cxn>
                  <a:cxn ang="0">
                    <a:pos x="184" y="1921"/>
                  </a:cxn>
                  <a:cxn ang="0">
                    <a:pos x="170" y="1920"/>
                  </a:cxn>
                  <a:cxn ang="0">
                    <a:pos x="141" y="1932"/>
                  </a:cxn>
                  <a:cxn ang="0">
                    <a:pos x="103" y="1920"/>
                  </a:cxn>
                  <a:cxn ang="0">
                    <a:pos x="96" y="1923"/>
                  </a:cxn>
                  <a:cxn ang="0">
                    <a:pos x="61" y="1948"/>
                  </a:cxn>
                  <a:cxn ang="0">
                    <a:pos x="17" y="2011"/>
                  </a:cxn>
                  <a:cxn ang="0">
                    <a:pos x="2295" y="3005"/>
                  </a:cxn>
                  <a:cxn ang="0">
                    <a:pos x="2674" y="340"/>
                  </a:cxn>
                </a:cxnLst>
                <a:rect l="0" t="0" r="r" b="b"/>
                <a:pathLst>
                  <a:path w="2674" h="3005">
                    <a:moveTo>
                      <a:pt x="2674" y="340"/>
                    </a:moveTo>
                    <a:lnTo>
                      <a:pt x="1518" y="139"/>
                    </a:lnTo>
                    <a:lnTo>
                      <a:pt x="759" y="0"/>
                    </a:lnTo>
                    <a:lnTo>
                      <a:pt x="671" y="397"/>
                    </a:lnTo>
                    <a:lnTo>
                      <a:pt x="671" y="397"/>
                    </a:lnTo>
                    <a:lnTo>
                      <a:pt x="669" y="394"/>
                    </a:lnTo>
                    <a:lnTo>
                      <a:pt x="663" y="390"/>
                    </a:lnTo>
                    <a:lnTo>
                      <a:pt x="654" y="384"/>
                    </a:lnTo>
                    <a:lnTo>
                      <a:pt x="641" y="376"/>
                    </a:lnTo>
                    <a:lnTo>
                      <a:pt x="641" y="376"/>
                    </a:lnTo>
                    <a:lnTo>
                      <a:pt x="635" y="373"/>
                    </a:lnTo>
                    <a:lnTo>
                      <a:pt x="628" y="367"/>
                    </a:lnTo>
                    <a:lnTo>
                      <a:pt x="624" y="360"/>
                    </a:lnTo>
                    <a:lnTo>
                      <a:pt x="619" y="352"/>
                    </a:lnTo>
                    <a:lnTo>
                      <a:pt x="612" y="333"/>
                    </a:lnTo>
                    <a:lnTo>
                      <a:pt x="606" y="324"/>
                    </a:lnTo>
                    <a:lnTo>
                      <a:pt x="601" y="313"/>
                    </a:lnTo>
                    <a:lnTo>
                      <a:pt x="601" y="313"/>
                    </a:lnTo>
                    <a:lnTo>
                      <a:pt x="594" y="303"/>
                    </a:lnTo>
                    <a:lnTo>
                      <a:pt x="588" y="296"/>
                    </a:lnTo>
                    <a:lnTo>
                      <a:pt x="581" y="292"/>
                    </a:lnTo>
                    <a:lnTo>
                      <a:pt x="575" y="289"/>
                    </a:lnTo>
                    <a:lnTo>
                      <a:pt x="566" y="288"/>
                    </a:lnTo>
                    <a:lnTo>
                      <a:pt x="556" y="286"/>
                    </a:lnTo>
                    <a:lnTo>
                      <a:pt x="531" y="283"/>
                    </a:lnTo>
                    <a:lnTo>
                      <a:pt x="531" y="283"/>
                    </a:lnTo>
                    <a:lnTo>
                      <a:pt x="515" y="282"/>
                    </a:lnTo>
                    <a:lnTo>
                      <a:pt x="500" y="281"/>
                    </a:lnTo>
                    <a:lnTo>
                      <a:pt x="483" y="281"/>
                    </a:lnTo>
                    <a:lnTo>
                      <a:pt x="468" y="282"/>
                    </a:lnTo>
                    <a:lnTo>
                      <a:pt x="454" y="284"/>
                    </a:lnTo>
                    <a:lnTo>
                      <a:pt x="442" y="288"/>
                    </a:lnTo>
                    <a:lnTo>
                      <a:pt x="431" y="291"/>
                    </a:lnTo>
                    <a:lnTo>
                      <a:pt x="423" y="295"/>
                    </a:lnTo>
                    <a:lnTo>
                      <a:pt x="423" y="295"/>
                    </a:lnTo>
                    <a:lnTo>
                      <a:pt x="417" y="301"/>
                    </a:lnTo>
                    <a:lnTo>
                      <a:pt x="409" y="310"/>
                    </a:lnTo>
                    <a:lnTo>
                      <a:pt x="401" y="322"/>
                    </a:lnTo>
                    <a:lnTo>
                      <a:pt x="395" y="337"/>
                    </a:lnTo>
                    <a:lnTo>
                      <a:pt x="388" y="351"/>
                    </a:lnTo>
                    <a:lnTo>
                      <a:pt x="383" y="365"/>
                    </a:lnTo>
                    <a:lnTo>
                      <a:pt x="378" y="379"/>
                    </a:lnTo>
                    <a:lnTo>
                      <a:pt x="376" y="391"/>
                    </a:lnTo>
                    <a:lnTo>
                      <a:pt x="376" y="391"/>
                    </a:lnTo>
                    <a:lnTo>
                      <a:pt x="376" y="402"/>
                    </a:lnTo>
                    <a:lnTo>
                      <a:pt x="376" y="415"/>
                    </a:lnTo>
                    <a:lnTo>
                      <a:pt x="377" y="440"/>
                    </a:lnTo>
                    <a:lnTo>
                      <a:pt x="376" y="453"/>
                    </a:lnTo>
                    <a:lnTo>
                      <a:pt x="374" y="465"/>
                    </a:lnTo>
                    <a:lnTo>
                      <a:pt x="372" y="471"/>
                    </a:lnTo>
                    <a:lnTo>
                      <a:pt x="369" y="475"/>
                    </a:lnTo>
                    <a:lnTo>
                      <a:pt x="366" y="480"/>
                    </a:lnTo>
                    <a:lnTo>
                      <a:pt x="362" y="484"/>
                    </a:lnTo>
                    <a:lnTo>
                      <a:pt x="362" y="484"/>
                    </a:lnTo>
                    <a:lnTo>
                      <a:pt x="358" y="488"/>
                    </a:lnTo>
                    <a:lnTo>
                      <a:pt x="353" y="494"/>
                    </a:lnTo>
                    <a:lnTo>
                      <a:pt x="346" y="507"/>
                    </a:lnTo>
                    <a:lnTo>
                      <a:pt x="339" y="521"/>
                    </a:lnTo>
                    <a:lnTo>
                      <a:pt x="333" y="537"/>
                    </a:lnTo>
                    <a:lnTo>
                      <a:pt x="328" y="553"/>
                    </a:lnTo>
                    <a:lnTo>
                      <a:pt x="324" y="567"/>
                    </a:lnTo>
                    <a:lnTo>
                      <a:pt x="322" y="578"/>
                    </a:lnTo>
                    <a:lnTo>
                      <a:pt x="322" y="585"/>
                    </a:lnTo>
                    <a:lnTo>
                      <a:pt x="322" y="585"/>
                    </a:lnTo>
                    <a:lnTo>
                      <a:pt x="322" y="593"/>
                    </a:lnTo>
                    <a:lnTo>
                      <a:pt x="324" y="603"/>
                    </a:lnTo>
                    <a:lnTo>
                      <a:pt x="332" y="628"/>
                    </a:lnTo>
                    <a:lnTo>
                      <a:pt x="341" y="654"/>
                    </a:lnTo>
                    <a:lnTo>
                      <a:pt x="350" y="676"/>
                    </a:lnTo>
                    <a:lnTo>
                      <a:pt x="350" y="676"/>
                    </a:lnTo>
                    <a:lnTo>
                      <a:pt x="352" y="681"/>
                    </a:lnTo>
                    <a:lnTo>
                      <a:pt x="354" y="688"/>
                    </a:lnTo>
                    <a:lnTo>
                      <a:pt x="357" y="705"/>
                    </a:lnTo>
                    <a:lnTo>
                      <a:pt x="359" y="727"/>
                    </a:lnTo>
                    <a:lnTo>
                      <a:pt x="359" y="751"/>
                    </a:lnTo>
                    <a:lnTo>
                      <a:pt x="359" y="775"/>
                    </a:lnTo>
                    <a:lnTo>
                      <a:pt x="357" y="797"/>
                    </a:lnTo>
                    <a:lnTo>
                      <a:pt x="354" y="816"/>
                    </a:lnTo>
                    <a:lnTo>
                      <a:pt x="352" y="824"/>
                    </a:lnTo>
                    <a:lnTo>
                      <a:pt x="350" y="830"/>
                    </a:lnTo>
                    <a:lnTo>
                      <a:pt x="350" y="830"/>
                    </a:lnTo>
                    <a:lnTo>
                      <a:pt x="347" y="838"/>
                    </a:lnTo>
                    <a:lnTo>
                      <a:pt x="342" y="846"/>
                    </a:lnTo>
                    <a:lnTo>
                      <a:pt x="332" y="859"/>
                    </a:lnTo>
                    <a:lnTo>
                      <a:pt x="322" y="869"/>
                    </a:lnTo>
                    <a:lnTo>
                      <a:pt x="314" y="876"/>
                    </a:lnTo>
                    <a:lnTo>
                      <a:pt x="314" y="876"/>
                    </a:lnTo>
                    <a:lnTo>
                      <a:pt x="325" y="886"/>
                    </a:lnTo>
                    <a:lnTo>
                      <a:pt x="329" y="892"/>
                    </a:lnTo>
                    <a:lnTo>
                      <a:pt x="333" y="897"/>
                    </a:lnTo>
                    <a:lnTo>
                      <a:pt x="333" y="897"/>
                    </a:lnTo>
                    <a:lnTo>
                      <a:pt x="335" y="902"/>
                    </a:lnTo>
                    <a:lnTo>
                      <a:pt x="336" y="908"/>
                    </a:lnTo>
                    <a:lnTo>
                      <a:pt x="336" y="924"/>
                    </a:lnTo>
                    <a:lnTo>
                      <a:pt x="335" y="942"/>
                    </a:lnTo>
                    <a:lnTo>
                      <a:pt x="333" y="958"/>
                    </a:lnTo>
                    <a:lnTo>
                      <a:pt x="333" y="958"/>
                    </a:lnTo>
                    <a:lnTo>
                      <a:pt x="333" y="967"/>
                    </a:lnTo>
                    <a:lnTo>
                      <a:pt x="335" y="977"/>
                    </a:lnTo>
                    <a:lnTo>
                      <a:pt x="339" y="989"/>
                    </a:lnTo>
                    <a:lnTo>
                      <a:pt x="345" y="1003"/>
                    </a:lnTo>
                    <a:lnTo>
                      <a:pt x="357" y="1037"/>
                    </a:lnTo>
                    <a:lnTo>
                      <a:pt x="364" y="1056"/>
                    </a:lnTo>
                    <a:lnTo>
                      <a:pt x="371" y="1077"/>
                    </a:lnTo>
                    <a:lnTo>
                      <a:pt x="371" y="1077"/>
                    </a:lnTo>
                    <a:lnTo>
                      <a:pt x="374" y="1088"/>
                    </a:lnTo>
                    <a:lnTo>
                      <a:pt x="378" y="1097"/>
                    </a:lnTo>
                    <a:lnTo>
                      <a:pt x="383" y="1105"/>
                    </a:lnTo>
                    <a:lnTo>
                      <a:pt x="387" y="1113"/>
                    </a:lnTo>
                    <a:lnTo>
                      <a:pt x="397" y="1127"/>
                    </a:lnTo>
                    <a:lnTo>
                      <a:pt x="407" y="1138"/>
                    </a:lnTo>
                    <a:lnTo>
                      <a:pt x="424" y="1156"/>
                    </a:lnTo>
                    <a:lnTo>
                      <a:pt x="431" y="1163"/>
                    </a:lnTo>
                    <a:lnTo>
                      <a:pt x="433" y="1167"/>
                    </a:lnTo>
                    <a:lnTo>
                      <a:pt x="435" y="1170"/>
                    </a:lnTo>
                    <a:lnTo>
                      <a:pt x="435" y="1170"/>
                    </a:lnTo>
                    <a:lnTo>
                      <a:pt x="436" y="1179"/>
                    </a:lnTo>
                    <a:lnTo>
                      <a:pt x="438" y="1187"/>
                    </a:lnTo>
                    <a:lnTo>
                      <a:pt x="438" y="1197"/>
                    </a:lnTo>
                    <a:lnTo>
                      <a:pt x="436" y="1206"/>
                    </a:lnTo>
                    <a:lnTo>
                      <a:pt x="433" y="1216"/>
                    </a:lnTo>
                    <a:lnTo>
                      <a:pt x="431" y="1220"/>
                    </a:lnTo>
                    <a:lnTo>
                      <a:pt x="426" y="1224"/>
                    </a:lnTo>
                    <a:lnTo>
                      <a:pt x="423" y="1229"/>
                    </a:lnTo>
                    <a:lnTo>
                      <a:pt x="418" y="1233"/>
                    </a:lnTo>
                    <a:lnTo>
                      <a:pt x="412" y="1236"/>
                    </a:lnTo>
                    <a:lnTo>
                      <a:pt x="406" y="1240"/>
                    </a:lnTo>
                    <a:lnTo>
                      <a:pt x="406" y="1240"/>
                    </a:lnTo>
                    <a:lnTo>
                      <a:pt x="398" y="1245"/>
                    </a:lnTo>
                    <a:lnTo>
                      <a:pt x="389" y="1253"/>
                    </a:lnTo>
                    <a:lnTo>
                      <a:pt x="381" y="1263"/>
                    </a:lnTo>
                    <a:lnTo>
                      <a:pt x="372" y="1276"/>
                    </a:lnTo>
                    <a:lnTo>
                      <a:pt x="352" y="1305"/>
                    </a:lnTo>
                    <a:lnTo>
                      <a:pt x="333" y="1338"/>
                    </a:lnTo>
                    <a:lnTo>
                      <a:pt x="315" y="1370"/>
                    </a:lnTo>
                    <a:lnTo>
                      <a:pt x="301" y="1400"/>
                    </a:lnTo>
                    <a:lnTo>
                      <a:pt x="291" y="1422"/>
                    </a:lnTo>
                    <a:lnTo>
                      <a:pt x="287" y="1435"/>
                    </a:lnTo>
                    <a:lnTo>
                      <a:pt x="287" y="1435"/>
                    </a:lnTo>
                    <a:lnTo>
                      <a:pt x="286" y="1438"/>
                    </a:lnTo>
                    <a:lnTo>
                      <a:pt x="284" y="1441"/>
                    </a:lnTo>
                    <a:lnTo>
                      <a:pt x="278" y="1446"/>
                    </a:lnTo>
                    <a:lnTo>
                      <a:pt x="270" y="1450"/>
                    </a:lnTo>
                    <a:lnTo>
                      <a:pt x="262" y="1453"/>
                    </a:lnTo>
                    <a:lnTo>
                      <a:pt x="252" y="1456"/>
                    </a:lnTo>
                    <a:lnTo>
                      <a:pt x="242" y="1457"/>
                    </a:lnTo>
                    <a:lnTo>
                      <a:pt x="232" y="1457"/>
                    </a:lnTo>
                    <a:lnTo>
                      <a:pt x="226" y="1456"/>
                    </a:lnTo>
                    <a:lnTo>
                      <a:pt x="226" y="1456"/>
                    </a:lnTo>
                    <a:lnTo>
                      <a:pt x="222" y="1454"/>
                    </a:lnTo>
                    <a:lnTo>
                      <a:pt x="219" y="1456"/>
                    </a:lnTo>
                    <a:lnTo>
                      <a:pt x="217" y="1457"/>
                    </a:lnTo>
                    <a:lnTo>
                      <a:pt x="215" y="1459"/>
                    </a:lnTo>
                    <a:lnTo>
                      <a:pt x="212" y="1464"/>
                    </a:lnTo>
                    <a:lnTo>
                      <a:pt x="210" y="1473"/>
                    </a:lnTo>
                    <a:lnTo>
                      <a:pt x="208" y="1483"/>
                    </a:lnTo>
                    <a:lnTo>
                      <a:pt x="208" y="1493"/>
                    </a:lnTo>
                    <a:lnTo>
                      <a:pt x="208" y="1510"/>
                    </a:lnTo>
                    <a:lnTo>
                      <a:pt x="208" y="1510"/>
                    </a:lnTo>
                    <a:lnTo>
                      <a:pt x="207" y="1514"/>
                    </a:lnTo>
                    <a:lnTo>
                      <a:pt x="206" y="1520"/>
                    </a:lnTo>
                    <a:lnTo>
                      <a:pt x="201" y="1531"/>
                    </a:lnTo>
                    <a:lnTo>
                      <a:pt x="194" y="1544"/>
                    </a:lnTo>
                    <a:lnTo>
                      <a:pt x="185" y="1558"/>
                    </a:lnTo>
                    <a:lnTo>
                      <a:pt x="176" y="1572"/>
                    </a:lnTo>
                    <a:lnTo>
                      <a:pt x="166" y="1584"/>
                    </a:lnTo>
                    <a:lnTo>
                      <a:pt x="157" y="1595"/>
                    </a:lnTo>
                    <a:lnTo>
                      <a:pt x="149" y="1604"/>
                    </a:lnTo>
                    <a:lnTo>
                      <a:pt x="149" y="1604"/>
                    </a:lnTo>
                    <a:lnTo>
                      <a:pt x="146" y="1607"/>
                    </a:lnTo>
                    <a:lnTo>
                      <a:pt x="143" y="1613"/>
                    </a:lnTo>
                    <a:lnTo>
                      <a:pt x="137" y="1626"/>
                    </a:lnTo>
                    <a:lnTo>
                      <a:pt x="133" y="1642"/>
                    </a:lnTo>
                    <a:lnTo>
                      <a:pt x="129" y="1658"/>
                    </a:lnTo>
                    <a:lnTo>
                      <a:pt x="125" y="1676"/>
                    </a:lnTo>
                    <a:lnTo>
                      <a:pt x="122" y="1692"/>
                    </a:lnTo>
                    <a:lnTo>
                      <a:pt x="121" y="1714"/>
                    </a:lnTo>
                    <a:lnTo>
                      <a:pt x="121" y="1714"/>
                    </a:lnTo>
                    <a:lnTo>
                      <a:pt x="122" y="1719"/>
                    </a:lnTo>
                    <a:lnTo>
                      <a:pt x="124" y="1727"/>
                    </a:lnTo>
                    <a:lnTo>
                      <a:pt x="136" y="1750"/>
                    </a:lnTo>
                    <a:lnTo>
                      <a:pt x="169" y="1812"/>
                    </a:lnTo>
                    <a:lnTo>
                      <a:pt x="187" y="1845"/>
                    </a:lnTo>
                    <a:lnTo>
                      <a:pt x="202" y="1874"/>
                    </a:lnTo>
                    <a:lnTo>
                      <a:pt x="207" y="1887"/>
                    </a:lnTo>
                    <a:lnTo>
                      <a:pt x="212" y="1898"/>
                    </a:lnTo>
                    <a:lnTo>
                      <a:pt x="214" y="1906"/>
                    </a:lnTo>
                    <a:lnTo>
                      <a:pt x="214" y="1911"/>
                    </a:lnTo>
                    <a:lnTo>
                      <a:pt x="214" y="1911"/>
                    </a:lnTo>
                    <a:lnTo>
                      <a:pt x="213" y="1916"/>
                    </a:lnTo>
                    <a:lnTo>
                      <a:pt x="210" y="1918"/>
                    </a:lnTo>
                    <a:lnTo>
                      <a:pt x="207" y="1920"/>
                    </a:lnTo>
                    <a:lnTo>
                      <a:pt x="205" y="1921"/>
                    </a:lnTo>
                    <a:lnTo>
                      <a:pt x="199" y="1922"/>
                    </a:lnTo>
                    <a:lnTo>
                      <a:pt x="191" y="1922"/>
                    </a:lnTo>
                    <a:lnTo>
                      <a:pt x="184" y="1921"/>
                    </a:lnTo>
                    <a:lnTo>
                      <a:pt x="179" y="1920"/>
                    </a:lnTo>
                    <a:lnTo>
                      <a:pt x="173" y="1918"/>
                    </a:lnTo>
                    <a:lnTo>
                      <a:pt x="173" y="1918"/>
                    </a:lnTo>
                    <a:lnTo>
                      <a:pt x="170" y="1920"/>
                    </a:lnTo>
                    <a:lnTo>
                      <a:pt x="163" y="1924"/>
                    </a:lnTo>
                    <a:lnTo>
                      <a:pt x="152" y="1930"/>
                    </a:lnTo>
                    <a:lnTo>
                      <a:pt x="146" y="1931"/>
                    </a:lnTo>
                    <a:lnTo>
                      <a:pt x="141" y="1932"/>
                    </a:lnTo>
                    <a:lnTo>
                      <a:pt x="141" y="1932"/>
                    </a:lnTo>
                    <a:lnTo>
                      <a:pt x="133" y="1931"/>
                    </a:lnTo>
                    <a:lnTo>
                      <a:pt x="122" y="1928"/>
                    </a:lnTo>
                    <a:lnTo>
                      <a:pt x="103" y="1920"/>
                    </a:lnTo>
                    <a:lnTo>
                      <a:pt x="103" y="1920"/>
                    </a:lnTo>
                    <a:lnTo>
                      <a:pt x="99" y="1922"/>
                    </a:lnTo>
                    <a:lnTo>
                      <a:pt x="96" y="1923"/>
                    </a:lnTo>
                    <a:lnTo>
                      <a:pt x="96" y="1923"/>
                    </a:lnTo>
                    <a:lnTo>
                      <a:pt x="87" y="1927"/>
                    </a:lnTo>
                    <a:lnTo>
                      <a:pt x="77" y="1932"/>
                    </a:lnTo>
                    <a:lnTo>
                      <a:pt x="69" y="1940"/>
                    </a:lnTo>
                    <a:lnTo>
                      <a:pt x="61" y="1948"/>
                    </a:lnTo>
                    <a:lnTo>
                      <a:pt x="52" y="1957"/>
                    </a:lnTo>
                    <a:lnTo>
                      <a:pt x="45" y="1968"/>
                    </a:lnTo>
                    <a:lnTo>
                      <a:pt x="29" y="1990"/>
                    </a:lnTo>
                    <a:lnTo>
                      <a:pt x="17" y="2011"/>
                    </a:lnTo>
                    <a:lnTo>
                      <a:pt x="8" y="2028"/>
                    </a:lnTo>
                    <a:lnTo>
                      <a:pt x="0" y="2046"/>
                    </a:lnTo>
                    <a:lnTo>
                      <a:pt x="1461" y="2870"/>
                    </a:lnTo>
                    <a:lnTo>
                      <a:pt x="2295" y="3005"/>
                    </a:lnTo>
                    <a:lnTo>
                      <a:pt x="2365" y="2512"/>
                    </a:lnTo>
                    <a:lnTo>
                      <a:pt x="2539" y="1321"/>
                    </a:lnTo>
                    <a:lnTo>
                      <a:pt x="2674" y="344"/>
                    </a:lnTo>
                    <a:lnTo>
                      <a:pt x="2674" y="340"/>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65" name="Freeform 161"/>
              <p:cNvSpPr>
                <a:spLocks/>
              </p:cNvSpPr>
              <p:nvPr/>
            </p:nvSpPr>
            <p:spPr bwMode="auto">
              <a:xfrm>
                <a:off x="2755" y="2461"/>
                <a:ext cx="239" cy="393"/>
              </a:xfrm>
              <a:custGeom>
                <a:avLst/>
                <a:gdLst/>
                <a:ahLst/>
                <a:cxnLst>
                  <a:cxn ang="0">
                    <a:pos x="1425" y="1222"/>
                  </a:cxn>
                  <a:cxn ang="0">
                    <a:pos x="1269" y="955"/>
                  </a:cxn>
                  <a:cxn ang="0">
                    <a:pos x="17" y="67"/>
                  </a:cxn>
                  <a:cxn ang="0">
                    <a:pos x="18" y="103"/>
                  </a:cxn>
                  <a:cxn ang="0">
                    <a:pos x="39" y="208"/>
                  </a:cxn>
                  <a:cxn ang="0">
                    <a:pos x="45" y="2296"/>
                  </a:cxn>
                  <a:cxn ang="0">
                    <a:pos x="73" y="2320"/>
                  </a:cxn>
                  <a:cxn ang="0">
                    <a:pos x="90" y="2322"/>
                  </a:cxn>
                  <a:cxn ang="0">
                    <a:pos x="111" y="2293"/>
                  </a:cxn>
                  <a:cxn ang="0">
                    <a:pos x="116" y="2297"/>
                  </a:cxn>
                  <a:cxn ang="0">
                    <a:pos x="172" y="2307"/>
                  </a:cxn>
                  <a:cxn ang="0">
                    <a:pos x="191" y="2275"/>
                  </a:cxn>
                  <a:cxn ang="0">
                    <a:pos x="191" y="2246"/>
                  </a:cxn>
                  <a:cxn ang="0">
                    <a:pos x="178" y="2228"/>
                  </a:cxn>
                  <a:cxn ang="0">
                    <a:pos x="172" y="2176"/>
                  </a:cxn>
                  <a:cxn ang="0">
                    <a:pos x="178" y="2146"/>
                  </a:cxn>
                  <a:cxn ang="0">
                    <a:pos x="187" y="2126"/>
                  </a:cxn>
                  <a:cxn ang="0">
                    <a:pos x="163" y="2037"/>
                  </a:cxn>
                  <a:cxn ang="0">
                    <a:pos x="159" y="1988"/>
                  </a:cxn>
                  <a:cxn ang="0">
                    <a:pos x="190" y="1921"/>
                  </a:cxn>
                  <a:cxn ang="0">
                    <a:pos x="196" y="1920"/>
                  </a:cxn>
                  <a:cxn ang="0">
                    <a:pos x="210" y="1976"/>
                  </a:cxn>
                  <a:cxn ang="0">
                    <a:pos x="235" y="2049"/>
                  </a:cxn>
                  <a:cxn ang="0">
                    <a:pos x="232" y="2083"/>
                  </a:cxn>
                  <a:cxn ang="0">
                    <a:pos x="219" y="2114"/>
                  </a:cxn>
                  <a:cxn ang="0">
                    <a:pos x="227" y="2144"/>
                  </a:cxn>
                  <a:cxn ang="0">
                    <a:pos x="260" y="2173"/>
                  </a:cxn>
                  <a:cxn ang="0">
                    <a:pos x="272" y="2217"/>
                  </a:cxn>
                  <a:cxn ang="0">
                    <a:pos x="274" y="2252"/>
                  </a:cxn>
                  <a:cxn ang="0">
                    <a:pos x="299" y="2276"/>
                  </a:cxn>
                  <a:cxn ang="0">
                    <a:pos x="307" y="2296"/>
                  </a:cxn>
                  <a:cxn ang="0">
                    <a:pos x="286" y="2319"/>
                  </a:cxn>
                  <a:cxn ang="0">
                    <a:pos x="207" y="2335"/>
                  </a:cxn>
                  <a:cxn ang="0">
                    <a:pos x="202" y="2358"/>
                  </a:cxn>
                  <a:cxn ang="0">
                    <a:pos x="213" y="2361"/>
                  </a:cxn>
                  <a:cxn ang="0">
                    <a:pos x="364" y="2335"/>
                  </a:cxn>
                  <a:cxn ang="0">
                    <a:pos x="405" y="2322"/>
                  </a:cxn>
                  <a:cxn ang="0">
                    <a:pos x="417" y="2305"/>
                  </a:cxn>
                  <a:cxn ang="0">
                    <a:pos x="414" y="2280"/>
                  </a:cxn>
                  <a:cxn ang="0">
                    <a:pos x="383" y="2261"/>
                  </a:cxn>
                  <a:cxn ang="0">
                    <a:pos x="387" y="2246"/>
                  </a:cxn>
                  <a:cxn ang="0">
                    <a:pos x="427" y="2220"/>
                  </a:cxn>
                  <a:cxn ang="0">
                    <a:pos x="437" y="2204"/>
                  </a:cxn>
                  <a:cxn ang="0">
                    <a:pos x="418" y="2151"/>
                  </a:cxn>
                  <a:cxn ang="0">
                    <a:pos x="403" y="2118"/>
                  </a:cxn>
                  <a:cxn ang="0">
                    <a:pos x="407" y="2047"/>
                  </a:cxn>
                  <a:cxn ang="0">
                    <a:pos x="407" y="2016"/>
                  </a:cxn>
                  <a:cxn ang="0">
                    <a:pos x="381" y="1973"/>
                  </a:cxn>
                  <a:cxn ang="0">
                    <a:pos x="1368" y="1903"/>
                  </a:cxn>
                  <a:cxn ang="0">
                    <a:pos x="1418" y="1895"/>
                  </a:cxn>
                  <a:cxn ang="0">
                    <a:pos x="1390" y="1756"/>
                  </a:cxn>
                  <a:cxn ang="0">
                    <a:pos x="1353" y="1534"/>
                  </a:cxn>
                  <a:cxn ang="0">
                    <a:pos x="1368" y="1377"/>
                  </a:cxn>
                  <a:cxn ang="0">
                    <a:pos x="1394" y="1308"/>
                  </a:cxn>
                  <a:cxn ang="0">
                    <a:pos x="1434" y="1259"/>
                  </a:cxn>
                  <a:cxn ang="0">
                    <a:pos x="1429" y="1240"/>
                  </a:cxn>
                </a:cxnLst>
                <a:rect l="0" t="0" r="r" b="b"/>
                <a:pathLst>
                  <a:path w="1435" h="2363">
                    <a:moveTo>
                      <a:pt x="1430" y="1238"/>
                    </a:moveTo>
                    <a:lnTo>
                      <a:pt x="1430" y="1238"/>
                    </a:lnTo>
                    <a:lnTo>
                      <a:pt x="1430" y="1236"/>
                    </a:lnTo>
                    <a:lnTo>
                      <a:pt x="1429" y="1233"/>
                    </a:lnTo>
                    <a:lnTo>
                      <a:pt x="1425" y="1222"/>
                    </a:lnTo>
                    <a:lnTo>
                      <a:pt x="1406" y="1188"/>
                    </a:lnTo>
                    <a:lnTo>
                      <a:pt x="1381" y="1142"/>
                    </a:lnTo>
                    <a:lnTo>
                      <a:pt x="1351" y="1091"/>
                    </a:lnTo>
                    <a:lnTo>
                      <a:pt x="1295" y="997"/>
                    </a:lnTo>
                    <a:lnTo>
                      <a:pt x="1269" y="955"/>
                    </a:lnTo>
                    <a:lnTo>
                      <a:pt x="1079" y="4"/>
                    </a:lnTo>
                    <a:lnTo>
                      <a:pt x="1079" y="0"/>
                    </a:lnTo>
                    <a:lnTo>
                      <a:pt x="961" y="12"/>
                    </a:lnTo>
                    <a:lnTo>
                      <a:pt x="21" y="67"/>
                    </a:lnTo>
                    <a:lnTo>
                      <a:pt x="17" y="67"/>
                    </a:lnTo>
                    <a:lnTo>
                      <a:pt x="17" y="67"/>
                    </a:lnTo>
                    <a:lnTo>
                      <a:pt x="16" y="82"/>
                    </a:lnTo>
                    <a:lnTo>
                      <a:pt x="17" y="97"/>
                    </a:lnTo>
                    <a:lnTo>
                      <a:pt x="17" y="97"/>
                    </a:lnTo>
                    <a:lnTo>
                      <a:pt x="18" y="103"/>
                    </a:lnTo>
                    <a:lnTo>
                      <a:pt x="21" y="109"/>
                    </a:lnTo>
                    <a:lnTo>
                      <a:pt x="30" y="121"/>
                    </a:lnTo>
                    <a:lnTo>
                      <a:pt x="39" y="131"/>
                    </a:lnTo>
                    <a:lnTo>
                      <a:pt x="43" y="136"/>
                    </a:lnTo>
                    <a:lnTo>
                      <a:pt x="39" y="208"/>
                    </a:lnTo>
                    <a:lnTo>
                      <a:pt x="19" y="727"/>
                    </a:lnTo>
                    <a:lnTo>
                      <a:pt x="8" y="1258"/>
                    </a:lnTo>
                    <a:lnTo>
                      <a:pt x="0" y="1603"/>
                    </a:lnTo>
                    <a:lnTo>
                      <a:pt x="22" y="1976"/>
                    </a:lnTo>
                    <a:lnTo>
                      <a:pt x="45" y="2296"/>
                    </a:lnTo>
                    <a:lnTo>
                      <a:pt x="45" y="2296"/>
                    </a:lnTo>
                    <a:lnTo>
                      <a:pt x="51" y="2304"/>
                    </a:lnTo>
                    <a:lnTo>
                      <a:pt x="58" y="2310"/>
                    </a:lnTo>
                    <a:lnTo>
                      <a:pt x="67" y="2317"/>
                    </a:lnTo>
                    <a:lnTo>
                      <a:pt x="73" y="2320"/>
                    </a:lnTo>
                    <a:lnTo>
                      <a:pt x="78" y="2322"/>
                    </a:lnTo>
                    <a:lnTo>
                      <a:pt x="78" y="2322"/>
                    </a:lnTo>
                    <a:lnTo>
                      <a:pt x="82" y="2323"/>
                    </a:lnTo>
                    <a:lnTo>
                      <a:pt x="87" y="2323"/>
                    </a:lnTo>
                    <a:lnTo>
                      <a:pt x="90" y="2322"/>
                    </a:lnTo>
                    <a:lnTo>
                      <a:pt x="93" y="2320"/>
                    </a:lnTo>
                    <a:lnTo>
                      <a:pt x="100" y="2314"/>
                    </a:lnTo>
                    <a:lnTo>
                      <a:pt x="103" y="2308"/>
                    </a:lnTo>
                    <a:lnTo>
                      <a:pt x="110" y="2296"/>
                    </a:lnTo>
                    <a:lnTo>
                      <a:pt x="111" y="2293"/>
                    </a:lnTo>
                    <a:lnTo>
                      <a:pt x="112" y="2293"/>
                    </a:lnTo>
                    <a:lnTo>
                      <a:pt x="113" y="2294"/>
                    </a:lnTo>
                    <a:lnTo>
                      <a:pt x="113" y="2294"/>
                    </a:lnTo>
                    <a:lnTo>
                      <a:pt x="114" y="2295"/>
                    </a:lnTo>
                    <a:lnTo>
                      <a:pt x="116" y="2297"/>
                    </a:lnTo>
                    <a:lnTo>
                      <a:pt x="123" y="2299"/>
                    </a:lnTo>
                    <a:lnTo>
                      <a:pt x="132" y="2301"/>
                    </a:lnTo>
                    <a:lnTo>
                      <a:pt x="141" y="2304"/>
                    </a:lnTo>
                    <a:lnTo>
                      <a:pt x="160" y="2306"/>
                    </a:lnTo>
                    <a:lnTo>
                      <a:pt x="172" y="2307"/>
                    </a:lnTo>
                    <a:lnTo>
                      <a:pt x="172" y="2307"/>
                    </a:lnTo>
                    <a:lnTo>
                      <a:pt x="174" y="2306"/>
                    </a:lnTo>
                    <a:lnTo>
                      <a:pt x="178" y="2301"/>
                    </a:lnTo>
                    <a:lnTo>
                      <a:pt x="185" y="2290"/>
                    </a:lnTo>
                    <a:lnTo>
                      <a:pt x="191" y="2275"/>
                    </a:lnTo>
                    <a:lnTo>
                      <a:pt x="193" y="2269"/>
                    </a:lnTo>
                    <a:lnTo>
                      <a:pt x="194" y="2263"/>
                    </a:lnTo>
                    <a:lnTo>
                      <a:pt x="194" y="2263"/>
                    </a:lnTo>
                    <a:lnTo>
                      <a:pt x="193" y="2253"/>
                    </a:lnTo>
                    <a:lnTo>
                      <a:pt x="191" y="2246"/>
                    </a:lnTo>
                    <a:lnTo>
                      <a:pt x="187" y="2237"/>
                    </a:lnTo>
                    <a:lnTo>
                      <a:pt x="184" y="2234"/>
                    </a:lnTo>
                    <a:lnTo>
                      <a:pt x="181" y="2230"/>
                    </a:lnTo>
                    <a:lnTo>
                      <a:pt x="181" y="2230"/>
                    </a:lnTo>
                    <a:lnTo>
                      <a:pt x="178" y="2228"/>
                    </a:lnTo>
                    <a:lnTo>
                      <a:pt x="177" y="2225"/>
                    </a:lnTo>
                    <a:lnTo>
                      <a:pt x="174" y="2217"/>
                    </a:lnTo>
                    <a:lnTo>
                      <a:pt x="173" y="2206"/>
                    </a:lnTo>
                    <a:lnTo>
                      <a:pt x="172" y="2196"/>
                    </a:lnTo>
                    <a:lnTo>
                      <a:pt x="172" y="2176"/>
                    </a:lnTo>
                    <a:lnTo>
                      <a:pt x="172" y="2167"/>
                    </a:lnTo>
                    <a:lnTo>
                      <a:pt x="172" y="2167"/>
                    </a:lnTo>
                    <a:lnTo>
                      <a:pt x="172" y="2164"/>
                    </a:lnTo>
                    <a:lnTo>
                      <a:pt x="174" y="2156"/>
                    </a:lnTo>
                    <a:lnTo>
                      <a:pt x="178" y="2146"/>
                    </a:lnTo>
                    <a:lnTo>
                      <a:pt x="181" y="2140"/>
                    </a:lnTo>
                    <a:lnTo>
                      <a:pt x="185" y="2134"/>
                    </a:lnTo>
                    <a:lnTo>
                      <a:pt x="185" y="2134"/>
                    </a:lnTo>
                    <a:lnTo>
                      <a:pt x="186" y="2131"/>
                    </a:lnTo>
                    <a:lnTo>
                      <a:pt x="187" y="2126"/>
                    </a:lnTo>
                    <a:lnTo>
                      <a:pt x="186" y="2120"/>
                    </a:lnTo>
                    <a:lnTo>
                      <a:pt x="185" y="2113"/>
                    </a:lnTo>
                    <a:lnTo>
                      <a:pt x="182" y="2096"/>
                    </a:lnTo>
                    <a:lnTo>
                      <a:pt x="175" y="2078"/>
                    </a:lnTo>
                    <a:lnTo>
                      <a:pt x="163" y="2037"/>
                    </a:lnTo>
                    <a:lnTo>
                      <a:pt x="159" y="2019"/>
                    </a:lnTo>
                    <a:lnTo>
                      <a:pt x="157" y="2004"/>
                    </a:lnTo>
                    <a:lnTo>
                      <a:pt x="157" y="2004"/>
                    </a:lnTo>
                    <a:lnTo>
                      <a:pt x="157" y="1996"/>
                    </a:lnTo>
                    <a:lnTo>
                      <a:pt x="159" y="1988"/>
                    </a:lnTo>
                    <a:lnTo>
                      <a:pt x="161" y="1980"/>
                    </a:lnTo>
                    <a:lnTo>
                      <a:pt x="164" y="1971"/>
                    </a:lnTo>
                    <a:lnTo>
                      <a:pt x="173" y="1952"/>
                    </a:lnTo>
                    <a:lnTo>
                      <a:pt x="182" y="1935"/>
                    </a:lnTo>
                    <a:lnTo>
                      <a:pt x="190" y="1921"/>
                    </a:lnTo>
                    <a:lnTo>
                      <a:pt x="198" y="1912"/>
                    </a:lnTo>
                    <a:lnTo>
                      <a:pt x="200" y="1909"/>
                    </a:lnTo>
                    <a:lnTo>
                      <a:pt x="198" y="1914"/>
                    </a:lnTo>
                    <a:lnTo>
                      <a:pt x="198" y="1914"/>
                    </a:lnTo>
                    <a:lnTo>
                      <a:pt x="196" y="1920"/>
                    </a:lnTo>
                    <a:lnTo>
                      <a:pt x="195" y="1926"/>
                    </a:lnTo>
                    <a:lnTo>
                      <a:pt x="196" y="1933"/>
                    </a:lnTo>
                    <a:lnTo>
                      <a:pt x="197" y="1940"/>
                    </a:lnTo>
                    <a:lnTo>
                      <a:pt x="202" y="1958"/>
                    </a:lnTo>
                    <a:lnTo>
                      <a:pt x="210" y="1976"/>
                    </a:lnTo>
                    <a:lnTo>
                      <a:pt x="219" y="1995"/>
                    </a:lnTo>
                    <a:lnTo>
                      <a:pt x="226" y="2015"/>
                    </a:lnTo>
                    <a:lnTo>
                      <a:pt x="232" y="2033"/>
                    </a:lnTo>
                    <a:lnTo>
                      <a:pt x="234" y="2042"/>
                    </a:lnTo>
                    <a:lnTo>
                      <a:pt x="235" y="2049"/>
                    </a:lnTo>
                    <a:lnTo>
                      <a:pt x="235" y="2049"/>
                    </a:lnTo>
                    <a:lnTo>
                      <a:pt x="235" y="2063"/>
                    </a:lnTo>
                    <a:lnTo>
                      <a:pt x="235" y="2072"/>
                    </a:lnTo>
                    <a:lnTo>
                      <a:pt x="233" y="2078"/>
                    </a:lnTo>
                    <a:lnTo>
                      <a:pt x="232" y="2083"/>
                    </a:lnTo>
                    <a:lnTo>
                      <a:pt x="226" y="2092"/>
                    </a:lnTo>
                    <a:lnTo>
                      <a:pt x="223" y="2098"/>
                    </a:lnTo>
                    <a:lnTo>
                      <a:pt x="220" y="2108"/>
                    </a:lnTo>
                    <a:lnTo>
                      <a:pt x="220" y="2108"/>
                    </a:lnTo>
                    <a:lnTo>
                      <a:pt x="219" y="2114"/>
                    </a:lnTo>
                    <a:lnTo>
                      <a:pt x="218" y="2119"/>
                    </a:lnTo>
                    <a:lnTo>
                      <a:pt x="218" y="2124"/>
                    </a:lnTo>
                    <a:lnTo>
                      <a:pt x="219" y="2129"/>
                    </a:lnTo>
                    <a:lnTo>
                      <a:pt x="222" y="2137"/>
                    </a:lnTo>
                    <a:lnTo>
                      <a:pt x="227" y="2144"/>
                    </a:lnTo>
                    <a:lnTo>
                      <a:pt x="234" y="2151"/>
                    </a:lnTo>
                    <a:lnTo>
                      <a:pt x="241" y="2156"/>
                    </a:lnTo>
                    <a:lnTo>
                      <a:pt x="255" y="2167"/>
                    </a:lnTo>
                    <a:lnTo>
                      <a:pt x="255" y="2167"/>
                    </a:lnTo>
                    <a:lnTo>
                      <a:pt x="260" y="2173"/>
                    </a:lnTo>
                    <a:lnTo>
                      <a:pt x="265" y="2179"/>
                    </a:lnTo>
                    <a:lnTo>
                      <a:pt x="269" y="2188"/>
                    </a:lnTo>
                    <a:lnTo>
                      <a:pt x="271" y="2197"/>
                    </a:lnTo>
                    <a:lnTo>
                      <a:pt x="272" y="2206"/>
                    </a:lnTo>
                    <a:lnTo>
                      <a:pt x="272" y="2217"/>
                    </a:lnTo>
                    <a:lnTo>
                      <a:pt x="272" y="2239"/>
                    </a:lnTo>
                    <a:lnTo>
                      <a:pt x="272" y="2239"/>
                    </a:lnTo>
                    <a:lnTo>
                      <a:pt x="272" y="2245"/>
                    </a:lnTo>
                    <a:lnTo>
                      <a:pt x="273" y="2249"/>
                    </a:lnTo>
                    <a:lnTo>
                      <a:pt x="274" y="2252"/>
                    </a:lnTo>
                    <a:lnTo>
                      <a:pt x="275" y="2256"/>
                    </a:lnTo>
                    <a:lnTo>
                      <a:pt x="281" y="2261"/>
                    </a:lnTo>
                    <a:lnTo>
                      <a:pt x="287" y="2266"/>
                    </a:lnTo>
                    <a:lnTo>
                      <a:pt x="293" y="2271"/>
                    </a:lnTo>
                    <a:lnTo>
                      <a:pt x="299" y="2276"/>
                    </a:lnTo>
                    <a:lnTo>
                      <a:pt x="302" y="2281"/>
                    </a:lnTo>
                    <a:lnTo>
                      <a:pt x="304" y="2285"/>
                    </a:lnTo>
                    <a:lnTo>
                      <a:pt x="306" y="2289"/>
                    </a:lnTo>
                    <a:lnTo>
                      <a:pt x="307" y="2296"/>
                    </a:lnTo>
                    <a:lnTo>
                      <a:pt x="307" y="2296"/>
                    </a:lnTo>
                    <a:lnTo>
                      <a:pt x="307" y="2302"/>
                    </a:lnTo>
                    <a:lnTo>
                      <a:pt x="304" y="2307"/>
                    </a:lnTo>
                    <a:lnTo>
                      <a:pt x="299" y="2311"/>
                    </a:lnTo>
                    <a:lnTo>
                      <a:pt x="293" y="2316"/>
                    </a:lnTo>
                    <a:lnTo>
                      <a:pt x="286" y="2319"/>
                    </a:lnTo>
                    <a:lnTo>
                      <a:pt x="278" y="2321"/>
                    </a:lnTo>
                    <a:lnTo>
                      <a:pt x="259" y="2325"/>
                    </a:lnTo>
                    <a:lnTo>
                      <a:pt x="223" y="2331"/>
                    </a:lnTo>
                    <a:lnTo>
                      <a:pt x="210" y="2333"/>
                    </a:lnTo>
                    <a:lnTo>
                      <a:pt x="207" y="2335"/>
                    </a:lnTo>
                    <a:lnTo>
                      <a:pt x="205" y="2337"/>
                    </a:lnTo>
                    <a:lnTo>
                      <a:pt x="205" y="2337"/>
                    </a:lnTo>
                    <a:lnTo>
                      <a:pt x="202" y="2348"/>
                    </a:lnTo>
                    <a:lnTo>
                      <a:pt x="201" y="2353"/>
                    </a:lnTo>
                    <a:lnTo>
                      <a:pt x="202" y="2358"/>
                    </a:lnTo>
                    <a:lnTo>
                      <a:pt x="203" y="2361"/>
                    </a:lnTo>
                    <a:lnTo>
                      <a:pt x="206" y="2363"/>
                    </a:lnTo>
                    <a:lnTo>
                      <a:pt x="209" y="2363"/>
                    </a:lnTo>
                    <a:lnTo>
                      <a:pt x="213" y="2361"/>
                    </a:lnTo>
                    <a:lnTo>
                      <a:pt x="213" y="2361"/>
                    </a:lnTo>
                    <a:lnTo>
                      <a:pt x="221" y="2358"/>
                    </a:lnTo>
                    <a:lnTo>
                      <a:pt x="233" y="2355"/>
                    </a:lnTo>
                    <a:lnTo>
                      <a:pt x="269" y="2349"/>
                    </a:lnTo>
                    <a:lnTo>
                      <a:pt x="315" y="2343"/>
                    </a:lnTo>
                    <a:lnTo>
                      <a:pt x="364" y="2335"/>
                    </a:lnTo>
                    <a:lnTo>
                      <a:pt x="364" y="2335"/>
                    </a:lnTo>
                    <a:lnTo>
                      <a:pt x="385" y="2331"/>
                    </a:lnTo>
                    <a:lnTo>
                      <a:pt x="393" y="2328"/>
                    </a:lnTo>
                    <a:lnTo>
                      <a:pt x="400" y="2325"/>
                    </a:lnTo>
                    <a:lnTo>
                      <a:pt x="405" y="2322"/>
                    </a:lnTo>
                    <a:lnTo>
                      <a:pt x="410" y="2319"/>
                    </a:lnTo>
                    <a:lnTo>
                      <a:pt x="413" y="2316"/>
                    </a:lnTo>
                    <a:lnTo>
                      <a:pt x="415" y="2312"/>
                    </a:lnTo>
                    <a:lnTo>
                      <a:pt x="417" y="2308"/>
                    </a:lnTo>
                    <a:lnTo>
                      <a:pt x="417" y="2305"/>
                    </a:lnTo>
                    <a:lnTo>
                      <a:pt x="418" y="2298"/>
                    </a:lnTo>
                    <a:lnTo>
                      <a:pt x="416" y="2285"/>
                    </a:lnTo>
                    <a:lnTo>
                      <a:pt x="416" y="2285"/>
                    </a:lnTo>
                    <a:lnTo>
                      <a:pt x="415" y="2283"/>
                    </a:lnTo>
                    <a:lnTo>
                      <a:pt x="414" y="2280"/>
                    </a:lnTo>
                    <a:lnTo>
                      <a:pt x="410" y="2275"/>
                    </a:lnTo>
                    <a:lnTo>
                      <a:pt x="404" y="2272"/>
                    </a:lnTo>
                    <a:lnTo>
                      <a:pt x="399" y="2269"/>
                    </a:lnTo>
                    <a:lnTo>
                      <a:pt x="387" y="2263"/>
                    </a:lnTo>
                    <a:lnTo>
                      <a:pt x="383" y="2261"/>
                    </a:lnTo>
                    <a:lnTo>
                      <a:pt x="381" y="2259"/>
                    </a:lnTo>
                    <a:lnTo>
                      <a:pt x="381" y="2259"/>
                    </a:lnTo>
                    <a:lnTo>
                      <a:pt x="381" y="2256"/>
                    </a:lnTo>
                    <a:lnTo>
                      <a:pt x="383" y="2251"/>
                    </a:lnTo>
                    <a:lnTo>
                      <a:pt x="387" y="2246"/>
                    </a:lnTo>
                    <a:lnTo>
                      <a:pt x="392" y="2240"/>
                    </a:lnTo>
                    <a:lnTo>
                      <a:pt x="400" y="2234"/>
                    </a:lnTo>
                    <a:lnTo>
                      <a:pt x="407" y="2228"/>
                    </a:lnTo>
                    <a:lnTo>
                      <a:pt x="417" y="2224"/>
                    </a:lnTo>
                    <a:lnTo>
                      <a:pt x="427" y="2220"/>
                    </a:lnTo>
                    <a:lnTo>
                      <a:pt x="427" y="2220"/>
                    </a:lnTo>
                    <a:lnTo>
                      <a:pt x="431" y="2217"/>
                    </a:lnTo>
                    <a:lnTo>
                      <a:pt x="435" y="2214"/>
                    </a:lnTo>
                    <a:lnTo>
                      <a:pt x="436" y="2210"/>
                    </a:lnTo>
                    <a:lnTo>
                      <a:pt x="437" y="2204"/>
                    </a:lnTo>
                    <a:lnTo>
                      <a:pt x="436" y="2198"/>
                    </a:lnTo>
                    <a:lnTo>
                      <a:pt x="435" y="2191"/>
                    </a:lnTo>
                    <a:lnTo>
                      <a:pt x="430" y="2177"/>
                    </a:lnTo>
                    <a:lnTo>
                      <a:pt x="425" y="2164"/>
                    </a:lnTo>
                    <a:lnTo>
                      <a:pt x="418" y="2151"/>
                    </a:lnTo>
                    <a:lnTo>
                      <a:pt x="410" y="2137"/>
                    </a:lnTo>
                    <a:lnTo>
                      <a:pt x="410" y="2137"/>
                    </a:lnTo>
                    <a:lnTo>
                      <a:pt x="407" y="2133"/>
                    </a:lnTo>
                    <a:lnTo>
                      <a:pt x="405" y="2127"/>
                    </a:lnTo>
                    <a:lnTo>
                      <a:pt x="403" y="2118"/>
                    </a:lnTo>
                    <a:lnTo>
                      <a:pt x="402" y="2107"/>
                    </a:lnTo>
                    <a:lnTo>
                      <a:pt x="401" y="2094"/>
                    </a:lnTo>
                    <a:lnTo>
                      <a:pt x="402" y="2080"/>
                    </a:lnTo>
                    <a:lnTo>
                      <a:pt x="403" y="2064"/>
                    </a:lnTo>
                    <a:lnTo>
                      <a:pt x="407" y="2047"/>
                    </a:lnTo>
                    <a:lnTo>
                      <a:pt x="407" y="2047"/>
                    </a:lnTo>
                    <a:lnTo>
                      <a:pt x="410" y="2039"/>
                    </a:lnTo>
                    <a:lnTo>
                      <a:pt x="410" y="2031"/>
                    </a:lnTo>
                    <a:lnTo>
                      <a:pt x="410" y="2023"/>
                    </a:lnTo>
                    <a:lnTo>
                      <a:pt x="407" y="2016"/>
                    </a:lnTo>
                    <a:lnTo>
                      <a:pt x="405" y="2008"/>
                    </a:lnTo>
                    <a:lnTo>
                      <a:pt x="403" y="2001"/>
                    </a:lnTo>
                    <a:lnTo>
                      <a:pt x="395" y="1989"/>
                    </a:lnTo>
                    <a:lnTo>
                      <a:pt x="389" y="1980"/>
                    </a:lnTo>
                    <a:lnTo>
                      <a:pt x="381" y="1973"/>
                    </a:lnTo>
                    <a:lnTo>
                      <a:pt x="375" y="1967"/>
                    </a:lnTo>
                    <a:lnTo>
                      <a:pt x="375" y="1967"/>
                    </a:lnTo>
                    <a:lnTo>
                      <a:pt x="891" y="1935"/>
                    </a:lnTo>
                    <a:lnTo>
                      <a:pt x="1248" y="1912"/>
                    </a:lnTo>
                    <a:lnTo>
                      <a:pt x="1368" y="1903"/>
                    </a:lnTo>
                    <a:lnTo>
                      <a:pt x="1403" y="1901"/>
                    </a:lnTo>
                    <a:lnTo>
                      <a:pt x="1417" y="1899"/>
                    </a:lnTo>
                    <a:lnTo>
                      <a:pt x="1417" y="1899"/>
                    </a:lnTo>
                    <a:lnTo>
                      <a:pt x="1418" y="1898"/>
                    </a:lnTo>
                    <a:lnTo>
                      <a:pt x="1418" y="1895"/>
                    </a:lnTo>
                    <a:lnTo>
                      <a:pt x="1418" y="1885"/>
                    </a:lnTo>
                    <a:lnTo>
                      <a:pt x="1416" y="1871"/>
                    </a:lnTo>
                    <a:lnTo>
                      <a:pt x="1413" y="1852"/>
                    </a:lnTo>
                    <a:lnTo>
                      <a:pt x="1403" y="1807"/>
                    </a:lnTo>
                    <a:lnTo>
                      <a:pt x="1390" y="1756"/>
                    </a:lnTo>
                    <a:lnTo>
                      <a:pt x="1366" y="1661"/>
                    </a:lnTo>
                    <a:lnTo>
                      <a:pt x="1354" y="1618"/>
                    </a:lnTo>
                    <a:lnTo>
                      <a:pt x="1354" y="1618"/>
                    </a:lnTo>
                    <a:lnTo>
                      <a:pt x="1353" y="1577"/>
                    </a:lnTo>
                    <a:lnTo>
                      <a:pt x="1353" y="1534"/>
                    </a:lnTo>
                    <a:lnTo>
                      <a:pt x="1355" y="1482"/>
                    </a:lnTo>
                    <a:lnTo>
                      <a:pt x="1357" y="1455"/>
                    </a:lnTo>
                    <a:lnTo>
                      <a:pt x="1361" y="1428"/>
                    </a:lnTo>
                    <a:lnTo>
                      <a:pt x="1364" y="1402"/>
                    </a:lnTo>
                    <a:lnTo>
                      <a:pt x="1368" y="1377"/>
                    </a:lnTo>
                    <a:lnTo>
                      <a:pt x="1375" y="1354"/>
                    </a:lnTo>
                    <a:lnTo>
                      <a:pt x="1381" y="1333"/>
                    </a:lnTo>
                    <a:lnTo>
                      <a:pt x="1386" y="1323"/>
                    </a:lnTo>
                    <a:lnTo>
                      <a:pt x="1390" y="1315"/>
                    </a:lnTo>
                    <a:lnTo>
                      <a:pt x="1394" y="1308"/>
                    </a:lnTo>
                    <a:lnTo>
                      <a:pt x="1400" y="1301"/>
                    </a:lnTo>
                    <a:lnTo>
                      <a:pt x="1400" y="1301"/>
                    </a:lnTo>
                    <a:lnTo>
                      <a:pt x="1417" y="1282"/>
                    </a:lnTo>
                    <a:lnTo>
                      <a:pt x="1428" y="1268"/>
                    </a:lnTo>
                    <a:lnTo>
                      <a:pt x="1434" y="1259"/>
                    </a:lnTo>
                    <a:lnTo>
                      <a:pt x="1435" y="1252"/>
                    </a:lnTo>
                    <a:lnTo>
                      <a:pt x="1434" y="1249"/>
                    </a:lnTo>
                    <a:lnTo>
                      <a:pt x="1432" y="1246"/>
                    </a:lnTo>
                    <a:lnTo>
                      <a:pt x="1430" y="1242"/>
                    </a:lnTo>
                    <a:lnTo>
                      <a:pt x="1429" y="1240"/>
                    </a:lnTo>
                    <a:lnTo>
                      <a:pt x="1430" y="1238"/>
                    </a:lnTo>
                    <a:lnTo>
                      <a:pt x="1430" y="1238"/>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67" name="Freeform 163"/>
              <p:cNvSpPr>
                <a:spLocks noEditPoints="1"/>
              </p:cNvSpPr>
              <p:nvPr/>
            </p:nvSpPr>
            <p:spPr bwMode="auto">
              <a:xfrm>
                <a:off x="2372" y="2639"/>
                <a:ext cx="347" cy="315"/>
              </a:xfrm>
              <a:custGeom>
                <a:avLst/>
                <a:gdLst/>
                <a:ahLst/>
                <a:cxnLst>
                  <a:cxn ang="0">
                    <a:pos x="1935" y="1700"/>
                  </a:cxn>
                  <a:cxn ang="0">
                    <a:pos x="1904" y="1594"/>
                  </a:cxn>
                  <a:cxn ang="0">
                    <a:pos x="1863" y="1553"/>
                  </a:cxn>
                  <a:cxn ang="0">
                    <a:pos x="1949" y="1555"/>
                  </a:cxn>
                  <a:cxn ang="0">
                    <a:pos x="1945" y="1459"/>
                  </a:cxn>
                  <a:cxn ang="0">
                    <a:pos x="1928" y="1370"/>
                  </a:cxn>
                  <a:cxn ang="0">
                    <a:pos x="1863" y="1484"/>
                  </a:cxn>
                  <a:cxn ang="0">
                    <a:pos x="1770" y="1501"/>
                  </a:cxn>
                  <a:cxn ang="0">
                    <a:pos x="1778" y="1425"/>
                  </a:cxn>
                  <a:cxn ang="0">
                    <a:pos x="1868" y="1384"/>
                  </a:cxn>
                  <a:cxn ang="0">
                    <a:pos x="1730" y="1351"/>
                  </a:cxn>
                  <a:cxn ang="0">
                    <a:pos x="1526" y="1370"/>
                  </a:cxn>
                  <a:cxn ang="0">
                    <a:pos x="1388" y="1344"/>
                  </a:cxn>
                  <a:cxn ang="0">
                    <a:pos x="1508" y="1330"/>
                  </a:cxn>
                  <a:cxn ang="0">
                    <a:pos x="1524" y="1263"/>
                  </a:cxn>
                  <a:cxn ang="0">
                    <a:pos x="1804" y="1302"/>
                  </a:cxn>
                  <a:cxn ang="0">
                    <a:pos x="1894" y="1285"/>
                  </a:cxn>
                  <a:cxn ang="0">
                    <a:pos x="1772" y="1103"/>
                  </a:cxn>
                  <a:cxn ang="0">
                    <a:pos x="1033" y="984"/>
                  </a:cxn>
                  <a:cxn ang="0">
                    <a:pos x="1091" y="807"/>
                  </a:cxn>
                  <a:cxn ang="0">
                    <a:pos x="1192" y="580"/>
                  </a:cxn>
                  <a:cxn ang="0">
                    <a:pos x="1303" y="304"/>
                  </a:cxn>
                  <a:cxn ang="0">
                    <a:pos x="1271" y="172"/>
                  </a:cxn>
                  <a:cxn ang="0">
                    <a:pos x="1257" y="0"/>
                  </a:cxn>
                  <a:cxn ang="0">
                    <a:pos x="42" y="469"/>
                  </a:cxn>
                  <a:cxn ang="0">
                    <a:pos x="129" y="658"/>
                  </a:cxn>
                  <a:cxn ang="0">
                    <a:pos x="240" y="974"/>
                  </a:cxn>
                  <a:cxn ang="0">
                    <a:pos x="215" y="1273"/>
                  </a:cxn>
                  <a:cxn ang="0">
                    <a:pos x="203" y="1460"/>
                  </a:cxn>
                  <a:cxn ang="0">
                    <a:pos x="159" y="1601"/>
                  </a:cxn>
                  <a:cxn ang="0">
                    <a:pos x="360" y="1549"/>
                  </a:cxn>
                  <a:cxn ang="0">
                    <a:pos x="317" y="1437"/>
                  </a:cxn>
                  <a:cxn ang="0">
                    <a:pos x="388" y="1441"/>
                  </a:cxn>
                  <a:cxn ang="0">
                    <a:pos x="463" y="1559"/>
                  </a:cxn>
                  <a:cxn ang="0">
                    <a:pos x="641" y="1627"/>
                  </a:cxn>
                  <a:cxn ang="0">
                    <a:pos x="837" y="1654"/>
                  </a:cxn>
                  <a:cxn ang="0">
                    <a:pos x="899" y="1595"/>
                  </a:cxn>
                  <a:cxn ang="0">
                    <a:pos x="829" y="1508"/>
                  </a:cxn>
                  <a:cxn ang="0">
                    <a:pos x="1007" y="1551"/>
                  </a:cxn>
                  <a:cxn ang="0">
                    <a:pos x="1068" y="1504"/>
                  </a:cxn>
                  <a:cxn ang="0">
                    <a:pos x="1066" y="1638"/>
                  </a:cxn>
                  <a:cxn ang="0">
                    <a:pos x="1172" y="1575"/>
                  </a:cxn>
                  <a:cxn ang="0">
                    <a:pos x="1200" y="1643"/>
                  </a:cxn>
                  <a:cxn ang="0">
                    <a:pos x="1156" y="1760"/>
                  </a:cxn>
                  <a:cxn ang="0">
                    <a:pos x="1309" y="1754"/>
                  </a:cxn>
                  <a:cxn ang="0">
                    <a:pos x="1335" y="1808"/>
                  </a:cxn>
                  <a:cxn ang="0">
                    <a:pos x="1483" y="1875"/>
                  </a:cxn>
                  <a:cxn ang="0">
                    <a:pos x="1532" y="1773"/>
                  </a:cxn>
                  <a:cxn ang="0">
                    <a:pos x="1544" y="1731"/>
                  </a:cxn>
                  <a:cxn ang="0">
                    <a:pos x="1609" y="1757"/>
                  </a:cxn>
                  <a:cxn ang="0">
                    <a:pos x="1659" y="1832"/>
                  </a:cxn>
                  <a:cxn ang="0">
                    <a:pos x="1692" y="1707"/>
                  </a:cxn>
                  <a:cxn ang="0">
                    <a:pos x="1789" y="1696"/>
                  </a:cxn>
                  <a:cxn ang="0">
                    <a:pos x="1828" y="1774"/>
                  </a:cxn>
                  <a:cxn ang="0">
                    <a:pos x="1875" y="1862"/>
                  </a:cxn>
                  <a:cxn ang="0">
                    <a:pos x="1953" y="1832"/>
                  </a:cxn>
                  <a:cxn ang="0">
                    <a:pos x="1926" y="1748"/>
                  </a:cxn>
                  <a:cxn ang="0">
                    <a:pos x="2084" y="1773"/>
                  </a:cxn>
                  <a:cxn ang="0">
                    <a:pos x="923" y="1640"/>
                  </a:cxn>
                  <a:cxn ang="0">
                    <a:pos x="997" y="1702"/>
                  </a:cxn>
                  <a:cxn ang="0">
                    <a:pos x="1978" y="1872"/>
                  </a:cxn>
                  <a:cxn ang="0">
                    <a:pos x="2037" y="1871"/>
                  </a:cxn>
                  <a:cxn ang="0">
                    <a:pos x="2040" y="1819"/>
                  </a:cxn>
                </a:cxnLst>
                <a:rect l="0" t="0" r="r" b="b"/>
                <a:pathLst>
                  <a:path w="2084" h="1890">
                    <a:moveTo>
                      <a:pt x="2067" y="1747"/>
                    </a:moveTo>
                    <a:lnTo>
                      <a:pt x="2067" y="1747"/>
                    </a:lnTo>
                    <a:lnTo>
                      <a:pt x="2061" y="1745"/>
                    </a:lnTo>
                    <a:lnTo>
                      <a:pt x="2053" y="1744"/>
                    </a:lnTo>
                    <a:lnTo>
                      <a:pt x="2034" y="1743"/>
                    </a:lnTo>
                    <a:lnTo>
                      <a:pt x="2017" y="1742"/>
                    </a:lnTo>
                    <a:lnTo>
                      <a:pt x="2010" y="1741"/>
                    </a:lnTo>
                    <a:lnTo>
                      <a:pt x="2006" y="1739"/>
                    </a:lnTo>
                    <a:lnTo>
                      <a:pt x="2006" y="1739"/>
                    </a:lnTo>
                    <a:lnTo>
                      <a:pt x="2003" y="1737"/>
                    </a:lnTo>
                    <a:lnTo>
                      <a:pt x="2001" y="1735"/>
                    </a:lnTo>
                    <a:lnTo>
                      <a:pt x="1994" y="1727"/>
                    </a:lnTo>
                    <a:lnTo>
                      <a:pt x="1989" y="1724"/>
                    </a:lnTo>
                    <a:lnTo>
                      <a:pt x="1983" y="1720"/>
                    </a:lnTo>
                    <a:lnTo>
                      <a:pt x="1973" y="1715"/>
                    </a:lnTo>
                    <a:lnTo>
                      <a:pt x="1962" y="1712"/>
                    </a:lnTo>
                    <a:lnTo>
                      <a:pt x="1962" y="1712"/>
                    </a:lnTo>
                    <a:lnTo>
                      <a:pt x="1949" y="1707"/>
                    </a:lnTo>
                    <a:lnTo>
                      <a:pt x="1935" y="1700"/>
                    </a:lnTo>
                    <a:lnTo>
                      <a:pt x="1922" y="1691"/>
                    </a:lnTo>
                    <a:lnTo>
                      <a:pt x="1910" y="1683"/>
                    </a:lnTo>
                    <a:lnTo>
                      <a:pt x="1888" y="1665"/>
                    </a:lnTo>
                    <a:lnTo>
                      <a:pt x="1875" y="1653"/>
                    </a:lnTo>
                    <a:lnTo>
                      <a:pt x="1875" y="1653"/>
                    </a:lnTo>
                    <a:lnTo>
                      <a:pt x="1871" y="1649"/>
                    </a:lnTo>
                    <a:lnTo>
                      <a:pt x="1869" y="1643"/>
                    </a:lnTo>
                    <a:lnTo>
                      <a:pt x="1866" y="1638"/>
                    </a:lnTo>
                    <a:lnTo>
                      <a:pt x="1865" y="1630"/>
                    </a:lnTo>
                    <a:lnTo>
                      <a:pt x="1863" y="1616"/>
                    </a:lnTo>
                    <a:lnTo>
                      <a:pt x="1861" y="1601"/>
                    </a:lnTo>
                    <a:lnTo>
                      <a:pt x="1861" y="1601"/>
                    </a:lnTo>
                    <a:lnTo>
                      <a:pt x="1860" y="1599"/>
                    </a:lnTo>
                    <a:lnTo>
                      <a:pt x="1861" y="1595"/>
                    </a:lnTo>
                    <a:lnTo>
                      <a:pt x="1863" y="1594"/>
                    </a:lnTo>
                    <a:lnTo>
                      <a:pt x="1866" y="1593"/>
                    </a:lnTo>
                    <a:lnTo>
                      <a:pt x="1874" y="1592"/>
                    </a:lnTo>
                    <a:lnTo>
                      <a:pt x="1883" y="1592"/>
                    </a:lnTo>
                    <a:lnTo>
                      <a:pt x="1904" y="1594"/>
                    </a:lnTo>
                    <a:lnTo>
                      <a:pt x="1912" y="1594"/>
                    </a:lnTo>
                    <a:lnTo>
                      <a:pt x="1916" y="1593"/>
                    </a:lnTo>
                    <a:lnTo>
                      <a:pt x="1919" y="1592"/>
                    </a:lnTo>
                    <a:lnTo>
                      <a:pt x="1919" y="1592"/>
                    </a:lnTo>
                    <a:lnTo>
                      <a:pt x="1922" y="1590"/>
                    </a:lnTo>
                    <a:lnTo>
                      <a:pt x="1924" y="1587"/>
                    </a:lnTo>
                    <a:lnTo>
                      <a:pt x="1924" y="1583"/>
                    </a:lnTo>
                    <a:lnTo>
                      <a:pt x="1923" y="1581"/>
                    </a:lnTo>
                    <a:lnTo>
                      <a:pt x="1919" y="1575"/>
                    </a:lnTo>
                    <a:lnTo>
                      <a:pt x="1914" y="1569"/>
                    </a:lnTo>
                    <a:lnTo>
                      <a:pt x="1914" y="1569"/>
                    </a:lnTo>
                    <a:lnTo>
                      <a:pt x="1912" y="1567"/>
                    </a:lnTo>
                    <a:lnTo>
                      <a:pt x="1908" y="1565"/>
                    </a:lnTo>
                    <a:lnTo>
                      <a:pt x="1898" y="1563"/>
                    </a:lnTo>
                    <a:lnTo>
                      <a:pt x="1885" y="1561"/>
                    </a:lnTo>
                    <a:lnTo>
                      <a:pt x="1872" y="1557"/>
                    </a:lnTo>
                    <a:lnTo>
                      <a:pt x="1872" y="1557"/>
                    </a:lnTo>
                    <a:lnTo>
                      <a:pt x="1866" y="1556"/>
                    </a:lnTo>
                    <a:lnTo>
                      <a:pt x="1863" y="1553"/>
                    </a:lnTo>
                    <a:lnTo>
                      <a:pt x="1861" y="1551"/>
                    </a:lnTo>
                    <a:lnTo>
                      <a:pt x="1860" y="1546"/>
                    </a:lnTo>
                    <a:lnTo>
                      <a:pt x="1861" y="1542"/>
                    </a:lnTo>
                    <a:lnTo>
                      <a:pt x="1863" y="1538"/>
                    </a:lnTo>
                    <a:lnTo>
                      <a:pt x="1872" y="1526"/>
                    </a:lnTo>
                    <a:lnTo>
                      <a:pt x="1872" y="1526"/>
                    </a:lnTo>
                    <a:lnTo>
                      <a:pt x="1875" y="1524"/>
                    </a:lnTo>
                    <a:lnTo>
                      <a:pt x="1877" y="1521"/>
                    </a:lnTo>
                    <a:lnTo>
                      <a:pt x="1881" y="1520"/>
                    </a:lnTo>
                    <a:lnTo>
                      <a:pt x="1884" y="1520"/>
                    </a:lnTo>
                    <a:lnTo>
                      <a:pt x="1890" y="1522"/>
                    </a:lnTo>
                    <a:lnTo>
                      <a:pt x="1897" y="1526"/>
                    </a:lnTo>
                    <a:lnTo>
                      <a:pt x="1908" y="1536"/>
                    </a:lnTo>
                    <a:lnTo>
                      <a:pt x="1912" y="1540"/>
                    </a:lnTo>
                    <a:lnTo>
                      <a:pt x="1916" y="1542"/>
                    </a:lnTo>
                    <a:lnTo>
                      <a:pt x="1916" y="1542"/>
                    </a:lnTo>
                    <a:lnTo>
                      <a:pt x="1934" y="1551"/>
                    </a:lnTo>
                    <a:lnTo>
                      <a:pt x="1945" y="1555"/>
                    </a:lnTo>
                    <a:lnTo>
                      <a:pt x="1949" y="1555"/>
                    </a:lnTo>
                    <a:lnTo>
                      <a:pt x="1954" y="1555"/>
                    </a:lnTo>
                    <a:lnTo>
                      <a:pt x="1954" y="1555"/>
                    </a:lnTo>
                    <a:lnTo>
                      <a:pt x="1957" y="1553"/>
                    </a:lnTo>
                    <a:lnTo>
                      <a:pt x="1960" y="1549"/>
                    </a:lnTo>
                    <a:lnTo>
                      <a:pt x="1962" y="1544"/>
                    </a:lnTo>
                    <a:lnTo>
                      <a:pt x="1964" y="1540"/>
                    </a:lnTo>
                    <a:lnTo>
                      <a:pt x="1965" y="1533"/>
                    </a:lnTo>
                    <a:lnTo>
                      <a:pt x="1964" y="1528"/>
                    </a:lnTo>
                    <a:lnTo>
                      <a:pt x="1961" y="1521"/>
                    </a:lnTo>
                    <a:lnTo>
                      <a:pt x="1958" y="1516"/>
                    </a:lnTo>
                    <a:lnTo>
                      <a:pt x="1958" y="1516"/>
                    </a:lnTo>
                    <a:lnTo>
                      <a:pt x="1954" y="1509"/>
                    </a:lnTo>
                    <a:lnTo>
                      <a:pt x="1950" y="1502"/>
                    </a:lnTo>
                    <a:lnTo>
                      <a:pt x="1947" y="1493"/>
                    </a:lnTo>
                    <a:lnTo>
                      <a:pt x="1945" y="1485"/>
                    </a:lnTo>
                    <a:lnTo>
                      <a:pt x="1944" y="1477"/>
                    </a:lnTo>
                    <a:lnTo>
                      <a:pt x="1944" y="1470"/>
                    </a:lnTo>
                    <a:lnTo>
                      <a:pt x="1944" y="1464"/>
                    </a:lnTo>
                    <a:lnTo>
                      <a:pt x="1945" y="1459"/>
                    </a:lnTo>
                    <a:lnTo>
                      <a:pt x="1945" y="1459"/>
                    </a:lnTo>
                    <a:lnTo>
                      <a:pt x="1947" y="1455"/>
                    </a:lnTo>
                    <a:lnTo>
                      <a:pt x="1950" y="1449"/>
                    </a:lnTo>
                    <a:lnTo>
                      <a:pt x="1960" y="1437"/>
                    </a:lnTo>
                    <a:lnTo>
                      <a:pt x="1979" y="1420"/>
                    </a:lnTo>
                    <a:lnTo>
                      <a:pt x="1979" y="1420"/>
                    </a:lnTo>
                    <a:lnTo>
                      <a:pt x="1979" y="1418"/>
                    </a:lnTo>
                    <a:lnTo>
                      <a:pt x="1980" y="1417"/>
                    </a:lnTo>
                    <a:lnTo>
                      <a:pt x="1979" y="1411"/>
                    </a:lnTo>
                    <a:lnTo>
                      <a:pt x="1976" y="1405"/>
                    </a:lnTo>
                    <a:lnTo>
                      <a:pt x="1971" y="1397"/>
                    </a:lnTo>
                    <a:lnTo>
                      <a:pt x="1965" y="1389"/>
                    </a:lnTo>
                    <a:lnTo>
                      <a:pt x="1958" y="1383"/>
                    </a:lnTo>
                    <a:lnTo>
                      <a:pt x="1949" y="1376"/>
                    </a:lnTo>
                    <a:lnTo>
                      <a:pt x="1941" y="1372"/>
                    </a:lnTo>
                    <a:lnTo>
                      <a:pt x="1941" y="1372"/>
                    </a:lnTo>
                    <a:lnTo>
                      <a:pt x="1936" y="1370"/>
                    </a:lnTo>
                    <a:lnTo>
                      <a:pt x="1932" y="1370"/>
                    </a:lnTo>
                    <a:lnTo>
                      <a:pt x="1928" y="1370"/>
                    </a:lnTo>
                    <a:lnTo>
                      <a:pt x="1923" y="1371"/>
                    </a:lnTo>
                    <a:lnTo>
                      <a:pt x="1917" y="1375"/>
                    </a:lnTo>
                    <a:lnTo>
                      <a:pt x="1910" y="1381"/>
                    </a:lnTo>
                    <a:lnTo>
                      <a:pt x="1904" y="1387"/>
                    </a:lnTo>
                    <a:lnTo>
                      <a:pt x="1899" y="1395"/>
                    </a:lnTo>
                    <a:lnTo>
                      <a:pt x="1892" y="1408"/>
                    </a:lnTo>
                    <a:lnTo>
                      <a:pt x="1892" y="1408"/>
                    </a:lnTo>
                    <a:lnTo>
                      <a:pt x="1888" y="1416"/>
                    </a:lnTo>
                    <a:lnTo>
                      <a:pt x="1886" y="1425"/>
                    </a:lnTo>
                    <a:lnTo>
                      <a:pt x="1884" y="1450"/>
                    </a:lnTo>
                    <a:lnTo>
                      <a:pt x="1883" y="1462"/>
                    </a:lnTo>
                    <a:lnTo>
                      <a:pt x="1882" y="1473"/>
                    </a:lnTo>
                    <a:lnTo>
                      <a:pt x="1878" y="1482"/>
                    </a:lnTo>
                    <a:lnTo>
                      <a:pt x="1877" y="1484"/>
                    </a:lnTo>
                    <a:lnTo>
                      <a:pt x="1875" y="1486"/>
                    </a:lnTo>
                    <a:lnTo>
                      <a:pt x="1875" y="1486"/>
                    </a:lnTo>
                    <a:lnTo>
                      <a:pt x="1871" y="1488"/>
                    </a:lnTo>
                    <a:lnTo>
                      <a:pt x="1866" y="1488"/>
                    </a:lnTo>
                    <a:lnTo>
                      <a:pt x="1863" y="1484"/>
                    </a:lnTo>
                    <a:lnTo>
                      <a:pt x="1859" y="1481"/>
                    </a:lnTo>
                    <a:lnTo>
                      <a:pt x="1849" y="1472"/>
                    </a:lnTo>
                    <a:lnTo>
                      <a:pt x="1842" y="1469"/>
                    </a:lnTo>
                    <a:lnTo>
                      <a:pt x="1836" y="1466"/>
                    </a:lnTo>
                    <a:lnTo>
                      <a:pt x="1836" y="1466"/>
                    </a:lnTo>
                    <a:lnTo>
                      <a:pt x="1833" y="1466"/>
                    </a:lnTo>
                    <a:lnTo>
                      <a:pt x="1829" y="1466"/>
                    </a:lnTo>
                    <a:lnTo>
                      <a:pt x="1826" y="1466"/>
                    </a:lnTo>
                    <a:lnTo>
                      <a:pt x="1823" y="1468"/>
                    </a:lnTo>
                    <a:lnTo>
                      <a:pt x="1818" y="1471"/>
                    </a:lnTo>
                    <a:lnTo>
                      <a:pt x="1814" y="1477"/>
                    </a:lnTo>
                    <a:lnTo>
                      <a:pt x="1806" y="1490"/>
                    </a:lnTo>
                    <a:lnTo>
                      <a:pt x="1802" y="1496"/>
                    </a:lnTo>
                    <a:lnTo>
                      <a:pt x="1797" y="1501"/>
                    </a:lnTo>
                    <a:lnTo>
                      <a:pt x="1797" y="1501"/>
                    </a:lnTo>
                    <a:lnTo>
                      <a:pt x="1790" y="1504"/>
                    </a:lnTo>
                    <a:lnTo>
                      <a:pt x="1784" y="1505"/>
                    </a:lnTo>
                    <a:lnTo>
                      <a:pt x="1777" y="1504"/>
                    </a:lnTo>
                    <a:lnTo>
                      <a:pt x="1770" y="1501"/>
                    </a:lnTo>
                    <a:lnTo>
                      <a:pt x="1764" y="1496"/>
                    </a:lnTo>
                    <a:lnTo>
                      <a:pt x="1757" y="1491"/>
                    </a:lnTo>
                    <a:lnTo>
                      <a:pt x="1744" y="1478"/>
                    </a:lnTo>
                    <a:lnTo>
                      <a:pt x="1744" y="1478"/>
                    </a:lnTo>
                    <a:lnTo>
                      <a:pt x="1739" y="1471"/>
                    </a:lnTo>
                    <a:lnTo>
                      <a:pt x="1737" y="1465"/>
                    </a:lnTo>
                    <a:lnTo>
                      <a:pt x="1736" y="1458"/>
                    </a:lnTo>
                    <a:lnTo>
                      <a:pt x="1737" y="1452"/>
                    </a:lnTo>
                    <a:lnTo>
                      <a:pt x="1739" y="1442"/>
                    </a:lnTo>
                    <a:lnTo>
                      <a:pt x="1741" y="1436"/>
                    </a:lnTo>
                    <a:lnTo>
                      <a:pt x="1741" y="1433"/>
                    </a:lnTo>
                    <a:lnTo>
                      <a:pt x="1741" y="1433"/>
                    </a:lnTo>
                    <a:lnTo>
                      <a:pt x="1742" y="1431"/>
                    </a:lnTo>
                    <a:lnTo>
                      <a:pt x="1742" y="1430"/>
                    </a:lnTo>
                    <a:lnTo>
                      <a:pt x="1745" y="1428"/>
                    </a:lnTo>
                    <a:lnTo>
                      <a:pt x="1751" y="1426"/>
                    </a:lnTo>
                    <a:lnTo>
                      <a:pt x="1756" y="1425"/>
                    </a:lnTo>
                    <a:lnTo>
                      <a:pt x="1768" y="1425"/>
                    </a:lnTo>
                    <a:lnTo>
                      <a:pt x="1778" y="1425"/>
                    </a:lnTo>
                    <a:lnTo>
                      <a:pt x="1778" y="1425"/>
                    </a:lnTo>
                    <a:lnTo>
                      <a:pt x="1784" y="1424"/>
                    </a:lnTo>
                    <a:lnTo>
                      <a:pt x="1788" y="1423"/>
                    </a:lnTo>
                    <a:lnTo>
                      <a:pt x="1789" y="1421"/>
                    </a:lnTo>
                    <a:lnTo>
                      <a:pt x="1790" y="1419"/>
                    </a:lnTo>
                    <a:lnTo>
                      <a:pt x="1791" y="1411"/>
                    </a:lnTo>
                    <a:lnTo>
                      <a:pt x="1791" y="1411"/>
                    </a:lnTo>
                    <a:lnTo>
                      <a:pt x="1791" y="1408"/>
                    </a:lnTo>
                    <a:lnTo>
                      <a:pt x="1792" y="1406"/>
                    </a:lnTo>
                    <a:lnTo>
                      <a:pt x="1794" y="1405"/>
                    </a:lnTo>
                    <a:lnTo>
                      <a:pt x="1798" y="1402"/>
                    </a:lnTo>
                    <a:lnTo>
                      <a:pt x="1805" y="1400"/>
                    </a:lnTo>
                    <a:lnTo>
                      <a:pt x="1815" y="1399"/>
                    </a:lnTo>
                    <a:lnTo>
                      <a:pt x="1835" y="1397"/>
                    </a:lnTo>
                    <a:lnTo>
                      <a:pt x="1844" y="1395"/>
                    </a:lnTo>
                    <a:lnTo>
                      <a:pt x="1850" y="1394"/>
                    </a:lnTo>
                    <a:lnTo>
                      <a:pt x="1850" y="1394"/>
                    </a:lnTo>
                    <a:lnTo>
                      <a:pt x="1862" y="1387"/>
                    </a:lnTo>
                    <a:lnTo>
                      <a:pt x="1868" y="1384"/>
                    </a:lnTo>
                    <a:lnTo>
                      <a:pt x="1873" y="1380"/>
                    </a:lnTo>
                    <a:lnTo>
                      <a:pt x="1878" y="1374"/>
                    </a:lnTo>
                    <a:lnTo>
                      <a:pt x="1883" y="1369"/>
                    </a:lnTo>
                    <a:lnTo>
                      <a:pt x="1885" y="1362"/>
                    </a:lnTo>
                    <a:lnTo>
                      <a:pt x="1887" y="1356"/>
                    </a:lnTo>
                    <a:lnTo>
                      <a:pt x="1887" y="1356"/>
                    </a:lnTo>
                    <a:lnTo>
                      <a:pt x="1886" y="1353"/>
                    </a:lnTo>
                    <a:lnTo>
                      <a:pt x="1886" y="1352"/>
                    </a:lnTo>
                    <a:lnTo>
                      <a:pt x="1882" y="1350"/>
                    </a:lnTo>
                    <a:lnTo>
                      <a:pt x="1876" y="1348"/>
                    </a:lnTo>
                    <a:lnTo>
                      <a:pt x="1869" y="1346"/>
                    </a:lnTo>
                    <a:lnTo>
                      <a:pt x="1849" y="1344"/>
                    </a:lnTo>
                    <a:lnTo>
                      <a:pt x="1826" y="1342"/>
                    </a:lnTo>
                    <a:lnTo>
                      <a:pt x="1780" y="1344"/>
                    </a:lnTo>
                    <a:lnTo>
                      <a:pt x="1753" y="1344"/>
                    </a:lnTo>
                    <a:lnTo>
                      <a:pt x="1753" y="1344"/>
                    </a:lnTo>
                    <a:lnTo>
                      <a:pt x="1748" y="1345"/>
                    </a:lnTo>
                    <a:lnTo>
                      <a:pt x="1742" y="1346"/>
                    </a:lnTo>
                    <a:lnTo>
                      <a:pt x="1730" y="1351"/>
                    </a:lnTo>
                    <a:lnTo>
                      <a:pt x="1697" y="1369"/>
                    </a:lnTo>
                    <a:lnTo>
                      <a:pt x="1697" y="1369"/>
                    </a:lnTo>
                    <a:lnTo>
                      <a:pt x="1670" y="1385"/>
                    </a:lnTo>
                    <a:lnTo>
                      <a:pt x="1637" y="1406"/>
                    </a:lnTo>
                    <a:lnTo>
                      <a:pt x="1606" y="1423"/>
                    </a:lnTo>
                    <a:lnTo>
                      <a:pt x="1595" y="1429"/>
                    </a:lnTo>
                    <a:lnTo>
                      <a:pt x="1591" y="1431"/>
                    </a:lnTo>
                    <a:lnTo>
                      <a:pt x="1587" y="1431"/>
                    </a:lnTo>
                    <a:lnTo>
                      <a:pt x="1587" y="1431"/>
                    </a:lnTo>
                    <a:lnTo>
                      <a:pt x="1584" y="1431"/>
                    </a:lnTo>
                    <a:lnTo>
                      <a:pt x="1582" y="1430"/>
                    </a:lnTo>
                    <a:lnTo>
                      <a:pt x="1575" y="1425"/>
                    </a:lnTo>
                    <a:lnTo>
                      <a:pt x="1568" y="1419"/>
                    </a:lnTo>
                    <a:lnTo>
                      <a:pt x="1560" y="1411"/>
                    </a:lnTo>
                    <a:lnTo>
                      <a:pt x="1546" y="1394"/>
                    </a:lnTo>
                    <a:lnTo>
                      <a:pt x="1535" y="1378"/>
                    </a:lnTo>
                    <a:lnTo>
                      <a:pt x="1535" y="1378"/>
                    </a:lnTo>
                    <a:lnTo>
                      <a:pt x="1531" y="1374"/>
                    </a:lnTo>
                    <a:lnTo>
                      <a:pt x="1526" y="1370"/>
                    </a:lnTo>
                    <a:lnTo>
                      <a:pt x="1522" y="1366"/>
                    </a:lnTo>
                    <a:lnTo>
                      <a:pt x="1516" y="1364"/>
                    </a:lnTo>
                    <a:lnTo>
                      <a:pt x="1510" y="1363"/>
                    </a:lnTo>
                    <a:lnTo>
                      <a:pt x="1503" y="1362"/>
                    </a:lnTo>
                    <a:lnTo>
                      <a:pt x="1484" y="1360"/>
                    </a:lnTo>
                    <a:lnTo>
                      <a:pt x="1484" y="1360"/>
                    </a:lnTo>
                    <a:lnTo>
                      <a:pt x="1473" y="1360"/>
                    </a:lnTo>
                    <a:lnTo>
                      <a:pt x="1463" y="1362"/>
                    </a:lnTo>
                    <a:lnTo>
                      <a:pt x="1454" y="1365"/>
                    </a:lnTo>
                    <a:lnTo>
                      <a:pt x="1445" y="1369"/>
                    </a:lnTo>
                    <a:lnTo>
                      <a:pt x="1433" y="1376"/>
                    </a:lnTo>
                    <a:lnTo>
                      <a:pt x="1428" y="1380"/>
                    </a:lnTo>
                    <a:lnTo>
                      <a:pt x="1425" y="1381"/>
                    </a:lnTo>
                    <a:lnTo>
                      <a:pt x="1425" y="1381"/>
                    </a:lnTo>
                    <a:lnTo>
                      <a:pt x="1420" y="1378"/>
                    </a:lnTo>
                    <a:lnTo>
                      <a:pt x="1416" y="1375"/>
                    </a:lnTo>
                    <a:lnTo>
                      <a:pt x="1405" y="1364"/>
                    </a:lnTo>
                    <a:lnTo>
                      <a:pt x="1388" y="1344"/>
                    </a:lnTo>
                    <a:lnTo>
                      <a:pt x="1388" y="1344"/>
                    </a:lnTo>
                    <a:lnTo>
                      <a:pt x="1385" y="1340"/>
                    </a:lnTo>
                    <a:lnTo>
                      <a:pt x="1384" y="1334"/>
                    </a:lnTo>
                    <a:lnTo>
                      <a:pt x="1384" y="1326"/>
                    </a:lnTo>
                    <a:lnTo>
                      <a:pt x="1385" y="1316"/>
                    </a:lnTo>
                    <a:lnTo>
                      <a:pt x="1388" y="1308"/>
                    </a:lnTo>
                    <a:lnTo>
                      <a:pt x="1392" y="1299"/>
                    </a:lnTo>
                    <a:lnTo>
                      <a:pt x="1395" y="1294"/>
                    </a:lnTo>
                    <a:lnTo>
                      <a:pt x="1399" y="1291"/>
                    </a:lnTo>
                    <a:lnTo>
                      <a:pt x="1402" y="1288"/>
                    </a:lnTo>
                    <a:lnTo>
                      <a:pt x="1407" y="1286"/>
                    </a:lnTo>
                    <a:lnTo>
                      <a:pt x="1407" y="1286"/>
                    </a:lnTo>
                    <a:lnTo>
                      <a:pt x="1412" y="1285"/>
                    </a:lnTo>
                    <a:lnTo>
                      <a:pt x="1418" y="1285"/>
                    </a:lnTo>
                    <a:lnTo>
                      <a:pt x="1426" y="1287"/>
                    </a:lnTo>
                    <a:lnTo>
                      <a:pt x="1432" y="1289"/>
                    </a:lnTo>
                    <a:lnTo>
                      <a:pt x="1449" y="1297"/>
                    </a:lnTo>
                    <a:lnTo>
                      <a:pt x="1466" y="1305"/>
                    </a:lnTo>
                    <a:lnTo>
                      <a:pt x="1497" y="1324"/>
                    </a:lnTo>
                    <a:lnTo>
                      <a:pt x="1508" y="1330"/>
                    </a:lnTo>
                    <a:lnTo>
                      <a:pt x="1512" y="1332"/>
                    </a:lnTo>
                    <a:lnTo>
                      <a:pt x="1516" y="1333"/>
                    </a:lnTo>
                    <a:lnTo>
                      <a:pt x="1516" y="1333"/>
                    </a:lnTo>
                    <a:lnTo>
                      <a:pt x="1521" y="1332"/>
                    </a:lnTo>
                    <a:lnTo>
                      <a:pt x="1525" y="1329"/>
                    </a:lnTo>
                    <a:lnTo>
                      <a:pt x="1527" y="1327"/>
                    </a:lnTo>
                    <a:lnTo>
                      <a:pt x="1531" y="1324"/>
                    </a:lnTo>
                    <a:lnTo>
                      <a:pt x="1535" y="1315"/>
                    </a:lnTo>
                    <a:lnTo>
                      <a:pt x="1540" y="1304"/>
                    </a:lnTo>
                    <a:lnTo>
                      <a:pt x="1540" y="1304"/>
                    </a:lnTo>
                    <a:lnTo>
                      <a:pt x="1543" y="1299"/>
                    </a:lnTo>
                    <a:lnTo>
                      <a:pt x="1543" y="1294"/>
                    </a:lnTo>
                    <a:lnTo>
                      <a:pt x="1540" y="1290"/>
                    </a:lnTo>
                    <a:lnTo>
                      <a:pt x="1537" y="1287"/>
                    </a:lnTo>
                    <a:lnTo>
                      <a:pt x="1531" y="1278"/>
                    </a:lnTo>
                    <a:lnTo>
                      <a:pt x="1527" y="1274"/>
                    </a:lnTo>
                    <a:lnTo>
                      <a:pt x="1525" y="1268"/>
                    </a:lnTo>
                    <a:lnTo>
                      <a:pt x="1525" y="1268"/>
                    </a:lnTo>
                    <a:lnTo>
                      <a:pt x="1524" y="1263"/>
                    </a:lnTo>
                    <a:lnTo>
                      <a:pt x="1524" y="1259"/>
                    </a:lnTo>
                    <a:lnTo>
                      <a:pt x="1525" y="1254"/>
                    </a:lnTo>
                    <a:lnTo>
                      <a:pt x="1526" y="1251"/>
                    </a:lnTo>
                    <a:lnTo>
                      <a:pt x="1531" y="1247"/>
                    </a:lnTo>
                    <a:lnTo>
                      <a:pt x="1535" y="1243"/>
                    </a:lnTo>
                    <a:lnTo>
                      <a:pt x="1535" y="1243"/>
                    </a:lnTo>
                    <a:lnTo>
                      <a:pt x="1543" y="1243"/>
                    </a:lnTo>
                    <a:lnTo>
                      <a:pt x="1561" y="1242"/>
                    </a:lnTo>
                    <a:lnTo>
                      <a:pt x="1619" y="1242"/>
                    </a:lnTo>
                    <a:lnTo>
                      <a:pt x="1680" y="1243"/>
                    </a:lnTo>
                    <a:lnTo>
                      <a:pt x="1704" y="1244"/>
                    </a:lnTo>
                    <a:lnTo>
                      <a:pt x="1719" y="1247"/>
                    </a:lnTo>
                    <a:lnTo>
                      <a:pt x="1719" y="1247"/>
                    </a:lnTo>
                    <a:lnTo>
                      <a:pt x="1725" y="1249"/>
                    </a:lnTo>
                    <a:lnTo>
                      <a:pt x="1731" y="1251"/>
                    </a:lnTo>
                    <a:lnTo>
                      <a:pt x="1745" y="1259"/>
                    </a:lnTo>
                    <a:lnTo>
                      <a:pt x="1761" y="1268"/>
                    </a:lnTo>
                    <a:lnTo>
                      <a:pt x="1776" y="1279"/>
                    </a:lnTo>
                    <a:lnTo>
                      <a:pt x="1804" y="1302"/>
                    </a:lnTo>
                    <a:lnTo>
                      <a:pt x="1824" y="1320"/>
                    </a:lnTo>
                    <a:lnTo>
                      <a:pt x="1824" y="1320"/>
                    </a:lnTo>
                    <a:lnTo>
                      <a:pt x="1827" y="1322"/>
                    </a:lnTo>
                    <a:lnTo>
                      <a:pt x="1832" y="1324"/>
                    </a:lnTo>
                    <a:lnTo>
                      <a:pt x="1841" y="1327"/>
                    </a:lnTo>
                    <a:lnTo>
                      <a:pt x="1852" y="1329"/>
                    </a:lnTo>
                    <a:lnTo>
                      <a:pt x="1863" y="1329"/>
                    </a:lnTo>
                    <a:lnTo>
                      <a:pt x="1874" y="1329"/>
                    </a:lnTo>
                    <a:lnTo>
                      <a:pt x="1884" y="1328"/>
                    </a:lnTo>
                    <a:lnTo>
                      <a:pt x="1898" y="1325"/>
                    </a:lnTo>
                    <a:lnTo>
                      <a:pt x="1898" y="1325"/>
                    </a:lnTo>
                    <a:lnTo>
                      <a:pt x="1902" y="1323"/>
                    </a:lnTo>
                    <a:lnTo>
                      <a:pt x="1905" y="1321"/>
                    </a:lnTo>
                    <a:lnTo>
                      <a:pt x="1905" y="1316"/>
                    </a:lnTo>
                    <a:lnTo>
                      <a:pt x="1904" y="1312"/>
                    </a:lnTo>
                    <a:lnTo>
                      <a:pt x="1900" y="1302"/>
                    </a:lnTo>
                    <a:lnTo>
                      <a:pt x="1896" y="1289"/>
                    </a:lnTo>
                    <a:lnTo>
                      <a:pt x="1896" y="1289"/>
                    </a:lnTo>
                    <a:lnTo>
                      <a:pt x="1894" y="1285"/>
                    </a:lnTo>
                    <a:lnTo>
                      <a:pt x="1892" y="1281"/>
                    </a:lnTo>
                    <a:lnTo>
                      <a:pt x="1884" y="1273"/>
                    </a:lnTo>
                    <a:lnTo>
                      <a:pt x="1875" y="1264"/>
                    </a:lnTo>
                    <a:lnTo>
                      <a:pt x="1864" y="1254"/>
                    </a:lnTo>
                    <a:lnTo>
                      <a:pt x="1842" y="1238"/>
                    </a:lnTo>
                    <a:lnTo>
                      <a:pt x="1827" y="1225"/>
                    </a:lnTo>
                    <a:lnTo>
                      <a:pt x="1827" y="1225"/>
                    </a:lnTo>
                    <a:lnTo>
                      <a:pt x="1823" y="1219"/>
                    </a:lnTo>
                    <a:lnTo>
                      <a:pt x="1822" y="1214"/>
                    </a:lnTo>
                    <a:lnTo>
                      <a:pt x="1821" y="1207"/>
                    </a:lnTo>
                    <a:lnTo>
                      <a:pt x="1821" y="1201"/>
                    </a:lnTo>
                    <a:lnTo>
                      <a:pt x="1820" y="1193"/>
                    </a:lnTo>
                    <a:lnTo>
                      <a:pt x="1818" y="1185"/>
                    </a:lnTo>
                    <a:lnTo>
                      <a:pt x="1816" y="1177"/>
                    </a:lnTo>
                    <a:lnTo>
                      <a:pt x="1811" y="1168"/>
                    </a:lnTo>
                    <a:lnTo>
                      <a:pt x="1811" y="1168"/>
                    </a:lnTo>
                    <a:lnTo>
                      <a:pt x="1789" y="1135"/>
                    </a:lnTo>
                    <a:lnTo>
                      <a:pt x="1779" y="1119"/>
                    </a:lnTo>
                    <a:lnTo>
                      <a:pt x="1772" y="1103"/>
                    </a:lnTo>
                    <a:lnTo>
                      <a:pt x="1772" y="1103"/>
                    </a:lnTo>
                    <a:lnTo>
                      <a:pt x="1770" y="1098"/>
                    </a:lnTo>
                    <a:lnTo>
                      <a:pt x="1770" y="1092"/>
                    </a:lnTo>
                    <a:lnTo>
                      <a:pt x="1770" y="1079"/>
                    </a:lnTo>
                    <a:lnTo>
                      <a:pt x="1773" y="1063"/>
                    </a:lnTo>
                    <a:lnTo>
                      <a:pt x="1777" y="1048"/>
                    </a:lnTo>
                    <a:lnTo>
                      <a:pt x="1781" y="1032"/>
                    </a:lnTo>
                    <a:lnTo>
                      <a:pt x="1787" y="1018"/>
                    </a:lnTo>
                    <a:lnTo>
                      <a:pt x="1791" y="1007"/>
                    </a:lnTo>
                    <a:lnTo>
                      <a:pt x="1796" y="998"/>
                    </a:lnTo>
                    <a:lnTo>
                      <a:pt x="1796" y="998"/>
                    </a:lnTo>
                    <a:lnTo>
                      <a:pt x="1797" y="995"/>
                    </a:lnTo>
                    <a:lnTo>
                      <a:pt x="1797" y="991"/>
                    </a:lnTo>
                    <a:lnTo>
                      <a:pt x="1797" y="984"/>
                    </a:lnTo>
                    <a:lnTo>
                      <a:pt x="1794" y="976"/>
                    </a:lnTo>
                    <a:lnTo>
                      <a:pt x="1792" y="968"/>
                    </a:lnTo>
                    <a:lnTo>
                      <a:pt x="1786" y="955"/>
                    </a:lnTo>
                    <a:lnTo>
                      <a:pt x="1782" y="950"/>
                    </a:lnTo>
                    <a:lnTo>
                      <a:pt x="1033" y="984"/>
                    </a:lnTo>
                    <a:lnTo>
                      <a:pt x="1033" y="984"/>
                    </a:lnTo>
                    <a:lnTo>
                      <a:pt x="1033" y="974"/>
                    </a:lnTo>
                    <a:lnTo>
                      <a:pt x="1033" y="964"/>
                    </a:lnTo>
                    <a:lnTo>
                      <a:pt x="1032" y="951"/>
                    </a:lnTo>
                    <a:lnTo>
                      <a:pt x="1032" y="951"/>
                    </a:lnTo>
                    <a:lnTo>
                      <a:pt x="1031" y="948"/>
                    </a:lnTo>
                    <a:lnTo>
                      <a:pt x="1032" y="944"/>
                    </a:lnTo>
                    <a:lnTo>
                      <a:pt x="1036" y="937"/>
                    </a:lnTo>
                    <a:lnTo>
                      <a:pt x="1042" y="929"/>
                    </a:lnTo>
                    <a:lnTo>
                      <a:pt x="1048" y="920"/>
                    </a:lnTo>
                    <a:lnTo>
                      <a:pt x="1064" y="903"/>
                    </a:lnTo>
                    <a:lnTo>
                      <a:pt x="1070" y="894"/>
                    </a:lnTo>
                    <a:lnTo>
                      <a:pt x="1074" y="884"/>
                    </a:lnTo>
                    <a:lnTo>
                      <a:pt x="1074" y="884"/>
                    </a:lnTo>
                    <a:lnTo>
                      <a:pt x="1079" y="867"/>
                    </a:lnTo>
                    <a:lnTo>
                      <a:pt x="1082" y="851"/>
                    </a:lnTo>
                    <a:lnTo>
                      <a:pt x="1089" y="818"/>
                    </a:lnTo>
                    <a:lnTo>
                      <a:pt x="1089" y="818"/>
                    </a:lnTo>
                    <a:lnTo>
                      <a:pt x="1091" y="807"/>
                    </a:lnTo>
                    <a:lnTo>
                      <a:pt x="1094" y="794"/>
                    </a:lnTo>
                    <a:lnTo>
                      <a:pt x="1099" y="780"/>
                    </a:lnTo>
                    <a:lnTo>
                      <a:pt x="1105" y="766"/>
                    </a:lnTo>
                    <a:lnTo>
                      <a:pt x="1112" y="750"/>
                    </a:lnTo>
                    <a:lnTo>
                      <a:pt x="1118" y="737"/>
                    </a:lnTo>
                    <a:lnTo>
                      <a:pt x="1126" y="726"/>
                    </a:lnTo>
                    <a:lnTo>
                      <a:pt x="1134" y="718"/>
                    </a:lnTo>
                    <a:lnTo>
                      <a:pt x="1134" y="718"/>
                    </a:lnTo>
                    <a:lnTo>
                      <a:pt x="1137" y="713"/>
                    </a:lnTo>
                    <a:lnTo>
                      <a:pt x="1140" y="708"/>
                    </a:lnTo>
                    <a:lnTo>
                      <a:pt x="1147" y="696"/>
                    </a:lnTo>
                    <a:lnTo>
                      <a:pt x="1152" y="683"/>
                    </a:lnTo>
                    <a:lnTo>
                      <a:pt x="1156" y="667"/>
                    </a:lnTo>
                    <a:lnTo>
                      <a:pt x="1164" y="639"/>
                    </a:lnTo>
                    <a:lnTo>
                      <a:pt x="1168" y="618"/>
                    </a:lnTo>
                    <a:lnTo>
                      <a:pt x="1168" y="618"/>
                    </a:lnTo>
                    <a:lnTo>
                      <a:pt x="1172" y="611"/>
                    </a:lnTo>
                    <a:lnTo>
                      <a:pt x="1177" y="602"/>
                    </a:lnTo>
                    <a:lnTo>
                      <a:pt x="1192" y="580"/>
                    </a:lnTo>
                    <a:lnTo>
                      <a:pt x="1210" y="558"/>
                    </a:lnTo>
                    <a:lnTo>
                      <a:pt x="1216" y="549"/>
                    </a:lnTo>
                    <a:lnTo>
                      <a:pt x="1222" y="540"/>
                    </a:lnTo>
                    <a:lnTo>
                      <a:pt x="1222" y="540"/>
                    </a:lnTo>
                    <a:lnTo>
                      <a:pt x="1228" y="527"/>
                    </a:lnTo>
                    <a:lnTo>
                      <a:pt x="1237" y="504"/>
                    </a:lnTo>
                    <a:lnTo>
                      <a:pt x="1260" y="444"/>
                    </a:lnTo>
                    <a:lnTo>
                      <a:pt x="1271" y="412"/>
                    </a:lnTo>
                    <a:lnTo>
                      <a:pt x="1283" y="385"/>
                    </a:lnTo>
                    <a:lnTo>
                      <a:pt x="1292" y="363"/>
                    </a:lnTo>
                    <a:lnTo>
                      <a:pt x="1296" y="357"/>
                    </a:lnTo>
                    <a:lnTo>
                      <a:pt x="1299" y="352"/>
                    </a:lnTo>
                    <a:lnTo>
                      <a:pt x="1299" y="352"/>
                    </a:lnTo>
                    <a:lnTo>
                      <a:pt x="1302" y="349"/>
                    </a:lnTo>
                    <a:lnTo>
                      <a:pt x="1304" y="346"/>
                    </a:lnTo>
                    <a:lnTo>
                      <a:pt x="1306" y="339"/>
                    </a:lnTo>
                    <a:lnTo>
                      <a:pt x="1306" y="330"/>
                    </a:lnTo>
                    <a:lnTo>
                      <a:pt x="1306" y="323"/>
                    </a:lnTo>
                    <a:lnTo>
                      <a:pt x="1303" y="304"/>
                    </a:lnTo>
                    <a:lnTo>
                      <a:pt x="1303" y="296"/>
                    </a:lnTo>
                    <a:lnTo>
                      <a:pt x="1303" y="287"/>
                    </a:lnTo>
                    <a:lnTo>
                      <a:pt x="1303" y="287"/>
                    </a:lnTo>
                    <a:lnTo>
                      <a:pt x="1302" y="279"/>
                    </a:lnTo>
                    <a:lnTo>
                      <a:pt x="1298" y="272"/>
                    </a:lnTo>
                    <a:lnTo>
                      <a:pt x="1295" y="264"/>
                    </a:lnTo>
                    <a:lnTo>
                      <a:pt x="1290" y="256"/>
                    </a:lnTo>
                    <a:lnTo>
                      <a:pt x="1278" y="243"/>
                    </a:lnTo>
                    <a:lnTo>
                      <a:pt x="1273" y="236"/>
                    </a:lnTo>
                    <a:lnTo>
                      <a:pt x="1269" y="229"/>
                    </a:lnTo>
                    <a:lnTo>
                      <a:pt x="1269" y="229"/>
                    </a:lnTo>
                    <a:lnTo>
                      <a:pt x="1267" y="221"/>
                    </a:lnTo>
                    <a:lnTo>
                      <a:pt x="1266" y="216"/>
                    </a:lnTo>
                    <a:lnTo>
                      <a:pt x="1266" y="209"/>
                    </a:lnTo>
                    <a:lnTo>
                      <a:pt x="1266" y="204"/>
                    </a:lnTo>
                    <a:lnTo>
                      <a:pt x="1269" y="192"/>
                    </a:lnTo>
                    <a:lnTo>
                      <a:pt x="1272" y="181"/>
                    </a:lnTo>
                    <a:lnTo>
                      <a:pt x="1272" y="181"/>
                    </a:lnTo>
                    <a:lnTo>
                      <a:pt x="1271" y="172"/>
                    </a:lnTo>
                    <a:lnTo>
                      <a:pt x="1270" y="161"/>
                    </a:lnTo>
                    <a:lnTo>
                      <a:pt x="1266" y="147"/>
                    </a:lnTo>
                    <a:lnTo>
                      <a:pt x="1261" y="132"/>
                    </a:lnTo>
                    <a:lnTo>
                      <a:pt x="1251" y="103"/>
                    </a:lnTo>
                    <a:lnTo>
                      <a:pt x="1243" y="83"/>
                    </a:lnTo>
                    <a:lnTo>
                      <a:pt x="1243" y="83"/>
                    </a:lnTo>
                    <a:lnTo>
                      <a:pt x="1242" y="80"/>
                    </a:lnTo>
                    <a:lnTo>
                      <a:pt x="1240" y="76"/>
                    </a:lnTo>
                    <a:lnTo>
                      <a:pt x="1240" y="69"/>
                    </a:lnTo>
                    <a:lnTo>
                      <a:pt x="1243" y="60"/>
                    </a:lnTo>
                    <a:lnTo>
                      <a:pt x="1246" y="50"/>
                    </a:lnTo>
                    <a:lnTo>
                      <a:pt x="1252" y="31"/>
                    </a:lnTo>
                    <a:lnTo>
                      <a:pt x="1256" y="21"/>
                    </a:lnTo>
                    <a:lnTo>
                      <a:pt x="1259" y="12"/>
                    </a:lnTo>
                    <a:lnTo>
                      <a:pt x="1259" y="12"/>
                    </a:lnTo>
                    <a:lnTo>
                      <a:pt x="1259" y="5"/>
                    </a:lnTo>
                    <a:lnTo>
                      <a:pt x="1259" y="1"/>
                    </a:lnTo>
                    <a:lnTo>
                      <a:pt x="1258" y="0"/>
                    </a:lnTo>
                    <a:lnTo>
                      <a:pt x="1257" y="0"/>
                    </a:lnTo>
                    <a:lnTo>
                      <a:pt x="1252" y="3"/>
                    </a:lnTo>
                    <a:lnTo>
                      <a:pt x="1251" y="5"/>
                    </a:lnTo>
                    <a:lnTo>
                      <a:pt x="6" y="14"/>
                    </a:lnTo>
                    <a:lnTo>
                      <a:pt x="6" y="14"/>
                    </a:lnTo>
                    <a:lnTo>
                      <a:pt x="3" y="98"/>
                    </a:lnTo>
                    <a:lnTo>
                      <a:pt x="1" y="163"/>
                    </a:lnTo>
                    <a:lnTo>
                      <a:pt x="0" y="232"/>
                    </a:lnTo>
                    <a:lnTo>
                      <a:pt x="0" y="300"/>
                    </a:lnTo>
                    <a:lnTo>
                      <a:pt x="1" y="359"/>
                    </a:lnTo>
                    <a:lnTo>
                      <a:pt x="3" y="382"/>
                    </a:lnTo>
                    <a:lnTo>
                      <a:pt x="5" y="401"/>
                    </a:lnTo>
                    <a:lnTo>
                      <a:pt x="8" y="414"/>
                    </a:lnTo>
                    <a:lnTo>
                      <a:pt x="9" y="419"/>
                    </a:lnTo>
                    <a:lnTo>
                      <a:pt x="11" y="421"/>
                    </a:lnTo>
                    <a:lnTo>
                      <a:pt x="11" y="421"/>
                    </a:lnTo>
                    <a:lnTo>
                      <a:pt x="16" y="425"/>
                    </a:lnTo>
                    <a:lnTo>
                      <a:pt x="20" y="431"/>
                    </a:lnTo>
                    <a:lnTo>
                      <a:pt x="31" y="448"/>
                    </a:lnTo>
                    <a:lnTo>
                      <a:pt x="42" y="469"/>
                    </a:lnTo>
                    <a:lnTo>
                      <a:pt x="52" y="493"/>
                    </a:lnTo>
                    <a:lnTo>
                      <a:pt x="61" y="517"/>
                    </a:lnTo>
                    <a:lnTo>
                      <a:pt x="69" y="541"/>
                    </a:lnTo>
                    <a:lnTo>
                      <a:pt x="75" y="562"/>
                    </a:lnTo>
                    <a:lnTo>
                      <a:pt x="76" y="570"/>
                    </a:lnTo>
                    <a:lnTo>
                      <a:pt x="77" y="578"/>
                    </a:lnTo>
                    <a:lnTo>
                      <a:pt x="77" y="578"/>
                    </a:lnTo>
                    <a:lnTo>
                      <a:pt x="77" y="585"/>
                    </a:lnTo>
                    <a:lnTo>
                      <a:pt x="78" y="591"/>
                    </a:lnTo>
                    <a:lnTo>
                      <a:pt x="80" y="597"/>
                    </a:lnTo>
                    <a:lnTo>
                      <a:pt x="82" y="602"/>
                    </a:lnTo>
                    <a:lnTo>
                      <a:pt x="89" y="612"/>
                    </a:lnTo>
                    <a:lnTo>
                      <a:pt x="95" y="621"/>
                    </a:lnTo>
                    <a:lnTo>
                      <a:pt x="104" y="629"/>
                    </a:lnTo>
                    <a:lnTo>
                      <a:pt x="112" y="636"/>
                    </a:lnTo>
                    <a:lnTo>
                      <a:pt x="125" y="647"/>
                    </a:lnTo>
                    <a:lnTo>
                      <a:pt x="125" y="647"/>
                    </a:lnTo>
                    <a:lnTo>
                      <a:pt x="127" y="651"/>
                    </a:lnTo>
                    <a:lnTo>
                      <a:pt x="129" y="658"/>
                    </a:lnTo>
                    <a:lnTo>
                      <a:pt x="135" y="679"/>
                    </a:lnTo>
                    <a:lnTo>
                      <a:pt x="140" y="708"/>
                    </a:lnTo>
                    <a:lnTo>
                      <a:pt x="144" y="741"/>
                    </a:lnTo>
                    <a:lnTo>
                      <a:pt x="149" y="774"/>
                    </a:lnTo>
                    <a:lnTo>
                      <a:pt x="151" y="807"/>
                    </a:lnTo>
                    <a:lnTo>
                      <a:pt x="153" y="835"/>
                    </a:lnTo>
                    <a:lnTo>
                      <a:pt x="154" y="856"/>
                    </a:lnTo>
                    <a:lnTo>
                      <a:pt x="154" y="856"/>
                    </a:lnTo>
                    <a:lnTo>
                      <a:pt x="155" y="864"/>
                    </a:lnTo>
                    <a:lnTo>
                      <a:pt x="157" y="872"/>
                    </a:lnTo>
                    <a:lnTo>
                      <a:pt x="161" y="880"/>
                    </a:lnTo>
                    <a:lnTo>
                      <a:pt x="166" y="889"/>
                    </a:lnTo>
                    <a:lnTo>
                      <a:pt x="172" y="898"/>
                    </a:lnTo>
                    <a:lnTo>
                      <a:pt x="179" y="905"/>
                    </a:lnTo>
                    <a:lnTo>
                      <a:pt x="193" y="922"/>
                    </a:lnTo>
                    <a:lnTo>
                      <a:pt x="223" y="951"/>
                    </a:lnTo>
                    <a:lnTo>
                      <a:pt x="234" y="963"/>
                    </a:lnTo>
                    <a:lnTo>
                      <a:pt x="238" y="968"/>
                    </a:lnTo>
                    <a:lnTo>
                      <a:pt x="240" y="974"/>
                    </a:lnTo>
                    <a:lnTo>
                      <a:pt x="240" y="974"/>
                    </a:lnTo>
                    <a:lnTo>
                      <a:pt x="241" y="979"/>
                    </a:lnTo>
                    <a:lnTo>
                      <a:pt x="241" y="987"/>
                    </a:lnTo>
                    <a:lnTo>
                      <a:pt x="239" y="997"/>
                    </a:lnTo>
                    <a:lnTo>
                      <a:pt x="237" y="1008"/>
                    </a:lnTo>
                    <a:lnTo>
                      <a:pt x="230" y="1032"/>
                    </a:lnTo>
                    <a:lnTo>
                      <a:pt x="222" y="1058"/>
                    </a:lnTo>
                    <a:lnTo>
                      <a:pt x="203" y="1110"/>
                    </a:lnTo>
                    <a:lnTo>
                      <a:pt x="197" y="1133"/>
                    </a:lnTo>
                    <a:lnTo>
                      <a:pt x="196" y="1142"/>
                    </a:lnTo>
                    <a:lnTo>
                      <a:pt x="195" y="1149"/>
                    </a:lnTo>
                    <a:lnTo>
                      <a:pt x="195" y="1149"/>
                    </a:lnTo>
                    <a:lnTo>
                      <a:pt x="195" y="1171"/>
                    </a:lnTo>
                    <a:lnTo>
                      <a:pt x="196" y="1187"/>
                    </a:lnTo>
                    <a:lnTo>
                      <a:pt x="199" y="1206"/>
                    </a:lnTo>
                    <a:lnTo>
                      <a:pt x="208" y="1236"/>
                    </a:lnTo>
                    <a:lnTo>
                      <a:pt x="208" y="1236"/>
                    </a:lnTo>
                    <a:lnTo>
                      <a:pt x="212" y="1254"/>
                    </a:lnTo>
                    <a:lnTo>
                      <a:pt x="215" y="1273"/>
                    </a:lnTo>
                    <a:lnTo>
                      <a:pt x="217" y="1290"/>
                    </a:lnTo>
                    <a:lnTo>
                      <a:pt x="218" y="1308"/>
                    </a:lnTo>
                    <a:lnTo>
                      <a:pt x="218" y="1324"/>
                    </a:lnTo>
                    <a:lnTo>
                      <a:pt x="217" y="1340"/>
                    </a:lnTo>
                    <a:lnTo>
                      <a:pt x="215" y="1356"/>
                    </a:lnTo>
                    <a:lnTo>
                      <a:pt x="212" y="1372"/>
                    </a:lnTo>
                    <a:lnTo>
                      <a:pt x="212" y="1372"/>
                    </a:lnTo>
                    <a:lnTo>
                      <a:pt x="204" y="1398"/>
                    </a:lnTo>
                    <a:lnTo>
                      <a:pt x="199" y="1414"/>
                    </a:lnTo>
                    <a:lnTo>
                      <a:pt x="195" y="1423"/>
                    </a:lnTo>
                    <a:lnTo>
                      <a:pt x="193" y="1425"/>
                    </a:lnTo>
                    <a:lnTo>
                      <a:pt x="193" y="1425"/>
                    </a:lnTo>
                    <a:lnTo>
                      <a:pt x="196" y="1429"/>
                    </a:lnTo>
                    <a:lnTo>
                      <a:pt x="199" y="1435"/>
                    </a:lnTo>
                    <a:lnTo>
                      <a:pt x="203" y="1446"/>
                    </a:lnTo>
                    <a:lnTo>
                      <a:pt x="204" y="1452"/>
                    </a:lnTo>
                    <a:lnTo>
                      <a:pt x="204" y="1457"/>
                    </a:lnTo>
                    <a:lnTo>
                      <a:pt x="204" y="1457"/>
                    </a:lnTo>
                    <a:lnTo>
                      <a:pt x="203" y="1460"/>
                    </a:lnTo>
                    <a:lnTo>
                      <a:pt x="201" y="1465"/>
                    </a:lnTo>
                    <a:lnTo>
                      <a:pt x="196" y="1473"/>
                    </a:lnTo>
                    <a:lnTo>
                      <a:pt x="186" y="1485"/>
                    </a:lnTo>
                    <a:lnTo>
                      <a:pt x="176" y="1497"/>
                    </a:lnTo>
                    <a:lnTo>
                      <a:pt x="155" y="1522"/>
                    </a:lnTo>
                    <a:lnTo>
                      <a:pt x="147" y="1533"/>
                    </a:lnTo>
                    <a:lnTo>
                      <a:pt x="141" y="1542"/>
                    </a:lnTo>
                    <a:lnTo>
                      <a:pt x="141" y="1542"/>
                    </a:lnTo>
                    <a:lnTo>
                      <a:pt x="139" y="1549"/>
                    </a:lnTo>
                    <a:lnTo>
                      <a:pt x="138" y="1555"/>
                    </a:lnTo>
                    <a:lnTo>
                      <a:pt x="138" y="1561"/>
                    </a:lnTo>
                    <a:lnTo>
                      <a:pt x="139" y="1566"/>
                    </a:lnTo>
                    <a:lnTo>
                      <a:pt x="141" y="1577"/>
                    </a:lnTo>
                    <a:lnTo>
                      <a:pt x="142" y="1583"/>
                    </a:lnTo>
                    <a:lnTo>
                      <a:pt x="143" y="1590"/>
                    </a:lnTo>
                    <a:lnTo>
                      <a:pt x="143" y="1590"/>
                    </a:lnTo>
                    <a:lnTo>
                      <a:pt x="152" y="1599"/>
                    </a:lnTo>
                    <a:lnTo>
                      <a:pt x="156" y="1600"/>
                    </a:lnTo>
                    <a:lnTo>
                      <a:pt x="159" y="1601"/>
                    </a:lnTo>
                    <a:lnTo>
                      <a:pt x="165" y="1602"/>
                    </a:lnTo>
                    <a:lnTo>
                      <a:pt x="175" y="1604"/>
                    </a:lnTo>
                    <a:lnTo>
                      <a:pt x="175" y="1604"/>
                    </a:lnTo>
                    <a:lnTo>
                      <a:pt x="179" y="1605"/>
                    </a:lnTo>
                    <a:lnTo>
                      <a:pt x="184" y="1604"/>
                    </a:lnTo>
                    <a:lnTo>
                      <a:pt x="193" y="1602"/>
                    </a:lnTo>
                    <a:lnTo>
                      <a:pt x="206" y="1597"/>
                    </a:lnTo>
                    <a:lnTo>
                      <a:pt x="220" y="1589"/>
                    </a:lnTo>
                    <a:lnTo>
                      <a:pt x="247" y="1574"/>
                    </a:lnTo>
                    <a:lnTo>
                      <a:pt x="269" y="1562"/>
                    </a:lnTo>
                    <a:lnTo>
                      <a:pt x="269" y="1562"/>
                    </a:lnTo>
                    <a:lnTo>
                      <a:pt x="277" y="1559"/>
                    </a:lnTo>
                    <a:lnTo>
                      <a:pt x="288" y="1557"/>
                    </a:lnTo>
                    <a:lnTo>
                      <a:pt x="313" y="1556"/>
                    </a:lnTo>
                    <a:lnTo>
                      <a:pt x="337" y="1554"/>
                    </a:lnTo>
                    <a:lnTo>
                      <a:pt x="348" y="1553"/>
                    </a:lnTo>
                    <a:lnTo>
                      <a:pt x="357" y="1551"/>
                    </a:lnTo>
                    <a:lnTo>
                      <a:pt x="357" y="1551"/>
                    </a:lnTo>
                    <a:lnTo>
                      <a:pt x="360" y="1549"/>
                    </a:lnTo>
                    <a:lnTo>
                      <a:pt x="362" y="1546"/>
                    </a:lnTo>
                    <a:lnTo>
                      <a:pt x="365" y="1544"/>
                    </a:lnTo>
                    <a:lnTo>
                      <a:pt x="366" y="1541"/>
                    </a:lnTo>
                    <a:lnTo>
                      <a:pt x="366" y="1534"/>
                    </a:lnTo>
                    <a:lnTo>
                      <a:pt x="365" y="1528"/>
                    </a:lnTo>
                    <a:lnTo>
                      <a:pt x="361" y="1521"/>
                    </a:lnTo>
                    <a:lnTo>
                      <a:pt x="358" y="1516"/>
                    </a:lnTo>
                    <a:lnTo>
                      <a:pt x="353" y="1507"/>
                    </a:lnTo>
                    <a:lnTo>
                      <a:pt x="353" y="1507"/>
                    </a:lnTo>
                    <a:lnTo>
                      <a:pt x="341" y="1491"/>
                    </a:lnTo>
                    <a:lnTo>
                      <a:pt x="333" y="1482"/>
                    </a:lnTo>
                    <a:lnTo>
                      <a:pt x="326" y="1474"/>
                    </a:lnTo>
                    <a:lnTo>
                      <a:pt x="326" y="1474"/>
                    </a:lnTo>
                    <a:lnTo>
                      <a:pt x="323" y="1472"/>
                    </a:lnTo>
                    <a:lnTo>
                      <a:pt x="322" y="1468"/>
                    </a:lnTo>
                    <a:lnTo>
                      <a:pt x="320" y="1459"/>
                    </a:lnTo>
                    <a:lnTo>
                      <a:pt x="319" y="1448"/>
                    </a:lnTo>
                    <a:lnTo>
                      <a:pt x="317" y="1437"/>
                    </a:lnTo>
                    <a:lnTo>
                      <a:pt x="317" y="1437"/>
                    </a:lnTo>
                    <a:lnTo>
                      <a:pt x="316" y="1431"/>
                    </a:lnTo>
                    <a:lnTo>
                      <a:pt x="316" y="1425"/>
                    </a:lnTo>
                    <a:lnTo>
                      <a:pt x="318" y="1419"/>
                    </a:lnTo>
                    <a:lnTo>
                      <a:pt x="321" y="1413"/>
                    </a:lnTo>
                    <a:lnTo>
                      <a:pt x="325" y="1409"/>
                    </a:lnTo>
                    <a:lnTo>
                      <a:pt x="330" y="1404"/>
                    </a:lnTo>
                    <a:lnTo>
                      <a:pt x="335" y="1399"/>
                    </a:lnTo>
                    <a:lnTo>
                      <a:pt x="341" y="1395"/>
                    </a:lnTo>
                    <a:lnTo>
                      <a:pt x="341" y="1395"/>
                    </a:lnTo>
                    <a:lnTo>
                      <a:pt x="346" y="1393"/>
                    </a:lnTo>
                    <a:lnTo>
                      <a:pt x="352" y="1393"/>
                    </a:lnTo>
                    <a:lnTo>
                      <a:pt x="357" y="1395"/>
                    </a:lnTo>
                    <a:lnTo>
                      <a:pt x="361" y="1399"/>
                    </a:lnTo>
                    <a:lnTo>
                      <a:pt x="371" y="1410"/>
                    </a:lnTo>
                    <a:lnTo>
                      <a:pt x="382" y="1422"/>
                    </a:lnTo>
                    <a:lnTo>
                      <a:pt x="382" y="1422"/>
                    </a:lnTo>
                    <a:lnTo>
                      <a:pt x="384" y="1426"/>
                    </a:lnTo>
                    <a:lnTo>
                      <a:pt x="385" y="1430"/>
                    </a:lnTo>
                    <a:lnTo>
                      <a:pt x="388" y="1441"/>
                    </a:lnTo>
                    <a:lnTo>
                      <a:pt x="389" y="1452"/>
                    </a:lnTo>
                    <a:lnTo>
                      <a:pt x="388" y="1465"/>
                    </a:lnTo>
                    <a:lnTo>
                      <a:pt x="385" y="1477"/>
                    </a:lnTo>
                    <a:lnTo>
                      <a:pt x="383" y="1488"/>
                    </a:lnTo>
                    <a:lnTo>
                      <a:pt x="380" y="1501"/>
                    </a:lnTo>
                    <a:lnTo>
                      <a:pt x="380" y="1501"/>
                    </a:lnTo>
                    <a:lnTo>
                      <a:pt x="380" y="1503"/>
                    </a:lnTo>
                    <a:lnTo>
                      <a:pt x="381" y="1505"/>
                    </a:lnTo>
                    <a:lnTo>
                      <a:pt x="384" y="1512"/>
                    </a:lnTo>
                    <a:lnTo>
                      <a:pt x="390" y="1518"/>
                    </a:lnTo>
                    <a:lnTo>
                      <a:pt x="398" y="1526"/>
                    </a:lnTo>
                    <a:lnTo>
                      <a:pt x="408" y="1532"/>
                    </a:lnTo>
                    <a:lnTo>
                      <a:pt x="419" y="1540"/>
                    </a:lnTo>
                    <a:lnTo>
                      <a:pt x="431" y="1545"/>
                    </a:lnTo>
                    <a:lnTo>
                      <a:pt x="443" y="1551"/>
                    </a:lnTo>
                    <a:lnTo>
                      <a:pt x="443" y="1551"/>
                    </a:lnTo>
                    <a:lnTo>
                      <a:pt x="453" y="1554"/>
                    </a:lnTo>
                    <a:lnTo>
                      <a:pt x="460" y="1557"/>
                    </a:lnTo>
                    <a:lnTo>
                      <a:pt x="463" y="1559"/>
                    </a:lnTo>
                    <a:lnTo>
                      <a:pt x="465" y="1562"/>
                    </a:lnTo>
                    <a:lnTo>
                      <a:pt x="466" y="1565"/>
                    </a:lnTo>
                    <a:lnTo>
                      <a:pt x="466" y="1568"/>
                    </a:lnTo>
                    <a:lnTo>
                      <a:pt x="467" y="1573"/>
                    </a:lnTo>
                    <a:lnTo>
                      <a:pt x="469" y="1578"/>
                    </a:lnTo>
                    <a:lnTo>
                      <a:pt x="469" y="1578"/>
                    </a:lnTo>
                    <a:lnTo>
                      <a:pt x="472" y="1581"/>
                    </a:lnTo>
                    <a:lnTo>
                      <a:pt x="476" y="1585"/>
                    </a:lnTo>
                    <a:lnTo>
                      <a:pt x="491" y="1592"/>
                    </a:lnTo>
                    <a:lnTo>
                      <a:pt x="511" y="1601"/>
                    </a:lnTo>
                    <a:lnTo>
                      <a:pt x="534" y="1609"/>
                    </a:lnTo>
                    <a:lnTo>
                      <a:pt x="577" y="1624"/>
                    </a:lnTo>
                    <a:lnTo>
                      <a:pt x="606" y="1634"/>
                    </a:lnTo>
                    <a:lnTo>
                      <a:pt x="606" y="1634"/>
                    </a:lnTo>
                    <a:lnTo>
                      <a:pt x="609" y="1635"/>
                    </a:lnTo>
                    <a:lnTo>
                      <a:pt x="613" y="1635"/>
                    </a:lnTo>
                    <a:lnTo>
                      <a:pt x="621" y="1634"/>
                    </a:lnTo>
                    <a:lnTo>
                      <a:pt x="631" y="1630"/>
                    </a:lnTo>
                    <a:lnTo>
                      <a:pt x="641" y="1627"/>
                    </a:lnTo>
                    <a:lnTo>
                      <a:pt x="661" y="1618"/>
                    </a:lnTo>
                    <a:lnTo>
                      <a:pt x="670" y="1615"/>
                    </a:lnTo>
                    <a:lnTo>
                      <a:pt x="680" y="1614"/>
                    </a:lnTo>
                    <a:lnTo>
                      <a:pt x="680" y="1614"/>
                    </a:lnTo>
                    <a:lnTo>
                      <a:pt x="691" y="1615"/>
                    </a:lnTo>
                    <a:lnTo>
                      <a:pt x="706" y="1618"/>
                    </a:lnTo>
                    <a:lnTo>
                      <a:pt x="725" y="1623"/>
                    </a:lnTo>
                    <a:lnTo>
                      <a:pt x="743" y="1628"/>
                    </a:lnTo>
                    <a:lnTo>
                      <a:pt x="763" y="1635"/>
                    </a:lnTo>
                    <a:lnTo>
                      <a:pt x="780" y="1641"/>
                    </a:lnTo>
                    <a:lnTo>
                      <a:pt x="794" y="1648"/>
                    </a:lnTo>
                    <a:lnTo>
                      <a:pt x="805" y="1653"/>
                    </a:lnTo>
                    <a:lnTo>
                      <a:pt x="805" y="1653"/>
                    </a:lnTo>
                    <a:lnTo>
                      <a:pt x="809" y="1657"/>
                    </a:lnTo>
                    <a:lnTo>
                      <a:pt x="813" y="1658"/>
                    </a:lnTo>
                    <a:lnTo>
                      <a:pt x="816" y="1659"/>
                    </a:lnTo>
                    <a:lnTo>
                      <a:pt x="821" y="1659"/>
                    </a:lnTo>
                    <a:lnTo>
                      <a:pt x="828" y="1658"/>
                    </a:lnTo>
                    <a:lnTo>
                      <a:pt x="837" y="1654"/>
                    </a:lnTo>
                    <a:lnTo>
                      <a:pt x="853" y="1648"/>
                    </a:lnTo>
                    <a:lnTo>
                      <a:pt x="863" y="1646"/>
                    </a:lnTo>
                    <a:lnTo>
                      <a:pt x="872" y="1645"/>
                    </a:lnTo>
                    <a:lnTo>
                      <a:pt x="872" y="1645"/>
                    </a:lnTo>
                    <a:lnTo>
                      <a:pt x="881" y="1645"/>
                    </a:lnTo>
                    <a:lnTo>
                      <a:pt x="888" y="1643"/>
                    </a:lnTo>
                    <a:lnTo>
                      <a:pt x="895" y="1641"/>
                    </a:lnTo>
                    <a:lnTo>
                      <a:pt x="900" y="1638"/>
                    </a:lnTo>
                    <a:lnTo>
                      <a:pt x="905" y="1635"/>
                    </a:lnTo>
                    <a:lnTo>
                      <a:pt x="908" y="1631"/>
                    </a:lnTo>
                    <a:lnTo>
                      <a:pt x="912" y="1626"/>
                    </a:lnTo>
                    <a:lnTo>
                      <a:pt x="912" y="1626"/>
                    </a:lnTo>
                    <a:lnTo>
                      <a:pt x="913" y="1623"/>
                    </a:lnTo>
                    <a:lnTo>
                      <a:pt x="914" y="1619"/>
                    </a:lnTo>
                    <a:lnTo>
                      <a:pt x="914" y="1614"/>
                    </a:lnTo>
                    <a:lnTo>
                      <a:pt x="913" y="1609"/>
                    </a:lnTo>
                    <a:lnTo>
                      <a:pt x="910" y="1603"/>
                    </a:lnTo>
                    <a:lnTo>
                      <a:pt x="906" y="1599"/>
                    </a:lnTo>
                    <a:lnTo>
                      <a:pt x="899" y="1595"/>
                    </a:lnTo>
                    <a:lnTo>
                      <a:pt x="890" y="1592"/>
                    </a:lnTo>
                    <a:lnTo>
                      <a:pt x="890" y="1592"/>
                    </a:lnTo>
                    <a:lnTo>
                      <a:pt x="881" y="1591"/>
                    </a:lnTo>
                    <a:lnTo>
                      <a:pt x="871" y="1588"/>
                    </a:lnTo>
                    <a:lnTo>
                      <a:pt x="862" y="1585"/>
                    </a:lnTo>
                    <a:lnTo>
                      <a:pt x="853" y="1580"/>
                    </a:lnTo>
                    <a:lnTo>
                      <a:pt x="838" y="1571"/>
                    </a:lnTo>
                    <a:lnTo>
                      <a:pt x="823" y="1562"/>
                    </a:lnTo>
                    <a:lnTo>
                      <a:pt x="823" y="1562"/>
                    </a:lnTo>
                    <a:lnTo>
                      <a:pt x="819" y="1559"/>
                    </a:lnTo>
                    <a:lnTo>
                      <a:pt x="816" y="1556"/>
                    </a:lnTo>
                    <a:lnTo>
                      <a:pt x="815" y="1553"/>
                    </a:lnTo>
                    <a:lnTo>
                      <a:pt x="814" y="1549"/>
                    </a:lnTo>
                    <a:lnTo>
                      <a:pt x="815" y="1541"/>
                    </a:lnTo>
                    <a:lnTo>
                      <a:pt x="817" y="1532"/>
                    </a:lnTo>
                    <a:lnTo>
                      <a:pt x="821" y="1524"/>
                    </a:lnTo>
                    <a:lnTo>
                      <a:pt x="824" y="1517"/>
                    </a:lnTo>
                    <a:lnTo>
                      <a:pt x="829" y="1508"/>
                    </a:lnTo>
                    <a:lnTo>
                      <a:pt x="829" y="1508"/>
                    </a:lnTo>
                    <a:lnTo>
                      <a:pt x="833" y="1507"/>
                    </a:lnTo>
                    <a:lnTo>
                      <a:pt x="840" y="1506"/>
                    </a:lnTo>
                    <a:lnTo>
                      <a:pt x="861" y="1504"/>
                    </a:lnTo>
                    <a:lnTo>
                      <a:pt x="874" y="1502"/>
                    </a:lnTo>
                    <a:lnTo>
                      <a:pt x="886" y="1500"/>
                    </a:lnTo>
                    <a:lnTo>
                      <a:pt x="898" y="1496"/>
                    </a:lnTo>
                    <a:lnTo>
                      <a:pt x="908" y="1492"/>
                    </a:lnTo>
                    <a:lnTo>
                      <a:pt x="908" y="1492"/>
                    </a:lnTo>
                    <a:lnTo>
                      <a:pt x="912" y="1491"/>
                    </a:lnTo>
                    <a:lnTo>
                      <a:pt x="918" y="1491"/>
                    </a:lnTo>
                    <a:lnTo>
                      <a:pt x="923" y="1492"/>
                    </a:lnTo>
                    <a:lnTo>
                      <a:pt x="930" y="1494"/>
                    </a:lnTo>
                    <a:lnTo>
                      <a:pt x="942" y="1501"/>
                    </a:lnTo>
                    <a:lnTo>
                      <a:pt x="955" y="1510"/>
                    </a:lnTo>
                    <a:lnTo>
                      <a:pt x="980" y="1532"/>
                    </a:lnTo>
                    <a:lnTo>
                      <a:pt x="991" y="1541"/>
                    </a:lnTo>
                    <a:lnTo>
                      <a:pt x="999" y="1548"/>
                    </a:lnTo>
                    <a:lnTo>
                      <a:pt x="999" y="1548"/>
                    </a:lnTo>
                    <a:lnTo>
                      <a:pt x="1007" y="1551"/>
                    </a:lnTo>
                    <a:lnTo>
                      <a:pt x="1011" y="1553"/>
                    </a:lnTo>
                    <a:lnTo>
                      <a:pt x="1014" y="1552"/>
                    </a:lnTo>
                    <a:lnTo>
                      <a:pt x="1015" y="1550"/>
                    </a:lnTo>
                    <a:lnTo>
                      <a:pt x="1016" y="1545"/>
                    </a:lnTo>
                    <a:lnTo>
                      <a:pt x="1015" y="1538"/>
                    </a:lnTo>
                    <a:lnTo>
                      <a:pt x="1015" y="1518"/>
                    </a:lnTo>
                    <a:lnTo>
                      <a:pt x="1015" y="1518"/>
                    </a:lnTo>
                    <a:lnTo>
                      <a:pt x="1015" y="1508"/>
                    </a:lnTo>
                    <a:lnTo>
                      <a:pt x="1018" y="1501"/>
                    </a:lnTo>
                    <a:lnTo>
                      <a:pt x="1021" y="1495"/>
                    </a:lnTo>
                    <a:lnTo>
                      <a:pt x="1027" y="1492"/>
                    </a:lnTo>
                    <a:lnTo>
                      <a:pt x="1033" y="1491"/>
                    </a:lnTo>
                    <a:lnTo>
                      <a:pt x="1040" y="1491"/>
                    </a:lnTo>
                    <a:lnTo>
                      <a:pt x="1054" y="1492"/>
                    </a:lnTo>
                    <a:lnTo>
                      <a:pt x="1054" y="1492"/>
                    </a:lnTo>
                    <a:lnTo>
                      <a:pt x="1057" y="1493"/>
                    </a:lnTo>
                    <a:lnTo>
                      <a:pt x="1059" y="1494"/>
                    </a:lnTo>
                    <a:lnTo>
                      <a:pt x="1065" y="1498"/>
                    </a:lnTo>
                    <a:lnTo>
                      <a:pt x="1068" y="1504"/>
                    </a:lnTo>
                    <a:lnTo>
                      <a:pt x="1070" y="1510"/>
                    </a:lnTo>
                    <a:lnTo>
                      <a:pt x="1075" y="1526"/>
                    </a:lnTo>
                    <a:lnTo>
                      <a:pt x="1078" y="1533"/>
                    </a:lnTo>
                    <a:lnTo>
                      <a:pt x="1081" y="1540"/>
                    </a:lnTo>
                    <a:lnTo>
                      <a:pt x="1081" y="1540"/>
                    </a:lnTo>
                    <a:lnTo>
                      <a:pt x="1082" y="1543"/>
                    </a:lnTo>
                    <a:lnTo>
                      <a:pt x="1083" y="1548"/>
                    </a:lnTo>
                    <a:lnTo>
                      <a:pt x="1084" y="1555"/>
                    </a:lnTo>
                    <a:lnTo>
                      <a:pt x="1083" y="1563"/>
                    </a:lnTo>
                    <a:lnTo>
                      <a:pt x="1081" y="1571"/>
                    </a:lnTo>
                    <a:lnTo>
                      <a:pt x="1075" y="1587"/>
                    </a:lnTo>
                    <a:lnTo>
                      <a:pt x="1069" y="1597"/>
                    </a:lnTo>
                    <a:lnTo>
                      <a:pt x="1069" y="1597"/>
                    </a:lnTo>
                    <a:lnTo>
                      <a:pt x="1065" y="1605"/>
                    </a:lnTo>
                    <a:lnTo>
                      <a:pt x="1063" y="1611"/>
                    </a:lnTo>
                    <a:lnTo>
                      <a:pt x="1060" y="1616"/>
                    </a:lnTo>
                    <a:lnTo>
                      <a:pt x="1060" y="1623"/>
                    </a:lnTo>
                    <a:lnTo>
                      <a:pt x="1062" y="1629"/>
                    </a:lnTo>
                    <a:lnTo>
                      <a:pt x="1066" y="1638"/>
                    </a:lnTo>
                    <a:lnTo>
                      <a:pt x="1074" y="1647"/>
                    </a:lnTo>
                    <a:lnTo>
                      <a:pt x="1074" y="1647"/>
                    </a:lnTo>
                    <a:lnTo>
                      <a:pt x="1079" y="1650"/>
                    </a:lnTo>
                    <a:lnTo>
                      <a:pt x="1084" y="1653"/>
                    </a:lnTo>
                    <a:lnTo>
                      <a:pt x="1090" y="1654"/>
                    </a:lnTo>
                    <a:lnTo>
                      <a:pt x="1096" y="1655"/>
                    </a:lnTo>
                    <a:lnTo>
                      <a:pt x="1103" y="1654"/>
                    </a:lnTo>
                    <a:lnTo>
                      <a:pt x="1108" y="1653"/>
                    </a:lnTo>
                    <a:lnTo>
                      <a:pt x="1122" y="1649"/>
                    </a:lnTo>
                    <a:lnTo>
                      <a:pt x="1134" y="1643"/>
                    </a:lnTo>
                    <a:lnTo>
                      <a:pt x="1143" y="1637"/>
                    </a:lnTo>
                    <a:lnTo>
                      <a:pt x="1151" y="1630"/>
                    </a:lnTo>
                    <a:lnTo>
                      <a:pt x="1155" y="1626"/>
                    </a:lnTo>
                    <a:lnTo>
                      <a:pt x="1155" y="1626"/>
                    </a:lnTo>
                    <a:lnTo>
                      <a:pt x="1158" y="1621"/>
                    </a:lnTo>
                    <a:lnTo>
                      <a:pt x="1160" y="1611"/>
                    </a:lnTo>
                    <a:lnTo>
                      <a:pt x="1163" y="1599"/>
                    </a:lnTo>
                    <a:lnTo>
                      <a:pt x="1167" y="1587"/>
                    </a:lnTo>
                    <a:lnTo>
                      <a:pt x="1172" y="1575"/>
                    </a:lnTo>
                    <a:lnTo>
                      <a:pt x="1175" y="1569"/>
                    </a:lnTo>
                    <a:lnTo>
                      <a:pt x="1178" y="1565"/>
                    </a:lnTo>
                    <a:lnTo>
                      <a:pt x="1182" y="1562"/>
                    </a:lnTo>
                    <a:lnTo>
                      <a:pt x="1186" y="1559"/>
                    </a:lnTo>
                    <a:lnTo>
                      <a:pt x="1190" y="1557"/>
                    </a:lnTo>
                    <a:lnTo>
                      <a:pt x="1195" y="1557"/>
                    </a:lnTo>
                    <a:lnTo>
                      <a:pt x="1195" y="1557"/>
                    </a:lnTo>
                    <a:lnTo>
                      <a:pt x="1199" y="1559"/>
                    </a:lnTo>
                    <a:lnTo>
                      <a:pt x="1202" y="1562"/>
                    </a:lnTo>
                    <a:lnTo>
                      <a:pt x="1206" y="1566"/>
                    </a:lnTo>
                    <a:lnTo>
                      <a:pt x="1208" y="1570"/>
                    </a:lnTo>
                    <a:lnTo>
                      <a:pt x="1209" y="1577"/>
                    </a:lnTo>
                    <a:lnTo>
                      <a:pt x="1210" y="1583"/>
                    </a:lnTo>
                    <a:lnTo>
                      <a:pt x="1210" y="1597"/>
                    </a:lnTo>
                    <a:lnTo>
                      <a:pt x="1209" y="1611"/>
                    </a:lnTo>
                    <a:lnTo>
                      <a:pt x="1207" y="1625"/>
                    </a:lnTo>
                    <a:lnTo>
                      <a:pt x="1203" y="1636"/>
                    </a:lnTo>
                    <a:lnTo>
                      <a:pt x="1200" y="1643"/>
                    </a:lnTo>
                    <a:lnTo>
                      <a:pt x="1200" y="1643"/>
                    </a:lnTo>
                    <a:lnTo>
                      <a:pt x="1199" y="1650"/>
                    </a:lnTo>
                    <a:lnTo>
                      <a:pt x="1199" y="1658"/>
                    </a:lnTo>
                    <a:lnTo>
                      <a:pt x="1200" y="1665"/>
                    </a:lnTo>
                    <a:lnTo>
                      <a:pt x="1202" y="1674"/>
                    </a:lnTo>
                    <a:lnTo>
                      <a:pt x="1208" y="1693"/>
                    </a:lnTo>
                    <a:lnTo>
                      <a:pt x="1209" y="1700"/>
                    </a:lnTo>
                    <a:lnTo>
                      <a:pt x="1211" y="1708"/>
                    </a:lnTo>
                    <a:lnTo>
                      <a:pt x="1211" y="1708"/>
                    </a:lnTo>
                    <a:lnTo>
                      <a:pt x="1210" y="1711"/>
                    </a:lnTo>
                    <a:lnTo>
                      <a:pt x="1209" y="1714"/>
                    </a:lnTo>
                    <a:lnTo>
                      <a:pt x="1203" y="1721"/>
                    </a:lnTo>
                    <a:lnTo>
                      <a:pt x="1195" y="1729"/>
                    </a:lnTo>
                    <a:lnTo>
                      <a:pt x="1185" y="1735"/>
                    </a:lnTo>
                    <a:lnTo>
                      <a:pt x="1166" y="1748"/>
                    </a:lnTo>
                    <a:lnTo>
                      <a:pt x="1160" y="1754"/>
                    </a:lnTo>
                    <a:lnTo>
                      <a:pt x="1158" y="1756"/>
                    </a:lnTo>
                    <a:lnTo>
                      <a:pt x="1156" y="1758"/>
                    </a:lnTo>
                    <a:lnTo>
                      <a:pt x="1156" y="1758"/>
                    </a:lnTo>
                    <a:lnTo>
                      <a:pt x="1156" y="1760"/>
                    </a:lnTo>
                    <a:lnTo>
                      <a:pt x="1158" y="1763"/>
                    </a:lnTo>
                    <a:lnTo>
                      <a:pt x="1161" y="1769"/>
                    </a:lnTo>
                    <a:lnTo>
                      <a:pt x="1166" y="1774"/>
                    </a:lnTo>
                    <a:lnTo>
                      <a:pt x="1173" y="1780"/>
                    </a:lnTo>
                    <a:lnTo>
                      <a:pt x="1182" y="1785"/>
                    </a:lnTo>
                    <a:lnTo>
                      <a:pt x="1190" y="1791"/>
                    </a:lnTo>
                    <a:lnTo>
                      <a:pt x="1199" y="1795"/>
                    </a:lnTo>
                    <a:lnTo>
                      <a:pt x="1208" y="1797"/>
                    </a:lnTo>
                    <a:lnTo>
                      <a:pt x="1208" y="1797"/>
                    </a:lnTo>
                    <a:lnTo>
                      <a:pt x="1212" y="1798"/>
                    </a:lnTo>
                    <a:lnTo>
                      <a:pt x="1218" y="1797"/>
                    </a:lnTo>
                    <a:lnTo>
                      <a:pt x="1223" y="1795"/>
                    </a:lnTo>
                    <a:lnTo>
                      <a:pt x="1230" y="1792"/>
                    </a:lnTo>
                    <a:lnTo>
                      <a:pt x="1244" y="1784"/>
                    </a:lnTo>
                    <a:lnTo>
                      <a:pt x="1259" y="1775"/>
                    </a:lnTo>
                    <a:lnTo>
                      <a:pt x="1276" y="1767"/>
                    </a:lnTo>
                    <a:lnTo>
                      <a:pt x="1293" y="1759"/>
                    </a:lnTo>
                    <a:lnTo>
                      <a:pt x="1302" y="1756"/>
                    </a:lnTo>
                    <a:lnTo>
                      <a:pt x="1309" y="1754"/>
                    </a:lnTo>
                    <a:lnTo>
                      <a:pt x="1318" y="1754"/>
                    </a:lnTo>
                    <a:lnTo>
                      <a:pt x="1326" y="1754"/>
                    </a:lnTo>
                    <a:lnTo>
                      <a:pt x="1326" y="1754"/>
                    </a:lnTo>
                    <a:lnTo>
                      <a:pt x="1332" y="1756"/>
                    </a:lnTo>
                    <a:lnTo>
                      <a:pt x="1339" y="1758"/>
                    </a:lnTo>
                    <a:lnTo>
                      <a:pt x="1343" y="1760"/>
                    </a:lnTo>
                    <a:lnTo>
                      <a:pt x="1347" y="1763"/>
                    </a:lnTo>
                    <a:lnTo>
                      <a:pt x="1351" y="1766"/>
                    </a:lnTo>
                    <a:lnTo>
                      <a:pt x="1353" y="1769"/>
                    </a:lnTo>
                    <a:lnTo>
                      <a:pt x="1354" y="1772"/>
                    </a:lnTo>
                    <a:lnTo>
                      <a:pt x="1355" y="1775"/>
                    </a:lnTo>
                    <a:lnTo>
                      <a:pt x="1355" y="1783"/>
                    </a:lnTo>
                    <a:lnTo>
                      <a:pt x="1353" y="1789"/>
                    </a:lnTo>
                    <a:lnTo>
                      <a:pt x="1348" y="1794"/>
                    </a:lnTo>
                    <a:lnTo>
                      <a:pt x="1344" y="1797"/>
                    </a:lnTo>
                    <a:lnTo>
                      <a:pt x="1344" y="1797"/>
                    </a:lnTo>
                    <a:lnTo>
                      <a:pt x="1337" y="1803"/>
                    </a:lnTo>
                    <a:lnTo>
                      <a:pt x="1335" y="1805"/>
                    </a:lnTo>
                    <a:lnTo>
                      <a:pt x="1335" y="1808"/>
                    </a:lnTo>
                    <a:lnTo>
                      <a:pt x="1336" y="1811"/>
                    </a:lnTo>
                    <a:lnTo>
                      <a:pt x="1340" y="1817"/>
                    </a:lnTo>
                    <a:lnTo>
                      <a:pt x="1348" y="1834"/>
                    </a:lnTo>
                    <a:lnTo>
                      <a:pt x="1348" y="1834"/>
                    </a:lnTo>
                    <a:lnTo>
                      <a:pt x="1352" y="1839"/>
                    </a:lnTo>
                    <a:lnTo>
                      <a:pt x="1356" y="1843"/>
                    </a:lnTo>
                    <a:lnTo>
                      <a:pt x="1360" y="1846"/>
                    </a:lnTo>
                    <a:lnTo>
                      <a:pt x="1365" y="1850"/>
                    </a:lnTo>
                    <a:lnTo>
                      <a:pt x="1376" y="1853"/>
                    </a:lnTo>
                    <a:lnTo>
                      <a:pt x="1388" y="1855"/>
                    </a:lnTo>
                    <a:lnTo>
                      <a:pt x="1400" y="1856"/>
                    </a:lnTo>
                    <a:lnTo>
                      <a:pt x="1411" y="1855"/>
                    </a:lnTo>
                    <a:lnTo>
                      <a:pt x="1430" y="1854"/>
                    </a:lnTo>
                    <a:lnTo>
                      <a:pt x="1430" y="1854"/>
                    </a:lnTo>
                    <a:lnTo>
                      <a:pt x="1438" y="1855"/>
                    </a:lnTo>
                    <a:lnTo>
                      <a:pt x="1445" y="1857"/>
                    </a:lnTo>
                    <a:lnTo>
                      <a:pt x="1461" y="1865"/>
                    </a:lnTo>
                    <a:lnTo>
                      <a:pt x="1475" y="1872"/>
                    </a:lnTo>
                    <a:lnTo>
                      <a:pt x="1483" y="1875"/>
                    </a:lnTo>
                    <a:lnTo>
                      <a:pt x="1490" y="1876"/>
                    </a:lnTo>
                    <a:lnTo>
                      <a:pt x="1490" y="1876"/>
                    </a:lnTo>
                    <a:lnTo>
                      <a:pt x="1493" y="1876"/>
                    </a:lnTo>
                    <a:lnTo>
                      <a:pt x="1498" y="1875"/>
                    </a:lnTo>
                    <a:lnTo>
                      <a:pt x="1507" y="1870"/>
                    </a:lnTo>
                    <a:lnTo>
                      <a:pt x="1516" y="1864"/>
                    </a:lnTo>
                    <a:lnTo>
                      <a:pt x="1526" y="1855"/>
                    </a:lnTo>
                    <a:lnTo>
                      <a:pt x="1535" y="1846"/>
                    </a:lnTo>
                    <a:lnTo>
                      <a:pt x="1543" y="1838"/>
                    </a:lnTo>
                    <a:lnTo>
                      <a:pt x="1548" y="1830"/>
                    </a:lnTo>
                    <a:lnTo>
                      <a:pt x="1551" y="1823"/>
                    </a:lnTo>
                    <a:lnTo>
                      <a:pt x="1551" y="1823"/>
                    </a:lnTo>
                    <a:lnTo>
                      <a:pt x="1551" y="1818"/>
                    </a:lnTo>
                    <a:lnTo>
                      <a:pt x="1550" y="1811"/>
                    </a:lnTo>
                    <a:lnTo>
                      <a:pt x="1548" y="1804"/>
                    </a:lnTo>
                    <a:lnTo>
                      <a:pt x="1545" y="1795"/>
                    </a:lnTo>
                    <a:lnTo>
                      <a:pt x="1541" y="1786"/>
                    </a:lnTo>
                    <a:lnTo>
                      <a:pt x="1536" y="1780"/>
                    </a:lnTo>
                    <a:lnTo>
                      <a:pt x="1532" y="1773"/>
                    </a:lnTo>
                    <a:lnTo>
                      <a:pt x="1526" y="1769"/>
                    </a:lnTo>
                    <a:lnTo>
                      <a:pt x="1526" y="1769"/>
                    </a:lnTo>
                    <a:lnTo>
                      <a:pt x="1521" y="1765"/>
                    </a:lnTo>
                    <a:lnTo>
                      <a:pt x="1515" y="1759"/>
                    </a:lnTo>
                    <a:lnTo>
                      <a:pt x="1510" y="1753"/>
                    </a:lnTo>
                    <a:lnTo>
                      <a:pt x="1505" y="1745"/>
                    </a:lnTo>
                    <a:lnTo>
                      <a:pt x="1503" y="1737"/>
                    </a:lnTo>
                    <a:lnTo>
                      <a:pt x="1502" y="1730"/>
                    </a:lnTo>
                    <a:lnTo>
                      <a:pt x="1503" y="1726"/>
                    </a:lnTo>
                    <a:lnTo>
                      <a:pt x="1504" y="1723"/>
                    </a:lnTo>
                    <a:lnTo>
                      <a:pt x="1507" y="1720"/>
                    </a:lnTo>
                    <a:lnTo>
                      <a:pt x="1510" y="1718"/>
                    </a:lnTo>
                    <a:lnTo>
                      <a:pt x="1510" y="1718"/>
                    </a:lnTo>
                    <a:lnTo>
                      <a:pt x="1514" y="1715"/>
                    </a:lnTo>
                    <a:lnTo>
                      <a:pt x="1517" y="1715"/>
                    </a:lnTo>
                    <a:lnTo>
                      <a:pt x="1522" y="1715"/>
                    </a:lnTo>
                    <a:lnTo>
                      <a:pt x="1526" y="1718"/>
                    </a:lnTo>
                    <a:lnTo>
                      <a:pt x="1535" y="1723"/>
                    </a:lnTo>
                    <a:lnTo>
                      <a:pt x="1544" y="1731"/>
                    </a:lnTo>
                    <a:lnTo>
                      <a:pt x="1551" y="1738"/>
                    </a:lnTo>
                    <a:lnTo>
                      <a:pt x="1559" y="1746"/>
                    </a:lnTo>
                    <a:lnTo>
                      <a:pt x="1569" y="1757"/>
                    </a:lnTo>
                    <a:lnTo>
                      <a:pt x="1569" y="1757"/>
                    </a:lnTo>
                    <a:lnTo>
                      <a:pt x="1570" y="1758"/>
                    </a:lnTo>
                    <a:lnTo>
                      <a:pt x="1572" y="1758"/>
                    </a:lnTo>
                    <a:lnTo>
                      <a:pt x="1575" y="1756"/>
                    </a:lnTo>
                    <a:lnTo>
                      <a:pt x="1586" y="1747"/>
                    </a:lnTo>
                    <a:lnTo>
                      <a:pt x="1592" y="1743"/>
                    </a:lnTo>
                    <a:lnTo>
                      <a:pt x="1598" y="1739"/>
                    </a:lnTo>
                    <a:lnTo>
                      <a:pt x="1605" y="1737"/>
                    </a:lnTo>
                    <a:lnTo>
                      <a:pt x="1607" y="1737"/>
                    </a:lnTo>
                    <a:lnTo>
                      <a:pt x="1610" y="1738"/>
                    </a:lnTo>
                    <a:lnTo>
                      <a:pt x="1610" y="1738"/>
                    </a:lnTo>
                    <a:lnTo>
                      <a:pt x="1615" y="1741"/>
                    </a:lnTo>
                    <a:lnTo>
                      <a:pt x="1617" y="1743"/>
                    </a:lnTo>
                    <a:lnTo>
                      <a:pt x="1617" y="1746"/>
                    </a:lnTo>
                    <a:lnTo>
                      <a:pt x="1616" y="1749"/>
                    </a:lnTo>
                    <a:lnTo>
                      <a:pt x="1609" y="1757"/>
                    </a:lnTo>
                    <a:lnTo>
                      <a:pt x="1601" y="1767"/>
                    </a:lnTo>
                    <a:lnTo>
                      <a:pt x="1601" y="1767"/>
                    </a:lnTo>
                    <a:lnTo>
                      <a:pt x="1598" y="1773"/>
                    </a:lnTo>
                    <a:lnTo>
                      <a:pt x="1596" y="1779"/>
                    </a:lnTo>
                    <a:lnTo>
                      <a:pt x="1595" y="1785"/>
                    </a:lnTo>
                    <a:lnTo>
                      <a:pt x="1595" y="1792"/>
                    </a:lnTo>
                    <a:lnTo>
                      <a:pt x="1595" y="1798"/>
                    </a:lnTo>
                    <a:lnTo>
                      <a:pt x="1597" y="1806"/>
                    </a:lnTo>
                    <a:lnTo>
                      <a:pt x="1600" y="1814"/>
                    </a:lnTo>
                    <a:lnTo>
                      <a:pt x="1605" y="1822"/>
                    </a:lnTo>
                    <a:lnTo>
                      <a:pt x="1605" y="1822"/>
                    </a:lnTo>
                    <a:lnTo>
                      <a:pt x="1608" y="1827"/>
                    </a:lnTo>
                    <a:lnTo>
                      <a:pt x="1611" y="1829"/>
                    </a:lnTo>
                    <a:lnTo>
                      <a:pt x="1615" y="1832"/>
                    </a:lnTo>
                    <a:lnTo>
                      <a:pt x="1619" y="1833"/>
                    </a:lnTo>
                    <a:lnTo>
                      <a:pt x="1629" y="1835"/>
                    </a:lnTo>
                    <a:lnTo>
                      <a:pt x="1639" y="1834"/>
                    </a:lnTo>
                    <a:lnTo>
                      <a:pt x="1649" y="1833"/>
                    </a:lnTo>
                    <a:lnTo>
                      <a:pt x="1659" y="1832"/>
                    </a:lnTo>
                    <a:lnTo>
                      <a:pt x="1669" y="1830"/>
                    </a:lnTo>
                    <a:lnTo>
                      <a:pt x="1678" y="1830"/>
                    </a:lnTo>
                    <a:lnTo>
                      <a:pt x="1678" y="1830"/>
                    </a:lnTo>
                    <a:lnTo>
                      <a:pt x="1685" y="1828"/>
                    </a:lnTo>
                    <a:lnTo>
                      <a:pt x="1693" y="1824"/>
                    </a:lnTo>
                    <a:lnTo>
                      <a:pt x="1702" y="1819"/>
                    </a:lnTo>
                    <a:lnTo>
                      <a:pt x="1709" y="1813"/>
                    </a:lnTo>
                    <a:lnTo>
                      <a:pt x="1717" y="1804"/>
                    </a:lnTo>
                    <a:lnTo>
                      <a:pt x="1722" y="1796"/>
                    </a:lnTo>
                    <a:lnTo>
                      <a:pt x="1727" y="1787"/>
                    </a:lnTo>
                    <a:lnTo>
                      <a:pt x="1730" y="1780"/>
                    </a:lnTo>
                    <a:lnTo>
                      <a:pt x="1730" y="1780"/>
                    </a:lnTo>
                    <a:lnTo>
                      <a:pt x="1730" y="1777"/>
                    </a:lnTo>
                    <a:lnTo>
                      <a:pt x="1729" y="1772"/>
                    </a:lnTo>
                    <a:lnTo>
                      <a:pt x="1726" y="1761"/>
                    </a:lnTo>
                    <a:lnTo>
                      <a:pt x="1719" y="1750"/>
                    </a:lnTo>
                    <a:lnTo>
                      <a:pt x="1712" y="1738"/>
                    </a:lnTo>
                    <a:lnTo>
                      <a:pt x="1697" y="1715"/>
                    </a:lnTo>
                    <a:lnTo>
                      <a:pt x="1692" y="1707"/>
                    </a:lnTo>
                    <a:lnTo>
                      <a:pt x="1689" y="1700"/>
                    </a:lnTo>
                    <a:lnTo>
                      <a:pt x="1689" y="1700"/>
                    </a:lnTo>
                    <a:lnTo>
                      <a:pt x="1689" y="1695"/>
                    </a:lnTo>
                    <a:lnTo>
                      <a:pt x="1690" y="1689"/>
                    </a:lnTo>
                    <a:lnTo>
                      <a:pt x="1693" y="1683"/>
                    </a:lnTo>
                    <a:lnTo>
                      <a:pt x="1696" y="1676"/>
                    </a:lnTo>
                    <a:lnTo>
                      <a:pt x="1702" y="1671"/>
                    </a:lnTo>
                    <a:lnTo>
                      <a:pt x="1707" y="1665"/>
                    </a:lnTo>
                    <a:lnTo>
                      <a:pt x="1714" y="1661"/>
                    </a:lnTo>
                    <a:lnTo>
                      <a:pt x="1721" y="1658"/>
                    </a:lnTo>
                    <a:lnTo>
                      <a:pt x="1721" y="1658"/>
                    </a:lnTo>
                    <a:lnTo>
                      <a:pt x="1725" y="1658"/>
                    </a:lnTo>
                    <a:lnTo>
                      <a:pt x="1729" y="1658"/>
                    </a:lnTo>
                    <a:lnTo>
                      <a:pt x="1739" y="1661"/>
                    </a:lnTo>
                    <a:lnTo>
                      <a:pt x="1750" y="1666"/>
                    </a:lnTo>
                    <a:lnTo>
                      <a:pt x="1761" y="1673"/>
                    </a:lnTo>
                    <a:lnTo>
                      <a:pt x="1772" y="1682"/>
                    </a:lnTo>
                    <a:lnTo>
                      <a:pt x="1781" y="1689"/>
                    </a:lnTo>
                    <a:lnTo>
                      <a:pt x="1789" y="1696"/>
                    </a:lnTo>
                    <a:lnTo>
                      <a:pt x="1793" y="1701"/>
                    </a:lnTo>
                    <a:lnTo>
                      <a:pt x="1793" y="1701"/>
                    </a:lnTo>
                    <a:lnTo>
                      <a:pt x="1799" y="1707"/>
                    </a:lnTo>
                    <a:lnTo>
                      <a:pt x="1805" y="1712"/>
                    </a:lnTo>
                    <a:lnTo>
                      <a:pt x="1824" y="1726"/>
                    </a:lnTo>
                    <a:lnTo>
                      <a:pt x="1834" y="1733"/>
                    </a:lnTo>
                    <a:lnTo>
                      <a:pt x="1841" y="1739"/>
                    </a:lnTo>
                    <a:lnTo>
                      <a:pt x="1846" y="1745"/>
                    </a:lnTo>
                    <a:lnTo>
                      <a:pt x="1847" y="1747"/>
                    </a:lnTo>
                    <a:lnTo>
                      <a:pt x="1848" y="1749"/>
                    </a:lnTo>
                    <a:lnTo>
                      <a:pt x="1848" y="1749"/>
                    </a:lnTo>
                    <a:lnTo>
                      <a:pt x="1846" y="1753"/>
                    </a:lnTo>
                    <a:lnTo>
                      <a:pt x="1844" y="1756"/>
                    </a:lnTo>
                    <a:lnTo>
                      <a:pt x="1836" y="1760"/>
                    </a:lnTo>
                    <a:lnTo>
                      <a:pt x="1833" y="1762"/>
                    </a:lnTo>
                    <a:lnTo>
                      <a:pt x="1829" y="1766"/>
                    </a:lnTo>
                    <a:lnTo>
                      <a:pt x="1828" y="1770"/>
                    </a:lnTo>
                    <a:lnTo>
                      <a:pt x="1828" y="1774"/>
                    </a:lnTo>
                    <a:lnTo>
                      <a:pt x="1828" y="1774"/>
                    </a:lnTo>
                    <a:lnTo>
                      <a:pt x="1832" y="1780"/>
                    </a:lnTo>
                    <a:lnTo>
                      <a:pt x="1836" y="1784"/>
                    </a:lnTo>
                    <a:lnTo>
                      <a:pt x="1842" y="1787"/>
                    </a:lnTo>
                    <a:lnTo>
                      <a:pt x="1850" y="1792"/>
                    </a:lnTo>
                    <a:lnTo>
                      <a:pt x="1869" y="1799"/>
                    </a:lnTo>
                    <a:lnTo>
                      <a:pt x="1877" y="1804"/>
                    </a:lnTo>
                    <a:lnTo>
                      <a:pt x="1887" y="1809"/>
                    </a:lnTo>
                    <a:lnTo>
                      <a:pt x="1887" y="1809"/>
                    </a:lnTo>
                    <a:lnTo>
                      <a:pt x="1894" y="1815"/>
                    </a:lnTo>
                    <a:lnTo>
                      <a:pt x="1896" y="1820"/>
                    </a:lnTo>
                    <a:lnTo>
                      <a:pt x="1897" y="1824"/>
                    </a:lnTo>
                    <a:lnTo>
                      <a:pt x="1895" y="1829"/>
                    </a:lnTo>
                    <a:lnTo>
                      <a:pt x="1892" y="1832"/>
                    </a:lnTo>
                    <a:lnTo>
                      <a:pt x="1887" y="1836"/>
                    </a:lnTo>
                    <a:lnTo>
                      <a:pt x="1884" y="1840"/>
                    </a:lnTo>
                    <a:lnTo>
                      <a:pt x="1881" y="1844"/>
                    </a:lnTo>
                    <a:lnTo>
                      <a:pt x="1881" y="1844"/>
                    </a:lnTo>
                    <a:lnTo>
                      <a:pt x="1876" y="1855"/>
                    </a:lnTo>
                    <a:lnTo>
                      <a:pt x="1875" y="1862"/>
                    </a:lnTo>
                    <a:lnTo>
                      <a:pt x="1874" y="1868"/>
                    </a:lnTo>
                    <a:lnTo>
                      <a:pt x="1874" y="1875"/>
                    </a:lnTo>
                    <a:lnTo>
                      <a:pt x="1876" y="1881"/>
                    </a:lnTo>
                    <a:lnTo>
                      <a:pt x="1878" y="1886"/>
                    </a:lnTo>
                    <a:lnTo>
                      <a:pt x="1884" y="1889"/>
                    </a:lnTo>
                    <a:lnTo>
                      <a:pt x="1884" y="1889"/>
                    </a:lnTo>
                    <a:lnTo>
                      <a:pt x="1887" y="1890"/>
                    </a:lnTo>
                    <a:lnTo>
                      <a:pt x="1890" y="1890"/>
                    </a:lnTo>
                    <a:lnTo>
                      <a:pt x="1897" y="1888"/>
                    </a:lnTo>
                    <a:lnTo>
                      <a:pt x="1905" y="1883"/>
                    </a:lnTo>
                    <a:lnTo>
                      <a:pt x="1912" y="1877"/>
                    </a:lnTo>
                    <a:lnTo>
                      <a:pt x="1928" y="1863"/>
                    </a:lnTo>
                    <a:lnTo>
                      <a:pt x="1935" y="1856"/>
                    </a:lnTo>
                    <a:lnTo>
                      <a:pt x="1942" y="1852"/>
                    </a:lnTo>
                    <a:lnTo>
                      <a:pt x="1942" y="1852"/>
                    </a:lnTo>
                    <a:lnTo>
                      <a:pt x="1945" y="1850"/>
                    </a:lnTo>
                    <a:lnTo>
                      <a:pt x="1947" y="1846"/>
                    </a:lnTo>
                    <a:lnTo>
                      <a:pt x="1950" y="1840"/>
                    </a:lnTo>
                    <a:lnTo>
                      <a:pt x="1953" y="1832"/>
                    </a:lnTo>
                    <a:lnTo>
                      <a:pt x="1953" y="1824"/>
                    </a:lnTo>
                    <a:lnTo>
                      <a:pt x="1952" y="1809"/>
                    </a:lnTo>
                    <a:lnTo>
                      <a:pt x="1950" y="1797"/>
                    </a:lnTo>
                    <a:lnTo>
                      <a:pt x="1950" y="1797"/>
                    </a:lnTo>
                    <a:lnTo>
                      <a:pt x="1949" y="1793"/>
                    </a:lnTo>
                    <a:lnTo>
                      <a:pt x="1945" y="1789"/>
                    </a:lnTo>
                    <a:lnTo>
                      <a:pt x="1940" y="1783"/>
                    </a:lnTo>
                    <a:lnTo>
                      <a:pt x="1933" y="1779"/>
                    </a:lnTo>
                    <a:lnTo>
                      <a:pt x="1921" y="1770"/>
                    </a:lnTo>
                    <a:lnTo>
                      <a:pt x="1916" y="1767"/>
                    </a:lnTo>
                    <a:lnTo>
                      <a:pt x="1916" y="1767"/>
                    </a:lnTo>
                    <a:lnTo>
                      <a:pt x="1914" y="1766"/>
                    </a:lnTo>
                    <a:lnTo>
                      <a:pt x="1913" y="1765"/>
                    </a:lnTo>
                    <a:lnTo>
                      <a:pt x="1912" y="1762"/>
                    </a:lnTo>
                    <a:lnTo>
                      <a:pt x="1912" y="1759"/>
                    </a:lnTo>
                    <a:lnTo>
                      <a:pt x="1914" y="1756"/>
                    </a:lnTo>
                    <a:lnTo>
                      <a:pt x="1919" y="1753"/>
                    </a:lnTo>
                    <a:lnTo>
                      <a:pt x="1926" y="1748"/>
                    </a:lnTo>
                    <a:lnTo>
                      <a:pt x="1926" y="1748"/>
                    </a:lnTo>
                    <a:lnTo>
                      <a:pt x="1931" y="1747"/>
                    </a:lnTo>
                    <a:lnTo>
                      <a:pt x="1935" y="1746"/>
                    </a:lnTo>
                    <a:lnTo>
                      <a:pt x="1942" y="1747"/>
                    </a:lnTo>
                    <a:lnTo>
                      <a:pt x="1947" y="1748"/>
                    </a:lnTo>
                    <a:lnTo>
                      <a:pt x="1960" y="1754"/>
                    </a:lnTo>
                    <a:lnTo>
                      <a:pt x="1974" y="1761"/>
                    </a:lnTo>
                    <a:lnTo>
                      <a:pt x="1990" y="1769"/>
                    </a:lnTo>
                    <a:lnTo>
                      <a:pt x="2005" y="1777"/>
                    </a:lnTo>
                    <a:lnTo>
                      <a:pt x="2020" y="1782"/>
                    </a:lnTo>
                    <a:lnTo>
                      <a:pt x="2028" y="1783"/>
                    </a:lnTo>
                    <a:lnTo>
                      <a:pt x="2036" y="1784"/>
                    </a:lnTo>
                    <a:lnTo>
                      <a:pt x="2036" y="1784"/>
                    </a:lnTo>
                    <a:lnTo>
                      <a:pt x="2049" y="1785"/>
                    </a:lnTo>
                    <a:lnTo>
                      <a:pt x="2058" y="1785"/>
                    </a:lnTo>
                    <a:lnTo>
                      <a:pt x="2067" y="1784"/>
                    </a:lnTo>
                    <a:lnTo>
                      <a:pt x="2073" y="1782"/>
                    </a:lnTo>
                    <a:lnTo>
                      <a:pt x="2077" y="1780"/>
                    </a:lnTo>
                    <a:lnTo>
                      <a:pt x="2080" y="1778"/>
                    </a:lnTo>
                    <a:lnTo>
                      <a:pt x="2084" y="1773"/>
                    </a:lnTo>
                    <a:lnTo>
                      <a:pt x="2084" y="1773"/>
                    </a:lnTo>
                    <a:lnTo>
                      <a:pt x="2084" y="1770"/>
                    </a:lnTo>
                    <a:lnTo>
                      <a:pt x="2084" y="1767"/>
                    </a:lnTo>
                    <a:lnTo>
                      <a:pt x="2084" y="1763"/>
                    </a:lnTo>
                    <a:lnTo>
                      <a:pt x="2081" y="1760"/>
                    </a:lnTo>
                    <a:lnTo>
                      <a:pt x="2079" y="1756"/>
                    </a:lnTo>
                    <a:lnTo>
                      <a:pt x="2076" y="1753"/>
                    </a:lnTo>
                    <a:lnTo>
                      <a:pt x="2072" y="1749"/>
                    </a:lnTo>
                    <a:lnTo>
                      <a:pt x="2067" y="1747"/>
                    </a:lnTo>
                    <a:lnTo>
                      <a:pt x="2067" y="1747"/>
                    </a:lnTo>
                    <a:close/>
                    <a:moveTo>
                      <a:pt x="984" y="1648"/>
                    </a:moveTo>
                    <a:lnTo>
                      <a:pt x="984" y="1648"/>
                    </a:lnTo>
                    <a:lnTo>
                      <a:pt x="976" y="1647"/>
                    </a:lnTo>
                    <a:lnTo>
                      <a:pt x="967" y="1646"/>
                    </a:lnTo>
                    <a:lnTo>
                      <a:pt x="947" y="1641"/>
                    </a:lnTo>
                    <a:lnTo>
                      <a:pt x="937" y="1640"/>
                    </a:lnTo>
                    <a:lnTo>
                      <a:pt x="930" y="1639"/>
                    </a:lnTo>
                    <a:lnTo>
                      <a:pt x="924" y="1640"/>
                    </a:lnTo>
                    <a:lnTo>
                      <a:pt x="923" y="1640"/>
                    </a:lnTo>
                    <a:lnTo>
                      <a:pt x="923" y="1642"/>
                    </a:lnTo>
                    <a:lnTo>
                      <a:pt x="923" y="1642"/>
                    </a:lnTo>
                    <a:lnTo>
                      <a:pt x="922" y="1647"/>
                    </a:lnTo>
                    <a:lnTo>
                      <a:pt x="919" y="1653"/>
                    </a:lnTo>
                    <a:lnTo>
                      <a:pt x="910" y="1669"/>
                    </a:lnTo>
                    <a:lnTo>
                      <a:pt x="897" y="1688"/>
                    </a:lnTo>
                    <a:lnTo>
                      <a:pt x="897" y="1688"/>
                    </a:lnTo>
                    <a:lnTo>
                      <a:pt x="901" y="1697"/>
                    </a:lnTo>
                    <a:lnTo>
                      <a:pt x="909" y="1703"/>
                    </a:lnTo>
                    <a:lnTo>
                      <a:pt x="917" y="1709"/>
                    </a:lnTo>
                    <a:lnTo>
                      <a:pt x="925" y="1712"/>
                    </a:lnTo>
                    <a:lnTo>
                      <a:pt x="925" y="1712"/>
                    </a:lnTo>
                    <a:lnTo>
                      <a:pt x="932" y="1712"/>
                    </a:lnTo>
                    <a:lnTo>
                      <a:pt x="941" y="1713"/>
                    </a:lnTo>
                    <a:lnTo>
                      <a:pt x="951" y="1712"/>
                    </a:lnTo>
                    <a:lnTo>
                      <a:pt x="963" y="1711"/>
                    </a:lnTo>
                    <a:lnTo>
                      <a:pt x="975" y="1709"/>
                    </a:lnTo>
                    <a:lnTo>
                      <a:pt x="987" y="1706"/>
                    </a:lnTo>
                    <a:lnTo>
                      <a:pt x="997" y="1702"/>
                    </a:lnTo>
                    <a:lnTo>
                      <a:pt x="1000" y="1700"/>
                    </a:lnTo>
                    <a:lnTo>
                      <a:pt x="1004" y="1697"/>
                    </a:lnTo>
                    <a:lnTo>
                      <a:pt x="1004" y="1697"/>
                    </a:lnTo>
                    <a:lnTo>
                      <a:pt x="1006" y="1695"/>
                    </a:lnTo>
                    <a:lnTo>
                      <a:pt x="1008" y="1691"/>
                    </a:lnTo>
                    <a:lnTo>
                      <a:pt x="1009" y="1687"/>
                    </a:lnTo>
                    <a:lnTo>
                      <a:pt x="1009" y="1684"/>
                    </a:lnTo>
                    <a:lnTo>
                      <a:pt x="1008" y="1675"/>
                    </a:lnTo>
                    <a:lnTo>
                      <a:pt x="1006" y="1667"/>
                    </a:lnTo>
                    <a:lnTo>
                      <a:pt x="1002" y="1660"/>
                    </a:lnTo>
                    <a:lnTo>
                      <a:pt x="996" y="1653"/>
                    </a:lnTo>
                    <a:lnTo>
                      <a:pt x="990" y="1649"/>
                    </a:lnTo>
                    <a:lnTo>
                      <a:pt x="987" y="1648"/>
                    </a:lnTo>
                    <a:lnTo>
                      <a:pt x="984" y="1648"/>
                    </a:lnTo>
                    <a:lnTo>
                      <a:pt x="984" y="1648"/>
                    </a:lnTo>
                    <a:close/>
                    <a:moveTo>
                      <a:pt x="1964" y="1860"/>
                    </a:moveTo>
                    <a:lnTo>
                      <a:pt x="1964" y="1860"/>
                    </a:lnTo>
                    <a:lnTo>
                      <a:pt x="1970" y="1867"/>
                    </a:lnTo>
                    <a:lnTo>
                      <a:pt x="1978" y="1872"/>
                    </a:lnTo>
                    <a:lnTo>
                      <a:pt x="1985" y="1877"/>
                    </a:lnTo>
                    <a:lnTo>
                      <a:pt x="1993" y="1879"/>
                    </a:lnTo>
                    <a:lnTo>
                      <a:pt x="2005" y="1882"/>
                    </a:lnTo>
                    <a:lnTo>
                      <a:pt x="2010" y="1883"/>
                    </a:lnTo>
                    <a:lnTo>
                      <a:pt x="2022" y="1848"/>
                    </a:lnTo>
                    <a:lnTo>
                      <a:pt x="1996" y="1817"/>
                    </a:lnTo>
                    <a:lnTo>
                      <a:pt x="1996" y="1817"/>
                    </a:lnTo>
                    <a:lnTo>
                      <a:pt x="1982" y="1826"/>
                    </a:lnTo>
                    <a:lnTo>
                      <a:pt x="1976" y="1830"/>
                    </a:lnTo>
                    <a:lnTo>
                      <a:pt x="1969" y="1835"/>
                    </a:lnTo>
                    <a:lnTo>
                      <a:pt x="1964" y="1841"/>
                    </a:lnTo>
                    <a:lnTo>
                      <a:pt x="1960" y="1846"/>
                    </a:lnTo>
                    <a:lnTo>
                      <a:pt x="1960" y="1850"/>
                    </a:lnTo>
                    <a:lnTo>
                      <a:pt x="1960" y="1853"/>
                    </a:lnTo>
                    <a:lnTo>
                      <a:pt x="1961" y="1856"/>
                    </a:lnTo>
                    <a:lnTo>
                      <a:pt x="1964" y="1860"/>
                    </a:lnTo>
                    <a:lnTo>
                      <a:pt x="1964" y="1860"/>
                    </a:lnTo>
                    <a:close/>
                    <a:moveTo>
                      <a:pt x="2040" y="1819"/>
                    </a:moveTo>
                    <a:lnTo>
                      <a:pt x="2037" y="1871"/>
                    </a:lnTo>
                    <a:lnTo>
                      <a:pt x="2037" y="1871"/>
                    </a:lnTo>
                    <a:lnTo>
                      <a:pt x="2041" y="1872"/>
                    </a:lnTo>
                    <a:lnTo>
                      <a:pt x="2044" y="1875"/>
                    </a:lnTo>
                    <a:lnTo>
                      <a:pt x="2048" y="1878"/>
                    </a:lnTo>
                    <a:lnTo>
                      <a:pt x="2051" y="1880"/>
                    </a:lnTo>
                    <a:lnTo>
                      <a:pt x="2054" y="1880"/>
                    </a:lnTo>
                    <a:lnTo>
                      <a:pt x="2057" y="1879"/>
                    </a:lnTo>
                    <a:lnTo>
                      <a:pt x="2063" y="1875"/>
                    </a:lnTo>
                    <a:lnTo>
                      <a:pt x="2068" y="1866"/>
                    </a:lnTo>
                    <a:lnTo>
                      <a:pt x="2068" y="1866"/>
                    </a:lnTo>
                    <a:lnTo>
                      <a:pt x="2072" y="1860"/>
                    </a:lnTo>
                    <a:lnTo>
                      <a:pt x="2074" y="1855"/>
                    </a:lnTo>
                    <a:lnTo>
                      <a:pt x="2076" y="1845"/>
                    </a:lnTo>
                    <a:lnTo>
                      <a:pt x="2075" y="1836"/>
                    </a:lnTo>
                    <a:lnTo>
                      <a:pt x="2074" y="1829"/>
                    </a:lnTo>
                    <a:lnTo>
                      <a:pt x="2072" y="1822"/>
                    </a:lnTo>
                    <a:lnTo>
                      <a:pt x="2068" y="1818"/>
                    </a:lnTo>
                    <a:lnTo>
                      <a:pt x="2066" y="1814"/>
                    </a:lnTo>
                    <a:lnTo>
                      <a:pt x="2040" y="1819"/>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72" name="Freeform 168"/>
              <p:cNvSpPr>
                <a:spLocks noEditPoints="1"/>
              </p:cNvSpPr>
              <p:nvPr/>
            </p:nvSpPr>
            <p:spPr bwMode="auto">
              <a:xfrm>
                <a:off x="3214" y="1553"/>
                <a:ext cx="481" cy="353"/>
              </a:xfrm>
              <a:custGeom>
                <a:avLst/>
                <a:gdLst/>
                <a:ahLst/>
                <a:cxnLst>
                  <a:cxn ang="0">
                    <a:pos x="2809" y="1753"/>
                  </a:cxn>
                  <a:cxn ang="0">
                    <a:pos x="2757" y="1778"/>
                  </a:cxn>
                  <a:cxn ang="0">
                    <a:pos x="2692" y="1841"/>
                  </a:cxn>
                  <a:cxn ang="0">
                    <a:pos x="2633" y="1852"/>
                  </a:cxn>
                  <a:cxn ang="0">
                    <a:pos x="2682" y="1795"/>
                  </a:cxn>
                  <a:cxn ang="0">
                    <a:pos x="2735" y="1725"/>
                  </a:cxn>
                  <a:cxn ang="0">
                    <a:pos x="2689" y="1713"/>
                  </a:cxn>
                  <a:cxn ang="0">
                    <a:pos x="2608" y="1816"/>
                  </a:cxn>
                  <a:cxn ang="0">
                    <a:pos x="2447" y="1873"/>
                  </a:cxn>
                  <a:cxn ang="0">
                    <a:pos x="2417" y="1910"/>
                  </a:cxn>
                  <a:cxn ang="0">
                    <a:pos x="2328" y="1923"/>
                  </a:cxn>
                  <a:cxn ang="0">
                    <a:pos x="2309" y="1948"/>
                  </a:cxn>
                  <a:cxn ang="0">
                    <a:pos x="2274" y="1992"/>
                  </a:cxn>
                  <a:cxn ang="0">
                    <a:pos x="2178" y="2060"/>
                  </a:cxn>
                  <a:cxn ang="0">
                    <a:pos x="2179" y="2122"/>
                  </a:cxn>
                  <a:cxn ang="0">
                    <a:pos x="2226" y="2082"/>
                  </a:cxn>
                  <a:cxn ang="0">
                    <a:pos x="2270" y="2111"/>
                  </a:cxn>
                  <a:cxn ang="0">
                    <a:pos x="2466" y="1986"/>
                  </a:cxn>
                  <a:cxn ang="0">
                    <a:pos x="2605" y="1904"/>
                  </a:cxn>
                  <a:cxn ang="0">
                    <a:pos x="2538" y="1974"/>
                  </a:cxn>
                  <a:cxn ang="0">
                    <a:pos x="2449" y="2037"/>
                  </a:cxn>
                  <a:cxn ang="0">
                    <a:pos x="2549" y="2004"/>
                  </a:cxn>
                  <a:cxn ang="0">
                    <a:pos x="2713" y="1882"/>
                  </a:cxn>
                  <a:cxn ang="0">
                    <a:pos x="2814" y="1798"/>
                  </a:cxn>
                  <a:cxn ang="0">
                    <a:pos x="2886" y="1720"/>
                  </a:cxn>
                  <a:cxn ang="0">
                    <a:pos x="2253" y="1901"/>
                  </a:cxn>
                  <a:cxn ang="0">
                    <a:pos x="2255" y="1818"/>
                  </a:cxn>
                  <a:cxn ang="0">
                    <a:pos x="2227" y="1627"/>
                  </a:cxn>
                  <a:cxn ang="0">
                    <a:pos x="2187" y="1088"/>
                  </a:cxn>
                  <a:cxn ang="0">
                    <a:pos x="2162" y="965"/>
                  </a:cxn>
                  <a:cxn ang="0">
                    <a:pos x="2064" y="659"/>
                  </a:cxn>
                  <a:cxn ang="0">
                    <a:pos x="2032" y="671"/>
                  </a:cxn>
                  <a:cxn ang="0">
                    <a:pos x="2001" y="507"/>
                  </a:cxn>
                  <a:cxn ang="0">
                    <a:pos x="1987" y="321"/>
                  </a:cxn>
                  <a:cxn ang="0">
                    <a:pos x="1902" y="118"/>
                  </a:cxn>
                  <a:cxn ang="0">
                    <a:pos x="1419" y="127"/>
                  </a:cxn>
                  <a:cxn ang="0">
                    <a:pos x="1258" y="255"/>
                  </a:cxn>
                  <a:cxn ang="0">
                    <a:pos x="1117" y="515"/>
                  </a:cxn>
                  <a:cxn ang="0">
                    <a:pos x="1058" y="700"/>
                  </a:cxn>
                  <a:cxn ang="0">
                    <a:pos x="1077" y="756"/>
                  </a:cxn>
                  <a:cxn ang="0">
                    <a:pos x="1099" y="885"/>
                  </a:cxn>
                  <a:cxn ang="0">
                    <a:pos x="1028" y="944"/>
                  </a:cxn>
                  <a:cxn ang="0">
                    <a:pos x="999" y="984"/>
                  </a:cxn>
                  <a:cxn ang="0">
                    <a:pos x="907" y="1091"/>
                  </a:cxn>
                  <a:cxn ang="0">
                    <a:pos x="821" y="1103"/>
                  </a:cxn>
                  <a:cxn ang="0">
                    <a:pos x="685" y="1163"/>
                  </a:cxn>
                  <a:cxn ang="0">
                    <a:pos x="596" y="1121"/>
                  </a:cxn>
                  <a:cxn ang="0">
                    <a:pos x="454" y="1142"/>
                  </a:cxn>
                  <a:cxn ang="0">
                    <a:pos x="258" y="1178"/>
                  </a:cxn>
                  <a:cxn ang="0">
                    <a:pos x="176" y="1290"/>
                  </a:cxn>
                  <a:cxn ang="0">
                    <a:pos x="209" y="1360"/>
                  </a:cxn>
                  <a:cxn ang="0">
                    <a:pos x="240" y="1383"/>
                  </a:cxn>
                  <a:cxn ang="0">
                    <a:pos x="280" y="1435"/>
                  </a:cxn>
                  <a:cxn ang="0">
                    <a:pos x="224" y="1517"/>
                  </a:cxn>
                  <a:cxn ang="0">
                    <a:pos x="78" y="1687"/>
                  </a:cxn>
                  <a:cxn ang="0">
                    <a:pos x="776" y="1732"/>
                  </a:cxn>
                  <a:cxn ang="0">
                    <a:pos x="1602" y="1603"/>
                  </a:cxn>
                  <a:cxn ang="0">
                    <a:pos x="1750" y="1791"/>
                  </a:cxn>
                  <a:cxn ang="0">
                    <a:pos x="1856" y="1851"/>
                  </a:cxn>
                  <a:cxn ang="0">
                    <a:pos x="2174" y="1962"/>
                  </a:cxn>
                </a:cxnLst>
                <a:rect l="0" t="0" r="r" b="b"/>
                <a:pathLst>
                  <a:path w="2888" h="2122">
                    <a:moveTo>
                      <a:pt x="2883" y="1718"/>
                    </a:moveTo>
                    <a:lnTo>
                      <a:pt x="2883" y="1718"/>
                    </a:lnTo>
                    <a:lnTo>
                      <a:pt x="2880" y="1717"/>
                    </a:lnTo>
                    <a:lnTo>
                      <a:pt x="2875" y="1717"/>
                    </a:lnTo>
                    <a:lnTo>
                      <a:pt x="2872" y="1718"/>
                    </a:lnTo>
                    <a:lnTo>
                      <a:pt x="2867" y="1719"/>
                    </a:lnTo>
                    <a:lnTo>
                      <a:pt x="2858" y="1723"/>
                    </a:lnTo>
                    <a:lnTo>
                      <a:pt x="2847" y="1729"/>
                    </a:lnTo>
                    <a:lnTo>
                      <a:pt x="2826" y="1742"/>
                    </a:lnTo>
                    <a:lnTo>
                      <a:pt x="2817" y="1748"/>
                    </a:lnTo>
                    <a:lnTo>
                      <a:pt x="2809" y="1753"/>
                    </a:lnTo>
                    <a:lnTo>
                      <a:pt x="2809" y="1753"/>
                    </a:lnTo>
                    <a:lnTo>
                      <a:pt x="2801" y="1756"/>
                    </a:lnTo>
                    <a:lnTo>
                      <a:pt x="2795" y="1757"/>
                    </a:lnTo>
                    <a:lnTo>
                      <a:pt x="2788" y="1758"/>
                    </a:lnTo>
                    <a:lnTo>
                      <a:pt x="2783" y="1758"/>
                    </a:lnTo>
                    <a:lnTo>
                      <a:pt x="2774" y="1758"/>
                    </a:lnTo>
                    <a:lnTo>
                      <a:pt x="2771" y="1758"/>
                    </a:lnTo>
                    <a:lnTo>
                      <a:pt x="2768" y="1760"/>
                    </a:lnTo>
                    <a:lnTo>
                      <a:pt x="2768" y="1760"/>
                    </a:lnTo>
                    <a:lnTo>
                      <a:pt x="2765" y="1767"/>
                    </a:lnTo>
                    <a:lnTo>
                      <a:pt x="2762" y="1772"/>
                    </a:lnTo>
                    <a:lnTo>
                      <a:pt x="2760" y="1775"/>
                    </a:lnTo>
                    <a:lnTo>
                      <a:pt x="2757" y="1778"/>
                    </a:lnTo>
                    <a:lnTo>
                      <a:pt x="2754" y="1780"/>
                    </a:lnTo>
                    <a:lnTo>
                      <a:pt x="2750" y="1781"/>
                    </a:lnTo>
                    <a:lnTo>
                      <a:pt x="2750" y="1781"/>
                    </a:lnTo>
                    <a:lnTo>
                      <a:pt x="2733" y="1782"/>
                    </a:lnTo>
                    <a:lnTo>
                      <a:pt x="2727" y="1783"/>
                    </a:lnTo>
                    <a:lnTo>
                      <a:pt x="2720" y="1785"/>
                    </a:lnTo>
                    <a:lnTo>
                      <a:pt x="2720" y="1785"/>
                    </a:lnTo>
                    <a:lnTo>
                      <a:pt x="2718" y="1786"/>
                    </a:lnTo>
                    <a:lnTo>
                      <a:pt x="2716" y="1790"/>
                    </a:lnTo>
                    <a:lnTo>
                      <a:pt x="2711" y="1799"/>
                    </a:lnTo>
                    <a:lnTo>
                      <a:pt x="2699" y="1827"/>
                    </a:lnTo>
                    <a:lnTo>
                      <a:pt x="2692" y="1841"/>
                    </a:lnTo>
                    <a:lnTo>
                      <a:pt x="2686" y="1853"/>
                    </a:lnTo>
                    <a:lnTo>
                      <a:pt x="2679" y="1862"/>
                    </a:lnTo>
                    <a:lnTo>
                      <a:pt x="2677" y="1864"/>
                    </a:lnTo>
                    <a:lnTo>
                      <a:pt x="2674" y="1865"/>
                    </a:lnTo>
                    <a:lnTo>
                      <a:pt x="2674" y="1865"/>
                    </a:lnTo>
                    <a:lnTo>
                      <a:pt x="2662" y="1865"/>
                    </a:lnTo>
                    <a:lnTo>
                      <a:pt x="2648" y="1863"/>
                    </a:lnTo>
                    <a:lnTo>
                      <a:pt x="2642" y="1862"/>
                    </a:lnTo>
                    <a:lnTo>
                      <a:pt x="2636" y="1858"/>
                    </a:lnTo>
                    <a:lnTo>
                      <a:pt x="2634" y="1856"/>
                    </a:lnTo>
                    <a:lnTo>
                      <a:pt x="2633" y="1854"/>
                    </a:lnTo>
                    <a:lnTo>
                      <a:pt x="2633" y="1852"/>
                    </a:lnTo>
                    <a:lnTo>
                      <a:pt x="2633" y="1852"/>
                    </a:lnTo>
                    <a:lnTo>
                      <a:pt x="2634" y="1847"/>
                    </a:lnTo>
                    <a:lnTo>
                      <a:pt x="2636" y="1841"/>
                    </a:lnTo>
                    <a:lnTo>
                      <a:pt x="2644" y="1830"/>
                    </a:lnTo>
                    <a:lnTo>
                      <a:pt x="2648" y="1823"/>
                    </a:lnTo>
                    <a:lnTo>
                      <a:pt x="2653" y="1819"/>
                    </a:lnTo>
                    <a:lnTo>
                      <a:pt x="2657" y="1815"/>
                    </a:lnTo>
                    <a:lnTo>
                      <a:pt x="2663" y="1813"/>
                    </a:lnTo>
                    <a:lnTo>
                      <a:pt x="2663" y="1813"/>
                    </a:lnTo>
                    <a:lnTo>
                      <a:pt x="2670" y="1808"/>
                    </a:lnTo>
                    <a:lnTo>
                      <a:pt x="2677" y="1803"/>
                    </a:lnTo>
                    <a:lnTo>
                      <a:pt x="2682" y="1795"/>
                    </a:lnTo>
                    <a:lnTo>
                      <a:pt x="2687" y="1785"/>
                    </a:lnTo>
                    <a:lnTo>
                      <a:pt x="2687" y="1785"/>
                    </a:lnTo>
                    <a:lnTo>
                      <a:pt x="2690" y="1773"/>
                    </a:lnTo>
                    <a:lnTo>
                      <a:pt x="2693" y="1762"/>
                    </a:lnTo>
                    <a:lnTo>
                      <a:pt x="2696" y="1753"/>
                    </a:lnTo>
                    <a:lnTo>
                      <a:pt x="2700" y="1748"/>
                    </a:lnTo>
                    <a:lnTo>
                      <a:pt x="2703" y="1744"/>
                    </a:lnTo>
                    <a:lnTo>
                      <a:pt x="2703" y="1744"/>
                    </a:lnTo>
                    <a:lnTo>
                      <a:pt x="2707" y="1741"/>
                    </a:lnTo>
                    <a:lnTo>
                      <a:pt x="2714" y="1737"/>
                    </a:lnTo>
                    <a:lnTo>
                      <a:pt x="2729" y="1729"/>
                    </a:lnTo>
                    <a:lnTo>
                      <a:pt x="2735" y="1725"/>
                    </a:lnTo>
                    <a:lnTo>
                      <a:pt x="2738" y="1721"/>
                    </a:lnTo>
                    <a:lnTo>
                      <a:pt x="2739" y="1719"/>
                    </a:lnTo>
                    <a:lnTo>
                      <a:pt x="2739" y="1718"/>
                    </a:lnTo>
                    <a:lnTo>
                      <a:pt x="2737" y="1715"/>
                    </a:lnTo>
                    <a:lnTo>
                      <a:pt x="2735" y="1713"/>
                    </a:lnTo>
                    <a:lnTo>
                      <a:pt x="2735" y="1713"/>
                    </a:lnTo>
                    <a:lnTo>
                      <a:pt x="2728" y="1711"/>
                    </a:lnTo>
                    <a:lnTo>
                      <a:pt x="2720" y="1709"/>
                    </a:lnTo>
                    <a:lnTo>
                      <a:pt x="2713" y="1708"/>
                    </a:lnTo>
                    <a:lnTo>
                      <a:pt x="2705" y="1708"/>
                    </a:lnTo>
                    <a:lnTo>
                      <a:pt x="2696" y="1710"/>
                    </a:lnTo>
                    <a:lnTo>
                      <a:pt x="2689" y="1713"/>
                    </a:lnTo>
                    <a:lnTo>
                      <a:pt x="2682" y="1720"/>
                    </a:lnTo>
                    <a:lnTo>
                      <a:pt x="2677" y="1729"/>
                    </a:lnTo>
                    <a:lnTo>
                      <a:pt x="2677" y="1729"/>
                    </a:lnTo>
                    <a:lnTo>
                      <a:pt x="2666" y="1751"/>
                    </a:lnTo>
                    <a:lnTo>
                      <a:pt x="2659" y="1766"/>
                    </a:lnTo>
                    <a:lnTo>
                      <a:pt x="2652" y="1779"/>
                    </a:lnTo>
                    <a:lnTo>
                      <a:pt x="2642" y="1792"/>
                    </a:lnTo>
                    <a:lnTo>
                      <a:pt x="2636" y="1797"/>
                    </a:lnTo>
                    <a:lnTo>
                      <a:pt x="2630" y="1803"/>
                    </a:lnTo>
                    <a:lnTo>
                      <a:pt x="2623" y="1808"/>
                    </a:lnTo>
                    <a:lnTo>
                      <a:pt x="2616" y="1813"/>
                    </a:lnTo>
                    <a:lnTo>
                      <a:pt x="2608" y="1816"/>
                    </a:lnTo>
                    <a:lnTo>
                      <a:pt x="2599" y="1818"/>
                    </a:lnTo>
                    <a:lnTo>
                      <a:pt x="2599" y="1818"/>
                    </a:lnTo>
                    <a:lnTo>
                      <a:pt x="2581" y="1823"/>
                    </a:lnTo>
                    <a:lnTo>
                      <a:pt x="2562" y="1831"/>
                    </a:lnTo>
                    <a:lnTo>
                      <a:pt x="2524" y="1849"/>
                    </a:lnTo>
                    <a:lnTo>
                      <a:pt x="2491" y="1863"/>
                    </a:lnTo>
                    <a:lnTo>
                      <a:pt x="2478" y="1867"/>
                    </a:lnTo>
                    <a:lnTo>
                      <a:pt x="2473" y="1869"/>
                    </a:lnTo>
                    <a:lnTo>
                      <a:pt x="2468" y="1869"/>
                    </a:lnTo>
                    <a:lnTo>
                      <a:pt x="2468" y="1869"/>
                    </a:lnTo>
                    <a:lnTo>
                      <a:pt x="2455" y="1870"/>
                    </a:lnTo>
                    <a:lnTo>
                      <a:pt x="2447" y="1873"/>
                    </a:lnTo>
                    <a:lnTo>
                      <a:pt x="2440" y="1875"/>
                    </a:lnTo>
                    <a:lnTo>
                      <a:pt x="2437" y="1878"/>
                    </a:lnTo>
                    <a:lnTo>
                      <a:pt x="2437" y="1878"/>
                    </a:lnTo>
                    <a:lnTo>
                      <a:pt x="2436" y="1880"/>
                    </a:lnTo>
                    <a:lnTo>
                      <a:pt x="2435" y="1883"/>
                    </a:lnTo>
                    <a:lnTo>
                      <a:pt x="2432" y="1890"/>
                    </a:lnTo>
                    <a:lnTo>
                      <a:pt x="2430" y="1899"/>
                    </a:lnTo>
                    <a:lnTo>
                      <a:pt x="2429" y="1902"/>
                    </a:lnTo>
                    <a:lnTo>
                      <a:pt x="2427" y="1905"/>
                    </a:lnTo>
                    <a:lnTo>
                      <a:pt x="2427" y="1905"/>
                    </a:lnTo>
                    <a:lnTo>
                      <a:pt x="2423" y="1909"/>
                    </a:lnTo>
                    <a:lnTo>
                      <a:pt x="2417" y="1910"/>
                    </a:lnTo>
                    <a:lnTo>
                      <a:pt x="2410" y="1910"/>
                    </a:lnTo>
                    <a:lnTo>
                      <a:pt x="2402" y="1910"/>
                    </a:lnTo>
                    <a:lnTo>
                      <a:pt x="2386" y="1909"/>
                    </a:lnTo>
                    <a:lnTo>
                      <a:pt x="2378" y="1907"/>
                    </a:lnTo>
                    <a:lnTo>
                      <a:pt x="2371" y="1909"/>
                    </a:lnTo>
                    <a:lnTo>
                      <a:pt x="2371" y="1909"/>
                    </a:lnTo>
                    <a:lnTo>
                      <a:pt x="2358" y="1911"/>
                    </a:lnTo>
                    <a:lnTo>
                      <a:pt x="2344" y="1914"/>
                    </a:lnTo>
                    <a:lnTo>
                      <a:pt x="2338" y="1915"/>
                    </a:lnTo>
                    <a:lnTo>
                      <a:pt x="2333" y="1917"/>
                    </a:lnTo>
                    <a:lnTo>
                      <a:pt x="2329" y="1921"/>
                    </a:lnTo>
                    <a:lnTo>
                      <a:pt x="2328" y="1923"/>
                    </a:lnTo>
                    <a:lnTo>
                      <a:pt x="2328" y="1923"/>
                    </a:lnTo>
                    <a:lnTo>
                      <a:pt x="2328" y="1927"/>
                    </a:lnTo>
                    <a:lnTo>
                      <a:pt x="2329" y="1930"/>
                    </a:lnTo>
                    <a:lnTo>
                      <a:pt x="2332" y="1938"/>
                    </a:lnTo>
                    <a:lnTo>
                      <a:pt x="2333" y="1942"/>
                    </a:lnTo>
                    <a:lnTo>
                      <a:pt x="2333" y="1946"/>
                    </a:lnTo>
                    <a:lnTo>
                      <a:pt x="2332" y="1948"/>
                    </a:lnTo>
                    <a:lnTo>
                      <a:pt x="2329" y="1949"/>
                    </a:lnTo>
                    <a:lnTo>
                      <a:pt x="2329" y="1949"/>
                    </a:lnTo>
                    <a:lnTo>
                      <a:pt x="2325" y="1950"/>
                    </a:lnTo>
                    <a:lnTo>
                      <a:pt x="2319" y="1950"/>
                    </a:lnTo>
                    <a:lnTo>
                      <a:pt x="2309" y="1948"/>
                    </a:lnTo>
                    <a:lnTo>
                      <a:pt x="2304" y="1947"/>
                    </a:lnTo>
                    <a:lnTo>
                      <a:pt x="2298" y="1948"/>
                    </a:lnTo>
                    <a:lnTo>
                      <a:pt x="2293" y="1948"/>
                    </a:lnTo>
                    <a:lnTo>
                      <a:pt x="2289" y="1951"/>
                    </a:lnTo>
                    <a:lnTo>
                      <a:pt x="2289" y="1951"/>
                    </a:lnTo>
                    <a:lnTo>
                      <a:pt x="2284" y="1954"/>
                    </a:lnTo>
                    <a:lnTo>
                      <a:pt x="2282" y="1960"/>
                    </a:lnTo>
                    <a:lnTo>
                      <a:pt x="2280" y="1965"/>
                    </a:lnTo>
                    <a:lnTo>
                      <a:pt x="2279" y="1972"/>
                    </a:lnTo>
                    <a:lnTo>
                      <a:pt x="2277" y="1984"/>
                    </a:lnTo>
                    <a:lnTo>
                      <a:pt x="2274" y="1992"/>
                    </a:lnTo>
                    <a:lnTo>
                      <a:pt x="2274" y="1992"/>
                    </a:lnTo>
                    <a:lnTo>
                      <a:pt x="2269" y="2001"/>
                    </a:lnTo>
                    <a:lnTo>
                      <a:pt x="2261" y="2010"/>
                    </a:lnTo>
                    <a:lnTo>
                      <a:pt x="2251" y="2018"/>
                    </a:lnTo>
                    <a:lnTo>
                      <a:pt x="2244" y="2022"/>
                    </a:lnTo>
                    <a:lnTo>
                      <a:pt x="2244" y="2022"/>
                    </a:lnTo>
                    <a:lnTo>
                      <a:pt x="2234" y="2024"/>
                    </a:lnTo>
                    <a:lnTo>
                      <a:pt x="2224" y="2026"/>
                    </a:lnTo>
                    <a:lnTo>
                      <a:pt x="2213" y="2028"/>
                    </a:lnTo>
                    <a:lnTo>
                      <a:pt x="2209" y="2031"/>
                    </a:lnTo>
                    <a:lnTo>
                      <a:pt x="2206" y="2034"/>
                    </a:lnTo>
                    <a:lnTo>
                      <a:pt x="2206" y="2034"/>
                    </a:lnTo>
                    <a:lnTo>
                      <a:pt x="2178" y="2060"/>
                    </a:lnTo>
                    <a:lnTo>
                      <a:pt x="2178" y="2060"/>
                    </a:lnTo>
                    <a:lnTo>
                      <a:pt x="2174" y="2070"/>
                    </a:lnTo>
                    <a:lnTo>
                      <a:pt x="2171" y="2080"/>
                    </a:lnTo>
                    <a:lnTo>
                      <a:pt x="2169" y="2090"/>
                    </a:lnTo>
                    <a:lnTo>
                      <a:pt x="2167" y="2099"/>
                    </a:lnTo>
                    <a:lnTo>
                      <a:pt x="2167" y="2108"/>
                    </a:lnTo>
                    <a:lnTo>
                      <a:pt x="2170" y="2115"/>
                    </a:lnTo>
                    <a:lnTo>
                      <a:pt x="2172" y="2118"/>
                    </a:lnTo>
                    <a:lnTo>
                      <a:pt x="2173" y="2120"/>
                    </a:lnTo>
                    <a:lnTo>
                      <a:pt x="2176" y="2121"/>
                    </a:lnTo>
                    <a:lnTo>
                      <a:pt x="2179" y="2122"/>
                    </a:lnTo>
                    <a:lnTo>
                      <a:pt x="2179" y="2122"/>
                    </a:lnTo>
                    <a:lnTo>
                      <a:pt x="2183" y="2122"/>
                    </a:lnTo>
                    <a:lnTo>
                      <a:pt x="2186" y="2121"/>
                    </a:lnTo>
                    <a:lnTo>
                      <a:pt x="2189" y="2120"/>
                    </a:lnTo>
                    <a:lnTo>
                      <a:pt x="2193" y="2117"/>
                    </a:lnTo>
                    <a:lnTo>
                      <a:pt x="2198" y="2110"/>
                    </a:lnTo>
                    <a:lnTo>
                      <a:pt x="2205" y="2103"/>
                    </a:lnTo>
                    <a:lnTo>
                      <a:pt x="2214" y="2088"/>
                    </a:lnTo>
                    <a:lnTo>
                      <a:pt x="2220" y="2083"/>
                    </a:lnTo>
                    <a:lnTo>
                      <a:pt x="2222" y="2082"/>
                    </a:lnTo>
                    <a:lnTo>
                      <a:pt x="2224" y="2082"/>
                    </a:lnTo>
                    <a:lnTo>
                      <a:pt x="2224" y="2082"/>
                    </a:lnTo>
                    <a:lnTo>
                      <a:pt x="2226" y="2082"/>
                    </a:lnTo>
                    <a:lnTo>
                      <a:pt x="2229" y="2083"/>
                    </a:lnTo>
                    <a:lnTo>
                      <a:pt x="2232" y="2087"/>
                    </a:lnTo>
                    <a:lnTo>
                      <a:pt x="2235" y="2094"/>
                    </a:lnTo>
                    <a:lnTo>
                      <a:pt x="2236" y="2102"/>
                    </a:lnTo>
                    <a:lnTo>
                      <a:pt x="2238" y="2115"/>
                    </a:lnTo>
                    <a:lnTo>
                      <a:pt x="2239" y="2121"/>
                    </a:lnTo>
                    <a:lnTo>
                      <a:pt x="2239" y="2121"/>
                    </a:lnTo>
                    <a:lnTo>
                      <a:pt x="2243" y="2121"/>
                    </a:lnTo>
                    <a:lnTo>
                      <a:pt x="2253" y="2120"/>
                    </a:lnTo>
                    <a:lnTo>
                      <a:pt x="2258" y="2118"/>
                    </a:lnTo>
                    <a:lnTo>
                      <a:pt x="2265" y="2116"/>
                    </a:lnTo>
                    <a:lnTo>
                      <a:pt x="2270" y="2111"/>
                    </a:lnTo>
                    <a:lnTo>
                      <a:pt x="2275" y="2106"/>
                    </a:lnTo>
                    <a:lnTo>
                      <a:pt x="2275" y="2106"/>
                    </a:lnTo>
                    <a:lnTo>
                      <a:pt x="2279" y="2103"/>
                    </a:lnTo>
                    <a:lnTo>
                      <a:pt x="2285" y="2098"/>
                    </a:lnTo>
                    <a:lnTo>
                      <a:pt x="2304" y="2085"/>
                    </a:lnTo>
                    <a:lnTo>
                      <a:pt x="2357" y="2055"/>
                    </a:lnTo>
                    <a:lnTo>
                      <a:pt x="2411" y="2023"/>
                    </a:lnTo>
                    <a:lnTo>
                      <a:pt x="2430" y="2010"/>
                    </a:lnTo>
                    <a:lnTo>
                      <a:pt x="2442" y="2001"/>
                    </a:lnTo>
                    <a:lnTo>
                      <a:pt x="2442" y="2001"/>
                    </a:lnTo>
                    <a:lnTo>
                      <a:pt x="2452" y="1995"/>
                    </a:lnTo>
                    <a:lnTo>
                      <a:pt x="2466" y="1986"/>
                    </a:lnTo>
                    <a:lnTo>
                      <a:pt x="2499" y="1970"/>
                    </a:lnTo>
                    <a:lnTo>
                      <a:pt x="2531" y="1953"/>
                    </a:lnTo>
                    <a:lnTo>
                      <a:pt x="2543" y="1947"/>
                    </a:lnTo>
                    <a:lnTo>
                      <a:pt x="2549" y="1942"/>
                    </a:lnTo>
                    <a:lnTo>
                      <a:pt x="2549" y="1942"/>
                    </a:lnTo>
                    <a:lnTo>
                      <a:pt x="2560" y="1930"/>
                    </a:lnTo>
                    <a:lnTo>
                      <a:pt x="2569" y="1923"/>
                    </a:lnTo>
                    <a:lnTo>
                      <a:pt x="2579" y="1916"/>
                    </a:lnTo>
                    <a:lnTo>
                      <a:pt x="2588" y="1910"/>
                    </a:lnTo>
                    <a:lnTo>
                      <a:pt x="2597" y="1905"/>
                    </a:lnTo>
                    <a:lnTo>
                      <a:pt x="2602" y="1904"/>
                    </a:lnTo>
                    <a:lnTo>
                      <a:pt x="2605" y="1904"/>
                    </a:lnTo>
                    <a:lnTo>
                      <a:pt x="2607" y="1905"/>
                    </a:lnTo>
                    <a:lnTo>
                      <a:pt x="2610" y="1907"/>
                    </a:lnTo>
                    <a:lnTo>
                      <a:pt x="2610" y="1907"/>
                    </a:lnTo>
                    <a:lnTo>
                      <a:pt x="2610" y="1910"/>
                    </a:lnTo>
                    <a:lnTo>
                      <a:pt x="2610" y="1914"/>
                    </a:lnTo>
                    <a:lnTo>
                      <a:pt x="2607" y="1918"/>
                    </a:lnTo>
                    <a:lnTo>
                      <a:pt x="2604" y="1923"/>
                    </a:lnTo>
                    <a:lnTo>
                      <a:pt x="2593" y="1935"/>
                    </a:lnTo>
                    <a:lnTo>
                      <a:pt x="2580" y="1946"/>
                    </a:lnTo>
                    <a:lnTo>
                      <a:pt x="2564" y="1957"/>
                    </a:lnTo>
                    <a:lnTo>
                      <a:pt x="2550" y="1966"/>
                    </a:lnTo>
                    <a:lnTo>
                      <a:pt x="2538" y="1974"/>
                    </a:lnTo>
                    <a:lnTo>
                      <a:pt x="2532" y="1977"/>
                    </a:lnTo>
                    <a:lnTo>
                      <a:pt x="2532" y="1977"/>
                    </a:lnTo>
                    <a:lnTo>
                      <a:pt x="2515" y="1983"/>
                    </a:lnTo>
                    <a:lnTo>
                      <a:pt x="2492" y="1992"/>
                    </a:lnTo>
                    <a:lnTo>
                      <a:pt x="2472" y="2003"/>
                    </a:lnTo>
                    <a:lnTo>
                      <a:pt x="2464" y="2009"/>
                    </a:lnTo>
                    <a:lnTo>
                      <a:pt x="2460" y="2012"/>
                    </a:lnTo>
                    <a:lnTo>
                      <a:pt x="2460" y="2012"/>
                    </a:lnTo>
                    <a:lnTo>
                      <a:pt x="2455" y="2019"/>
                    </a:lnTo>
                    <a:lnTo>
                      <a:pt x="2451" y="2027"/>
                    </a:lnTo>
                    <a:lnTo>
                      <a:pt x="2449" y="2035"/>
                    </a:lnTo>
                    <a:lnTo>
                      <a:pt x="2449" y="2037"/>
                    </a:lnTo>
                    <a:lnTo>
                      <a:pt x="2450" y="2039"/>
                    </a:lnTo>
                    <a:lnTo>
                      <a:pt x="2450" y="2039"/>
                    </a:lnTo>
                    <a:lnTo>
                      <a:pt x="2454" y="2043"/>
                    </a:lnTo>
                    <a:lnTo>
                      <a:pt x="2458" y="2044"/>
                    </a:lnTo>
                    <a:lnTo>
                      <a:pt x="2462" y="2045"/>
                    </a:lnTo>
                    <a:lnTo>
                      <a:pt x="2468" y="2044"/>
                    </a:lnTo>
                    <a:lnTo>
                      <a:pt x="2478" y="2042"/>
                    </a:lnTo>
                    <a:lnTo>
                      <a:pt x="2491" y="2037"/>
                    </a:lnTo>
                    <a:lnTo>
                      <a:pt x="2508" y="2030"/>
                    </a:lnTo>
                    <a:lnTo>
                      <a:pt x="2508" y="2030"/>
                    </a:lnTo>
                    <a:lnTo>
                      <a:pt x="2527" y="2019"/>
                    </a:lnTo>
                    <a:lnTo>
                      <a:pt x="2549" y="2004"/>
                    </a:lnTo>
                    <a:lnTo>
                      <a:pt x="2572" y="1990"/>
                    </a:lnTo>
                    <a:lnTo>
                      <a:pt x="2593" y="1975"/>
                    </a:lnTo>
                    <a:lnTo>
                      <a:pt x="2630" y="1948"/>
                    </a:lnTo>
                    <a:lnTo>
                      <a:pt x="2642" y="1937"/>
                    </a:lnTo>
                    <a:lnTo>
                      <a:pt x="2650" y="1930"/>
                    </a:lnTo>
                    <a:lnTo>
                      <a:pt x="2650" y="1930"/>
                    </a:lnTo>
                    <a:lnTo>
                      <a:pt x="2654" y="1926"/>
                    </a:lnTo>
                    <a:lnTo>
                      <a:pt x="2663" y="1921"/>
                    </a:lnTo>
                    <a:lnTo>
                      <a:pt x="2682" y="1907"/>
                    </a:lnTo>
                    <a:lnTo>
                      <a:pt x="2702" y="1894"/>
                    </a:lnTo>
                    <a:lnTo>
                      <a:pt x="2708" y="1888"/>
                    </a:lnTo>
                    <a:lnTo>
                      <a:pt x="2713" y="1882"/>
                    </a:lnTo>
                    <a:lnTo>
                      <a:pt x="2713" y="1882"/>
                    </a:lnTo>
                    <a:lnTo>
                      <a:pt x="2717" y="1876"/>
                    </a:lnTo>
                    <a:lnTo>
                      <a:pt x="2725" y="1867"/>
                    </a:lnTo>
                    <a:lnTo>
                      <a:pt x="2735" y="1856"/>
                    </a:lnTo>
                    <a:lnTo>
                      <a:pt x="2745" y="1845"/>
                    </a:lnTo>
                    <a:lnTo>
                      <a:pt x="2759" y="1834"/>
                    </a:lnTo>
                    <a:lnTo>
                      <a:pt x="2771" y="1823"/>
                    </a:lnTo>
                    <a:lnTo>
                      <a:pt x="2783" y="1816"/>
                    </a:lnTo>
                    <a:lnTo>
                      <a:pt x="2793" y="1809"/>
                    </a:lnTo>
                    <a:lnTo>
                      <a:pt x="2793" y="1809"/>
                    </a:lnTo>
                    <a:lnTo>
                      <a:pt x="2803" y="1805"/>
                    </a:lnTo>
                    <a:lnTo>
                      <a:pt x="2814" y="1798"/>
                    </a:lnTo>
                    <a:lnTo>
                      <a:pt x="2835" y="1783"/>
                    </a:lnTo>
                    <a:lnTo>
                      <a:pt x="2852" y="1768"/>
                    </a:lnTo>
                    <a:lnTo>
                      <a:pt x="2863" y="1759"/>
                    </a:lnTo>
                    <a:lnTo>
                      <a:pt x="2863" y="1759"/>
                    </a:lnTo>
                    <a:lnTo>
                      <a:pt x="2872" y="1750"/>
                    </a:lnTo>
                    <a:lnTo>
                      <a:pt x="2877" y="1745"/>
                    </a:lnTo>
                    <a:lnTo>
                      <a:pt x="2882" y="1739"/>
                    </a:lnTo>
                    <a:lnTo>
                      <a:pt x="2886" y="1733"/>
                    </a:lnTo>
                    <a:lnTo>
                      <a:pt x="2888" y="1727"/>
                    </a:lnTo>
                    <a:lnTo>
                      <a:pt x="2888" y="1724"/>
                    </a:lnTo>
                    <a:lnTo>
                      <a:pt x="2887" y="1722"/>
                    </a:lnTo>
                    <a:lnTo>
                      <a:pt x="2886" y="1720"/>
                    </a:lnTo>
                    <a:lnTo>
                      <a:pt x="2883" y="1718"/>
                    </a:lnTo>
                    <a:lnTo>
                      <a:pt x="2883" y="1718"/>
                    </a:lnTo>
                    <a:close/>
                    <a:moveTo>
                      <a:pt x="2199" y="1976"/>
                    </a:moveTo>
                    <a:lnTo>
                      <a:pt x="2199" y="1976"/>
                    </a:lnTo>
                    <a:lnTo>
                      <a:pt x="2205" y="1971"/>
                    </a:lnTo>
                    <a:lnTo>
                      <a:pt x="2211" y="1963"/>
                    </a:lnTo>
                    <a:lnTo>
                      <a:pt x="2226" y="1943"/>
                    </a:lnTo>
                    <a:lnTo>
                      <a:pt x="2251" y="1911"/>
                    </a:lnTo>
                    <a:lnTo>
                      <a:pt x="2251" y="1911"/>
                    </a:lnTo>
                    <a:lnTo>
                      <a:pt x="2253" y="1909"/>
                    </a:lnTo>
                    <a:lnTo>
                      <a:pt x="2253" y="1906"/>
                    </a:lnTo>
                    <a:lnTo>
                      <a:pt x="2253" y="1901"/>
                    </a:lnTo>
                    <a:lnTo>
                      <a:pt x="2249" y="1895"/>
                    </a:lnTo>
                    <a:lnTo>
                      <a:pt x="2245" y="1889"/>
                    </a:lnTo>
                    <a:lnTo>
                      <a:pt x="2234" y="1876"/>
                    </a:lnTo>
                    <a:lnTo>
                      <a:pt x="2225" y="1865"/>
                    </a:lnTo>
                    <a:lnTo>
                      <a:pt x="2225" y="1865"/>
                    </a:lnTo>
                    <a:lnTo>
                      <a:pt x="2224" y="1863"/>
                    </a:lnTo>
                    <a:lnTo>
                      <a:pt x="2225" y="1858"/>
                    </a:lnTo>
                    <a:lnTo>
                      <a:pt x="2226" y="1855"/>
                    </a:lnTo>
                    <a:lnTo>
                      <a:pt x="2230" y="1851"/>
                    </a:lnTo>
                    <a:lnTo>
                      <a:pt x="2236" y="1841"/>
                    </a:lnTo>
                    <a:lnTo>
                      <a:pt x="2246" y="1830"/>
                    </a:lnTo>
                    <a:lnTo>
                      <a:pt x="2255" y="1818"/>
                    </a:lnTo>
                    <a:lnTo>
                      <a:pt x="2261" y="1806"/>
                    </a:lnTo>
                    <a:lnTo>
                      <a:pt x="2265" y="1799"/>
                    </a:lnTo>
                    <a:lnTo>
                      <a:pt x="2266" y="1794"/>
                    </a:lnTo>
                    <a:lnTo>
                      <a:pt x="2266" y="1787"/>
                    </a:lnTo>
                    <a:lnTo>
                      <a:pt x="2265" y="1782"/>
                    </a:lnTo>
                    <a:lnTo>
                      <a:pt x="2265" y="1782"/>
                    </a:lnTo>
                    <a:lnTo>
                      <a:pt x="2260" y="1769"/>
                    </a:lnTo>
                    <a:lnTo>
                      <a:pt x="2256" y="1753"/>
                    </a:lnTo>
                    <a:lnTo>
                      <a:pt x="2247" y="1712"/>
                    </a:lnTo>
                    <a:lnTo>
                      <a:pt x="2238" y="1669"/>
                    </a:lnTo>
                    <a:lnTo>
                      <a:pt x="2233" y="1647"/>
                    </a:lnTo>
                    <a:lnTo>
                      <a:pt x="2227" y="1627"/>
                    </a:lnTo>
                    <a:lnTo>
                      <a:pt x="2227" y="1627"/>
                    </a:lnTo>
                    <a:lnTo>
                      <a:pt x="2221" y="1604"/>
                    </a:lnTo>
                    <a:lnTo>
                      <a:pt x="2215" y="1576"/>
                    </a:lnTo>
                    <a:lnTo>
                      <a:pt x="2203" y="1509"/>
                    </a:lnTo>
                    <a:lnTo>
                      <a:pt x="2186" y="1400"/>
                    </a:lnTo>
                    <a:lnTo>
                      <a:pt x="2186" y="1400"/>
                    </a:lnTo>
                    <a:lnTo>
                      <a:pt x="2185" y="1391"/>
                    </a:lnTo>
                    <a:lnTo>
                      <a:pt x="2184" y="1376"/>
                    </a:lnTo>
                    <a:lnTo>
                      <a:pt x="2184" y="1336"/>
                    </a:lnTo>
                    <a:lnTo>
                      <a:pt x="2185" y="1230"/>
                    </a:lnTo>
                    <a:lnTo>
                      <a:pt x="2187" y="1126"/>
                    </a:lnTo>
                    <a:lnTo>
                      <a:pt x="2187" y="1088"/>
                    </a:lnTo>
                    <a:lnTo>
                      <a:pt x="2186" y="1069"/>
                    </a:lnTo>
                    <a:lnTo>
                      <a:pt x="2186" y="1069"/>
                    </a:lnTo>
                    <a:lnTo>
                      <a:pt x="2184" y="1061"/>
                    </a:lnTo>
                    <a:lnTo>
                      <a:pt x="2179" y="1056"/>
                    </a:lnTo>
                    <a:lnTo>
                      <a:pt x="2175" y="1051"/>
                    </a:lnTo>
                    <a:lnTo>
                      <a:pt x="2171" y="1046"/>
                    </a:lnTo>
                    <a:lnTo>
                      <a:pt x="2166" y="1037"/>
                    </a:lnTo>
                    <a:lnTo>
                      <a:pt x="2163" y="1025"/>
                    </a:lnTo>
                    <a:lnTo>
                      <a:pt x="2162" y="1007"/>
                    </a:lnTo>
                    <a:lnTo>
                      <a:pt x="2162" y="982"/>
                    </a:lnTo>
                    <a:lnTo>
                      <a:pt x="2162" y="982"/>
                    </a:lnTo>
                    <a:lnTo>
                      <a:pt x="2162" y="965"/>
                    </a:lnTo>
                    <a:lnTo>
                      <a:pt x="2160" y="946"/>
                    </a:lnTo>
                    <a:lnTo>
                      <a:pt x="2155" y="924"/>
                    </a:lnTo>
                    <a:lnTo>
                      <a:pt x="2150" y="899"/>
                    </a:lnTo>
                    <a:lnTo>
                      <a:pt x="2145" y="874"/>
                    </a:lnTo>
                    <a:lnTo>
                      <a:pt x="2137" y="846"/>
                    </a:lnTo>
                    <a:lnTo>
                      <a:pt x="2121" y="793"/>
                    </a:lnTo>
                    <a:lnTo>
                      <a:pt x="2103" y="743"/>
                    </a:lnTo>
                    <a:lnTo>
                      <a:pt x="2086" y="701"/>
                    </a:lnTo>
                    <a:lnTo>
                      <a:pt x="2079" y="684"/>
                    </a:lnTo>
                    <a:lnTo>
                      <a:pt x="2073" y="672"/>
                    </a:lnTo>
                    <a:lnTo>
                      <a:pt x="2067" y="663"/>
                    </a:lnTo>
                    <a:lnTo>
                      <a:pt x="2064" y="659"/>
                    </a:lnTo>
                    <a:lnTo>
                      <a:pt x="2064" y="659"/>
                    </a:lnTo>
                    <a:lnTo>
                      <a:pt x="2061" y="658"/>
                    </a:lnTo>
                    <a:lnTo>
                      <a:pt x="2058" y="658"/>
                    </a:lnTo>
                    <a:lnTo>
                      <a:pt x="2054" y="660"/>
                    </a:lnTo>
                    <a:lnTo>
                      <a:pt x="2050" y="663"/>
                    </a:lnTo>
                    <a:lnTo>
                      <a:pt x="2047" y="667"/>
                    </a:lnTo>
                    <a:lnTo>
                      <a:pt x="2043" y="676"/>
                    </a:lnTo>
                    <a:lnTo>
                      <a:pt x="2042" y="681"/>
                    </a:lnTo>
                    <a:lnTo>
                      <a:pt x="2042" y="681"/>
                    </a:lnTo>
                    <a:lnTo>
                      <a:pt x="2039" y="679"/>
                    </a:lnTo>
                    <a:lnTo>
                      <a:pt x="2035" y="676"/>
                    </a:lnTo>
                    <a:lnTo>
                      <a:pt x="2032" y="671"/>
                    </a:lnTo>
                    <a:lnTo>
                      <a:pt x="2030" y="662"/>
                    </a:lnTo>
                    <a:lnTo>
                      <a:pt x="2027" y="650"/>
                    </a:lnTo>
                    <a:lnTo>
                      <a:pt x="2026" y="634"/>
                    </a:lnTo>
                    <a:lnTo>
                      <a:pt x="2027" y="613"/>
                    </a:lnTo>
                    <a:lnTo>
                      <a:pt x="2027" y="613"/>
                    </a:lnTo>
                    <a:lnTo>
                      <a:pt x="2027" y="601"/>
                    </a:lnTo>
                    <a:lnTo>
                      <a:pt x="2027" y="590"/>
                    </a:lnTo>
                    <a:lnTo>
                      <a:pt x="2025" y="578"/>
                    </a:lnTo>
                    <a:lnTo>
                      <a:pt x="2022" y="567"/>
                    </a:lnTo>
                    <a:lnTo>
                      <a:pt x="2017" y="546"/>
                    </a:lnTo>
                    <a:lnTo>
                      <a:pt x="2009" y="527"/>
                    </a:lnTo>
                    <a:lnTo>
                      <a:pt x="2001" y="507"/>
                    </a:lnTo>
                    <a:lnTo>
                      <a:pt x="1992" y="490"/>
                    </a:lnTo>
                    <a:lnTo>
                      <a:pt x="1984" y="473"/>
                    </a:lnTo>
                    <a:lnTo>
                      <a:pt x="1979" y="458"/>
                    </a:lnTo>
                    <a:lnTo>
                      <a:pt x="1979" y="458"/>
                    </a:lnTo>
                    <a:lnTo>
                      <a:pt x="1977" y="450"/>
                    </a:lnTo>
                    <a:lnTo>
                      <a:pt x="1975" y="442"/>
                    </a:lnTo>
                    <a:lnTo>
                      <a:pt x="1974" y="424"/>
                    </a:lnTo>
                    <a:lnTo>
                      <a:pt x="1975" y="405"/>
                    </a:lnTo>
                    <a:lnTo>
                      <a:pt x="1978" y="385"/>
                    </a:lnTo>
                    <a:lnTo>
                      <a:pt x="1984" y="348"/>
                    </a:lnTo>
                    <a:lnTo>
                      <a:pt x="1986" y="333"/>
                    </a:lnTo>
                    <a:lnTo>
                      <a:pt x="1987" y="321"/>
                    </a:lnTo>
                    <a:lnTo>
                      <a:pt x="1987" y="321"/>
                    </a:lnTo>
                    <a:lnTo>
                      <a:pt x="1986" y="315"/>
                    </a:lnTo>
                    <a:lnTo>
                      <a:pt x="1985" y="309"/>
                    </a:lnTo>
                    <a:lnTo>
                      <a:pt x="1979" y="291"/>
                    </a:lnTo>
                    <a:lnTo>
                      <a:pt x="1969" y="271"/>
                    </a:lnTo>
                    <a:lnTo>
                      <a:pt x="1958" y="248"/>
                    </a:lnTo>
                    <a:lnTo>
                      <a:pt x="1934" y="201"/>
                    </a:lnTo>
                    <a:lnTo>
                      <a:pt x="1923" y="180"/>
                    </a:lnTo>
                    <a:lnTo>
                      <a:pt x="1916" y="161"/>
                    </a:lnTo>
                    <a:lnTo>
                      <a:pt x="1916" y="161"/>
                    </a:lnTo>
                    <a:lnTo>
                      <a:pt x="1909" y="142"/>
                    </a:lnTo>
                    <a:lnTo>
                      <a:pt x="1902" y="118"/>
                    </a:lnTo>
                    <a:lnTo>
                      <a:pt x="1889" y="64"/>
                    </a:lnTo>
                    <a:lnTo>
                      <a:pt x="1881" y="20"/>
                    </a:lnTo>
                    <a:lnTo>
                      <a:pt x="1877" y="0"/>
                    </a:lnTo>
                    <a:lnTo>
                      <a:pt x="1877" y="0"/>
                    </a:lnTo>
                    <a:lnTo>
                      <a:pt x="1671" y="62"/>
                    </a:lnTo>
                    <a:lnTo>
                      <a:pt x="1525" y="106"/>
                    </a:lnTo>
                    <a:lnTo>
                      <a:pt x="1474" y="120"/>
                    </a:lnTo>
                    <a:lnTo>
                      <a:pt x="1449" y="127"/>
                    </a:lnTo>
                    <a:lnTo>
                      <a:pt x="1449" y="127"/>
                    </a:lnTo>
                    <a:lnTo>
                      <a:pt x="1440" y="127"/>
                    </a:lnTo>
                    <a:lnTo>
                      <a:pt x="1430" y="127"/>
                    </a:lnTo>
                    <a:lnTo>
                      <a:pt x="1419" y="127"/>
                    </a:lnTo>
                    <a:lnTo>
                      <a:pt x="1407" y="128"/>
                    </a:lnTo>
                    <a:lnTo>
                      <a:pt x="1395" y="130"/>
                    </a:lnTo>
                    <a:lnTo>
                      <a:pt x="1383" y="133"/>
                    </a:lnTo>
                    <a:lnTo>
                      <a:pt x="1370" y="140"/>
                    </a:lnTo>
                    <a:lnTo>
                      <a:pt x="1364" y="144"/>
                    </a:lnTo>
                    <a:lnTo>
                      <a:pt x="1357" y="148"/>
                    </a:lnTo>
                    <a:lnTo>
                      <a:pt x="1357" y="148"/>
                    </a:lnTo>
                    <a:lnTo>
                      <a:pt x="1343" y="161"/>
                    </a:lnTo>
                    <a:lnTo>
                      <a:pt x="1327" y="177"/>
                    </a:lnTo>
                    <a:lnTo>
                      <a:pt x="1310" y="195"/>
                    </a:lnTo>
                    <a:lnTo>
                      <a:pt x="1292" y="215"/>
                    </a:lnTo>
                    <a:lnTo>
                      <a:pt x="1258" y="255"/>
                    </a:lnTo>
                    <a:lnTo>
                      <a:pt x="1244" y="275"/>
                    </a:lnTo>
                    <a:lnTo>
                      <a:pt x="1231" y="292"/>
                    </a:lnTo>
                    <a:lnTo>
                      <a:pt x="1231" y="292"/>
                    </a:lnTo>
                    <a:lnTo>
                      <a:pt x="1196" y="343"/>
                    </a:lnTo>
                    <a:lnTo>
                      <a:pt x="1183" y="363"/>
                    </a:lnTo>
                    <a:lnTo>
                      <a:pt x="1170" y="386"/>
                    </a:lnTo>
                    <a:lnTo>
                      <a:pt x="1170" y="386"/>
                    </a:lnTo>
                    <a:lnTo>
                      <a:pt x="1162" y="400"/>
                    </a:lnTo>
                    <a:lnTo>
                      <a:pt x="1154" y="416"/>
                    </a:lnTo>
                    <a:lnTo>
                      <a:pt x="1141" y="450"/>
                    </a:lnTo>
                    <a:lnTo>
                      <a:pt x="1117" y="515"/>
                    </a:lnTo>
                    <a:lnTo>
                      <a:pt x="1117" y="515"/>
                    </a:lnTo>
                    <a:lnTo>
                      <a:pt x="1114" y="522"/>
                    </a:lnTo>
                    <a:lnTo>
                      <a:pt x="1107" y="531"/>
                    </a:lnTo>
                    <a:lnTo>
                      <a:pt x="1092" y="553"/>
                    </a:lnTo>
                    <a:lnTo>
                      <a:pt x="1071" y="578"/>
                    </a:lnTo>
                    <a:lnTo>
                      <a:pt x="1048" y="604"/>
                    </a:lnTo>
                    <a:lnTo>
                      <a:pt x="1008" y="649"/>
                    </a:lnTo>
                    <a:lnTo>
                      <a:pt x="991" y="667"/>
                    </a:lnTo>
                    <a:lnTo>
                      <a:pt x="1026" y="705"/>
                    </a:lnTo>
                    <a:lnTo>
                      <a:pt x="1026" y="705"/>
                    </a:lnTo>
                    <a:lnTo>
                      <a:pt x="1034" y="702"/>
                    </a:lnTo>
                    <a:lnTo>
                      <a:pt x="1045" y="701"/>
                    </a:lnTo>
                    <a:lnTo>
                      <a:pt x="1058" y="700"/>
                    </a:lnTo>
                    <a:lnTo>
                      <a:pt x="1058" y="700"/>
                    </a:lnTo>
                    <a:lnTo>
                      <a:pt x="1062" y="700"/>
                    </a:lnTo>
                    <a:lnTo>
                      <a:pt x="1065" y="701"/>
                    </a:lnTo>
                    <a:lnTo>
                      <a:pt x="1067" y="703"/>
                    </a:lnTo>
                    <a:lnTo>
                      <a:pt x="1070" y="706"/>
                    </a:lnTo>
                    <a:lnTo>
                      <a:pt x="1074" y="712"/>
                    </a:lnTo>
                    <a:lnTo>
                      <a:pt x="1076" y="720"/>
                    </a:lnTo>
                    <a:lnTo>
                      <a:pt x="1078" y="729"/>
                    </a:lnTo>
                    <a:lnTo>
                      <a:pt x="1078" y="737"/>
                    </a:lnTo>
                    <a:lnTo>
                      <a:pt x="1078" y="753"/>
                    </a:lnTo>
                    <a:lnTo>
                      <a:pt x="1078" y="753"/>
                    </a:lnTo>
                    <a:lnTo>
                      <a:pt x="1077" y="756"/>
                    </a:lnTo>
                    <a:lnTo>
                      <a:pt x="1076" y="759"/>
                    </a:lnTo>
                    <a:lnTo>
                      <a:pt x="1070" y="765"/>
                    </a:lnTo>
                    <a:lnTo>
                      <a:pt x="1065" y="769"/>
                    </a:lnTo>
                    <a:lnTo>
                      <a:pt x="1057" y="773"/>
                    </a:lnTo>
                    <a:lnTo>
                      <a:pt x="1044" y="779"/>
                    </a:lnTo>
                    <a:lnTo>
                      <a:pt x="1039" y="781"/>
                    </a:lnTo>
                    <a:lnTo>
                      <a:pt x="1039" y="781"/>
                    </a:lnTo>
                    <a:lnTo>
                      <a:pt x="1091" y="857"/>
                    </a:lnTo>
                    <a:lnTo>
                      <a:pt x="1091" y="857"/>
                    </a:lnTo>
                    <a:lnTo>
                      <a:pt x="1096" y="867"/>
                    </a:lnTo>
                    <a:lnTo>
                      <a:pt x="1099" y="876"/>
                    </a:lnTo>
                    <a:lnTo>
                      <a:pt x="1099" y="885"/>
                    </a:lnTo>
                    <a:lnTo>
                      <a:pt x="1098" y="892"/>
                    </a:lnTo>
                    <a:lnTo>
                      <a:pt x="1095" y="900"/>
                    </a:lnTo>
                    <a:lnTo>
                      <a:pt x="1093" y="907"/>
                    </a:lnTo>
                    <a:lnTo>
                      <a:pt x="1089" y="920"/>
                    </a:lnTo>
                    <a:lnTo>
                      <a:pt x="1089" y="920"/>
                    </a:lnTo>
                    <a:lnTo>
                      <a:pt x="1088" y="924"/>
                    </a:lnTo>
                    <a:lnTo>
                      <a:pt x="1086" y="926"/>
                    </a:lnTo>
                    <a:lnTo>
                      <a:pt x="1081" y="930"/>
                    </a:lnTo>
                    <a:lnTo>
                      <a:pt x="1075" y="934"/>
                    </a:lnTo>
                    <a:lnTo>
                      <a:pt x="1066" y="937"/>
                    </a:lnTo>
                    <a:lnTo>
                      <a:pt x="1047" y="940"/>
                    </a:lnTo>
                    <a:lnTo>
                      <a:pt x="1028" y="944"/>
                    </a:lnTo>
                    <a:lnTo>
                      <a:pt x="1028" y="944"/>
                    </a:lnTo>
                    <a:lnTo>
                      <a:pt x="1023" y="946"/>
                    </a:lnTo>
                    <a:lnTo>
                      <a:pt x="1019" y="948"/>
                    </a:lnTo>
                    <a:lnTo>
                      <a:pt x="1017" y="950"/>
                    </a:lnTo>
                    <a:lnTo>
                      <a:pt x="1015" y="952"/>
                    </a:lnTo>
                    <a:lnTo>
                      <a:pt x="1011" y="958"/>
                    </a:lnTo>
                    <a:lnTo>
                      <a:pt x="1009" y="964"/>
                    </a:lnTo>
                    <a:lnTo>
                      <a:pt x="1008" y="971"/>
                    </a:lnTo>
                    <a:lnTo>
                      <a:pt x="1006" y="976"/>
                    </a:lnTo>
                    <a:lnTo>
                      <a:pt x="1004" y="980"/>
                    </a:lnTo>
                    <a:lnTo>
                      <a:pt x="1002" y="983"/>
                    </a:lnTo>
                    <a:lnTo>
                      <a:pt x="999" y="984"/>
                    </a:lnTo>
                    <a:lnTo>
                      <a:pt x="999" y="984"/>
                    </a:lnTo>
                    <a:lnTo>
                      <a:pt x="996" y="986"/>
                    </a:lnTo>
                    <a:lnTo>
                      <a:pt x="993" y="988"/>
                    </a:lnTo>
                    <a:lnTo>
                      <a:pt x="986" y="996"/>
                    </a:lnTo>
                    <a:lnTo>
                      <a:pt x="972" y="1019"/>
                    </a:lnTo>
                    <a:lnTo>
                      <a:pt x="957" y="1040"/>
                    </a:lnTo>
                    <a:lnTo>
                      <a:pt x="949" y="1050"/>
                    </a:lnTo>
                    <a:lnTo>
                      <a:pt x="943" y="1056"/>
                    </a:lnTo>
                    <a:lnTo>
                      <a:pt x="943" y="1056"/>
                    </a:lnTo>
                    <a:lnTo>
                      <a:pt x="935" y="1061"/>
                    </a:lnTo>
                    <a:lnTo>
                      <a:pt x="926" y="1070"/>
                    </a:lnTo>
                    <a:lnTo>
                      <a:pt x="907" y="1091"/>
                    </a:lnTo>
                    <a:lnTo>
                      <a:pt x="897" y="1099"/>
                    </a:lnTo>
                    <a:lnTo>
                      <a:pt x="888" y="1106"/>
                    </a:lnTo>
                    <a:lnTo>
                      <a:pt x="884" y="1108"/>
                    </a:lnTo>
                    <a:lnTo>
                      <a:pt x="880" y="1109"/>
                    </a:lnTo>
                    <a:lnTo>
                      <a:pt x="877" y="1109"/>
                    </a:lnTo>
                    <a:lnTo>
                      <a:pt x="875" y="1108"/>
                    </a:lnTo>
                    <a:lnTo>
                      <a:pt x="875" y="1108"/>
                    </a:lnTo>
                    <a:lnTo>
                      <a:pt x="870" y="1105"/>
                    </a:lnTo>
                    <a:lnTo>
                      <a:pt x="862" y="1103"/>
                    </a:lnTo>
                    <a:lnTo>
                      <a:pt x="853" y="1102"/>
                    </a:lnTo>
                    <a:lnTo>
                      <a:pt x="842" y="1102"/>
                    </a:lnTo>
                    <a:lnTo>
                      <a:pt x="821" y="1103"/>
                    </a:lnTo>
                    <a:lnTo>
                      <a:pt x="801" y="1106"/>
                    </a:lnTo>
                    <a:lnTo>
                      <a:pt x="801" y="1106"/>
                    </a:lnTo>
                    <a:lnTo>
                      <a:pt x="790" y="1109"/>
                    </a:lnTo>
                    <a:lnTo>
                      <a:pt x="775" y="1115"/>
                    </a:lnTo>
                    <a:lnTo>
                      <a:pt x="757" y="1121"/>
                    </a:lnTo>
                    <a:lnTo>
                      <a:pt x="739" y="1130"/>
                    </a:lnTo>
                    <a:lnTo>
                      <a:pt x="721" y="1139"/>
                    </a:lnTo>
                    <a:lnTo>
                      <a:pt x="705" y="1147"/>
                    </a:lnTo>
                    <a:lnTo>
                      <a:pt x="693" y="1155"/>
                    </a:lnTo>
                    <a:lnTo>
                      <a:pt x="689" y="1159"/>
                    </a:lnTo>
                    <a:lnTo>
                      <a:pt x="685" y="1163"/>
                    </a:lnTo>
                    <a:lnTo>
                      <a:pt x="685" y="1163"/>
                    </a:lnTo>
                    <a:lnTo>
                      <a:pt x="682" y="1165"/>
                    </a:lnTo>
                    <a:lnTo>
                      <a:pt x="679" y="1167"/>
                    </a:lnTo>
                    <a:lnTo>
                      <a:pt x="674" y="1167"/>
                    </a:lnTo>
                    <a:lnTo>
                      <a:pt x="670" y="1166"/>
                    </a:lnTo>
                    <a:lnTo>
                      <a:pt x="658" y="1162"/>
                    </a:lnTo>
                    <a:lnTo>
                      <a:pt x="646" y="1156"/>
                    </a:lnTo>
                    <a:lnTo>
                      <a:pt x="634" y="1147"/>
                    </a:lnTo>
                    <a:lnTo>
                      <a:pt x="623" y="1140"/>
                    </a:lnTo>
                    <a:lnTo>
                      <a:pt x="605" y="1126"/>
                    </a:lnTo>
                    <a:lnTo>
                      <a:pt x="605" y="1126"/>
                    </a:lnTo>
                    <a:lnTo>
                      <a:pt x="600" y="1123"/>
                    </a:lnTo>
                    <a:lnTo>
                      <a:pt x="596" y="1121"/>
                    </a:lnTo>
                    <a:lnTo>
                      <a:pt x="585" y="1119"/>
                    </a:lnTo>
                    <a:lnTo>
                      <a:pt x="571" y="1118"/>
                    </a:lnTo>
                    <a:lnTo>
                      <a:pt x="557" y="1118"/>
                    </a:lnTo>
                    <a:lnTo>
                      <a:pt x="542" y="1118"/>
                    </a:lnTo>
                    <a:lnTo>
                      <a:pt x="529" y="1120"/>
                    </a:lnTo>
                    <a:lnTo>
                      <a:pt x="518" y="1122"/>
                    </a:lnTo>
                    <a:lnTo>
                      <a:pt x="511" y="1126"/>
                    </a:lnTo>
                    <a:lnTo>
                      <a:pt x="511" y="1126"/>
                    </a:lnTo>
                    <a:lnTo>
                      <a:pt x="502" y="1129"/>
                    </a:lnTo>
                    <a:lnTo>
                      <a:pt x="490" y="1133"/>
                    </a:lnTo>
                    <a:lnTo>
                      <a:pt x="474" y="1138"/>
                    </a:lnTo>
                    <a:lnTo>
                      <a:pt x="454" y="1142"/>
                    </a:lnTo>
                    <a:lnTo>
                      <a:pt x="432" y="1145"/>
                    </a:lnTo>
                    <a:lnTo>
                      <a:pt x="410" y="1147"/>
                    </a:lnTo>
                    <a:lnTo>
                      <a:pt x="388" y="1148"/>
                    </a:lnTo>
                    <a:lnTo>
                      <a:pt x="365" y="1147"/>
                    </a:lnTo>
                    <a:lnTo>
                      <a:pt x="365" y="1147"/>
                    </a:lnTo>
                    <a:lnTo>
                      <a:pt x="353" y="1147"/>
                    </a:lnTo>
                    <a:lnTo>
                      <a:pt x="341" y="1148"/>
                    </a:lnTo>
                    <a:lnTo>
                      <a:pt x="328" y="1152"/>
                    </a:lnTo>
                    <a:lnTo>
                      <a:pt x="313" y="1155"/>
                    </a:lnTo>
                    <a:lnTo>
                      <a:pt x="299" y="1159"/>
                    </a:lnTo>
                    <a:lnTo>
                      <a:pt x="285" y="1166"/>
                    </a:lnTo>
                    <a:lnTo>
                      <a:pt x="258" y="1178"/>
                    </a:lnTo>
                    <a:lnTo>
                      <a:pt x="233" y="1192"/>
                    </a:lnTo>
                    <a:lnTo>
                      <a:pt x="211" y="1206"/>
                    </a:lnTo>
                    <a:lnTo>
                      <a:pt x="194" y="1219"/>
                    </a:lnTo>
                    <a:lnTo>
                      <a:pt x="189" y="1226"/>
                    </a:lnTo>
                    <a:lnTo>
                      <a:pt x="186" y="1230"/>
                    </a:lnTo>
                    <a:lnTo>
                      <a:pt x="186" y="1230"/>
                    </a:lnTo>
                    <a:lnTo>
                      <a:pt x="181" y="1240"/>
                    </a:lnTo>
                    <a:lnTo>
                      <a:pt x="178" y="1250"/>
                    </a:lnTo>
                    <a:lnTo>
                      <a:pt x="177" y="1260"/>
                    </a:lnTo>
                    <a:lnTo>
                      <a:pt x="176" y="1269"/>
                    </a:lnTo>
                    <a:lnTo>
                      <a:pt x="176" y="1280"/>
                    </a:lnTo>
                    <a:lnTo>
                      <a:pt x="176" y="1290"/>
                    </a:lnTo>
                    <a:lnTo>
                      <a:pt x="179" y="1311"/>
                    </a:lnTo>
                    <a:lnTo>
                      <a:pt x="179" y="1311"/>
                    </a:lnTo>
                    <a:lnTo>
                      <a:pt x="182" y="1327"/>
                    </a:lnTo>
                    <a:lnTo>
                      <a:pt x="184" y="1333"/>
                    </a:lnTo>
                    <a:lnTo>
                      <a:pt x="186" y="1337"/>
                    </a:lnTo>
                    <a:lnTo>
                      <a:pt x="188" y="1340"/>
                    </a:lnTo>
                    <a:lnTo>
                      <a:pt x="191" y="1344"/>
                    </a:lnTo>
                    <a:lnTo>
                      <a:pt x="201" y="1350"/>
                    </a:lnTo>
                    <a:lnTo>
                      <a:pt x="201" y="1350"/>
                    </a:lnTo>
                    <a:lnTo>
                      <a:pt x="205" y="1353"/>
                    </a:lnTo>
                    <a:lnTo>
                      <a:pt x="208" y="1357"/>
                    </a:lnTo>
                    <a:lnTo>
                      <a:pt x="209" y="1360"/>
                    </a:lnTo>
                    <a:lnTo>
                      <a:pt x="209" y="1362"/>
                    </a:lnTo>
                    <a:lnTo>
                      <a:pt x="206" y="1369"/>
                    </a:lnTo>
                    <a:lnTo>
                      <a:pt x="205" y="1372"/>
                    </a:lnTo>
                    <a:lnTo>
                      <a:pt x="205" y="1376"/>
                    </a:lnTo>
                    <a:lnTo>
                      <a:pt x="205" y="1376"/>
                    </a:lnTo>
                    <a:lnTo>
                      <a:pt x="206" y="1380"/>
                    </a:lnTo>
                    <a:lnTo>
                      <a:pt x="209" y="1383"/>
                    </a:lnTo>
                    <a:lnTo>
                      <a:pt x="212" y="1384"/>
                    </a:lnTo>
                    <a:lnTo>
                      <a:pt x="217" y="1385"/>
                    </a:lnTo>
                    <a:lnTo>
                      <a:pt x="223" y="1386"/>
                    </a:lnTo>
                    <a:lnTo>
                      <a:pt x="228" y="1385"/>
                    </a:lnTo>
                    <a:lnTo>
                      <a:pt x="240" y="1383"/>
                    </a:lnTo>
                    <a:lnTo>
                      <a:pt x="240" y="1383"/>
                    </a:lnTo>
                    <a:lnTo>
                      <a:pt x="244" y="1383"/>
                    </a:lnTo>
                    <a:lnTo>
                      <a:pt x="246" y="1384"/>
                    </a:lnTo>
                    <a:lnTo>
                      <a:pt x="249" y="1385"/>
                    </a:lnTo>
                    <a:lnTo>
                      <a:pt x="252" y="1387"/>
                    </a:lnTo>
                    <a:lnTo>
                      <a:pt x="259" y="1395"/>
                    </a:lnTo>
                    <a:lnTo>
                      <a:pt x="264" y="1404"/>
                    </a:lnTo>
                    <a:lnTo>
                      <a:pt x="270" y="1412"/>
                    </a:lnTo>
                    <a:lnTo>
                      <a:pt x="274" y="1422"/>
                    </a:lnTo>
                    <a:lnTo>
                      <a:pt x="277" y="1430"/>
                    </a:lnTo>
                    <a:lnTo>
                      <a:pt x="280" y="1435"/>
                    </a:lnTo>
                    <a:lnTo>
                      <a:pt x="280" y="1435"/>
                    </a:lnTo>
                    <a:lnTo>
                      <a:pt x="280" y="1440"/>
                    </a:lnTo>
                    <a:lnTo>
                      <a:pt x="280" y="1444"/>
                    </a:lnTo>
                    <a:lnTo>
                      <a:pt x="275" y="1453"/>
                    </a:lnTo>
                    <a:lnTo>
                      <a:pt x="269" y="1464"/>
                    </a:lnTo>
                    <a:lnTo>
                      <a:pt x="260" y="1477"/>
                    </a:lnTo>
                    <a:lnTo>
                      <a:pt x="260" y="1477"/>
                    </a:lnTo>
                    <a:lnTo>
                      <a:pt x="254" y="1483"/>
                    </a:lnTo>
                    <a:lnTo>
                      <a:pt x="249" y="1490"/>
                    </a:lnTo>
                    <a:lnTo>
                      <a:pt x="238" y="1500"/>
                    </a:lnTo>
                    <a:lnTo>
                      <a:pt x="234" y="1505"/>
                    </a:lnTo>
                    <a:lnTo>
                      <a:pt x="228" y="1510"/>
                    </a:lnTo>
                    <a:lnTo>
                      <a:pt x="224" y="1517"/>
                    </a:lnTo>
                    <a:lnTo>
                      <a:pt x="221" y="1525"/>
                    </a:lnTo>
                    <a:lnTo>
                      <a:pt x="221" y="1525"/>
                    </a:lnTo>
                    <a:lnTo>
                      <a:pt x="215" y="1541"/>
                    </a:lnTo>
                    <a:lnTo>
                      <a:pt x="209" y="1557"/>
                    </a:lnTo>
                    <a:lnTo>
                      <a:pt x="205" y="1565"/>
                    </a:lnTo>
                    <a:lnTo>
                      <a:pt x="201" y="1573"/>
                    </a:lnTo>
                    <a:lnTo>
                      <a:pt x="196" y="1580"/>
                    </a:lnTo>
                    <a:lnTo>
                      <a:pt x="188" y="1588"/>
                    </a:lnTo>
                    <a:lnTo>
                      <a:pt x="188" y="1588"/>
                    </a:lnTo>
                    <a:lnTo>
                      <a:pt x="127" y="1641"/>
                    </a:lnTo>
                    <a:lnTo>
                      <a:pt x="92" y="1674"/>
                    </a:lnTo>
                    <a:lnTo>
                      <a:pt x="78" y="1687"/>
                    </a:lnTo>
                    <a:lnTo>
                      <a:pt x="68" y="1697"/>
                    </a:lnTo>
                    <a:lnTo>
                      <a:pt x="68" y="1697"/>
                    </a:lnTo>
                    <a:lnTo>
                      <a:pt x="49" y="1720"/>
                    </a:lnTo>
                    <a:lnTo>
                      <a:pt x="27" y="1749"/>
                    </a:lnTo>
                    <a:lnTo>
                      <a:pt x="0" y="1784"/>
                    </a:lnTo>
                    <a:lnTo>
                      <a:pt x="0" y="1789"/>
                    </a:lnTo>
                    <a:lnTo>
                      <a:pt x="0" y="1789"/>
                    </a:lnTo>
                    <a:lnTo>
                      <a:pt x="3" y="1786"/>
                    </a:lnTo>
                    <a:lnTo>
                      <a:pt x="29" y="1887"/>
                    </a:lnTo>
                    <a:lnTo>
                      <a:pt x="29" y="1887"/>
                    </a:lnTo>
                    <a:lnTo>
                      <a:pt x="261" y="1839"/>
                    </a:lnTo>
                    <a:lnTo>
                      <a:pt x="776" y="1732"/>
                    </a:lnTo>
                    <a:lnTo>
                      <a:pt x="1053" y="1675"/>
                    </a:lnTo>
                    <a:lnTo>
                      <a:pt x="1297" y="1626"/>
                    </a:lnTo>
                    <a:lnTo>
                      <a:pt x="1476" y="1592"/>
                    </a:lnTo>
                    <a:lnTo>
                      <a:pt x="1529" y="1582"/>
                    </a:lnTo>
                    <a:lnTo>
                      <a:pt x="1546" y="1580"/>
                    </a:lnTo>
                    <a:lnTo>
                      <a:pt x="1553" y="1579"/>
                    </a:lnTo>
                    <a:lnTo>
                      <a:pt x="1553" y="1579"/>
                    </a:lnTo>
                    <a:lnTo>
                      <a:pt x="1561" y="1580"/>
                    </a:lnTo>
                    <a:lnTo>
                      <a:pt x="1571" y="1584"/>
                    </a:lnTo>
                    <a:lnTo>
                      <a:pt x="1581" y="1589"/>
                    </a:lnTo>
                    <a:lnTo>
                      <a:pt x="1592" y="1596"/>
                    </a:lnTo>
                    <a:lnTo>
                      <a:pt x="1602" y="1603"/>
                    </a:lnTo>
                    <a:lnTo>
                      <a:pt x="1613" y="1611"/>
                    </a:lnTo>
                    <a:lnTo>
                      <a:pt x="1635" y="1630"/>
                    </a:lnTo>
                    <a:lnTo>
                      <a:pt x="1656" y="1650"/>
                    </a:lnTo>
                    <a:lnTo>
                      <a:pt x="1674" y="1669"/>
                    </a:lnTo>
                    <a:lnTo>
                      <a:pt x="1689" y="1685"/>
                    </a:lnTo>
                    <a:lnTo>
                      <a:pt x="1697" y="1697"/>
                    </a:lnTo>
                    <a:lnTo>
                      <a:pt x="1697" y="1697"/>
                    </a:lnTo>
                    <a:lnTo>
                      <a:pt x="1710" y="1720"/>
                    </a:lnTo>
                    <a:lnTo>
                      <a:pt x="1725" y="1746"/>
                    </a:lnTo>
                    <a:lnTo>
                      <a:pt x="1738" y="1772"/>
                    </a:lnTo>
                    <a:lnTo>
                      <a:pt x="1744" y="1783"/>
                    </a:lnTo>
                    <a:lnTo>
                      <a:pt x="1750" y="1791"/>
                    </a:lnTo>
                    <a:lnTo>
                      <a:pt x="1750" y="1791"/>
                    </a:lnTo>
                    <a:lnTo>
                      <a:pt x="1753" y="1794"/>
                    </a:lnTo>
                    <a:lnTo>
                      <a:pt x="1756" y="1797"/>
                    </a:lnTo>
                    <a:lnTo>
                      <a:pt x="1766" y="1803"/>
                    </a:lnTo>
                    <a:lnTo>
                      <a:pt x="1779" y="1808"/>
                    </a:lnTo>
                    <a:lnTo>
                      <a:pt x="1792" y="1814"/>
                    </a:lnTo>
                    <a:lnTo>
                      <a:pt x="1818" y="1822"/>
                    </a:lnTo>
                    <a:lnTo>
                      <a:pt x="1829" y="1828"/>
                    </a:lnTo>
                    <a:lnTo>
                      <a:pt x="1837" y="1832"/>
                    </a:lnTo>
                    <a:lnTo>
                      <a:pt x="1837" y="1832"/>
                    </a:lnTo>
                    <a:lnTo>
                      <a:pt x="1849" y="1843"/>
                    </a:lnTo>
                    <a:lnTo>
                      <a:pt x="1856" y="1851"/>
                    </a:lnTo>
                    <a:lnTo>
                      <a:pt x="1863" y="1858"/>
                    </a:lnTo>
                    <a:lnTo>
                      <a:pt x="1863" y="1858"/>
                    </a:lnTo>
                    <a:lnTo>
                      <a:pt x="1920" y="1874"/>
                    </a:lnTo>
                    <a:lnTo>
                      <a:pt x="2021" y="1900"/>
                    </a:lnTo>
                    <a:lnTo>
                      <a:pt x="2074" y="1914"/>
                    </a:lnTo>
                    <a:lnTo>
                      <a:pt x="2118" y="1927"/>
                    </a:lnTo>
                    <a:lnTo>
                      <a:pt x="2151" y="1937"/>
                    </a:lnTo>
                    <a:lnTo>
                      <a:pt x="2160" y="1941"/>
                    </a:lnTo>
                    <a:lnTo>
                      <a:pt x="2164" y="1943"/>
                    </a:lnTo>
                    <a:lnTo>
                      <a:pt x="2164" y="1943"/>
                    </a:lnTo>
                    <a:lnTo>
                      <a:pt x="2170" y="1954"/>
                    </a:lnTo>
                    <a:lnTo>
                      <a:pt x="2174" y="1962"/>
                    </a:lnTo>
                    <a:lnTo>
                      <a:pt x="2178" y="1968"/>
                    </a:lnTo>
                    <a:lnTo>
                      <a:pt x="2184" y="1974"/>
                    </a:lnTo>
                    <a:lnTo>
                      <a:pt x="2188" y="1977"/>
                    </a:lnTo>
                    <a:lnTo>
                      <a:pt x="2191" y="1978"/>
                    </a:lnTo>
                    <a:lnTo>
                      <a:pt x="2194" y="1978"/>
                    </a:lnTo>
                    <a:lnTo>
                      <a:pt x="2197" y="1977"/>
                    </a:lnTo>
                    <a:lnTo>
                      <a:pt x="2199" y="1976"/>
                    </a:lnTo>
                    <a:lnTo>
                      <a:pt x="2199" y="1976"/>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77" name="Freeform 173"/>
              <p:cNvSpPr>
                <a:spLocks noEditPoints="1"/>
              </p:cNvSpPr>
              <p:nvPr/>
            </p:nvSpPr>
            <p:spPr bwMode="auto">
              <a:xfrm>
                <a:off x="2575" y="1476"/>
                <a:ext cx="485" cy="453"/>
              </a:xfrm>
              <a:custGeom>
                <a:avLst/>
                <a:gdLst/>
                <a:ahLst/>
                <a:cxnLst>
                  <a:cxn ang="0">
                    <a:pos x="1813" y="660"/>
                  </a:cxn>
                  <a:cxn ang="0">
                    <a:pos x="1828" y="746"/>
                  </a:cxn>
                  <a:cxn ang="0">
                    <a:pos x="1930" y="627"/>
                  </a:cxn>
                  <a:cxn ang="0">
                    <a:pos x="2154" y="630"/>
                  </a:cxn>
                  <a:cxn ang="0">
                    <a:pos x="2002" y="505"/>
                  </a:cxn>
                  <a:cxn ang="0">
                    <a:pos x="1897" y="379"/>
                  </a:cxn>
                  <a:cxn ang="0">
                    <a:pos x="1710" y="376"/>
                  </a:cxn>
                  <a:cxn ang="0">
                    <a:pos x="1665" y="262"/>
                  </a:cxn>
                  <a:cxn ang="0">
                    <a:pos x="1549" y="311"/>
                  </a:cxn>
                  <a:cxn ang="0">
                    <a:pos x="1298" y="396"/>
                  </a:cxn>
                  <a:cxn ang="0">
                    <a:pos x="1195" y="529"/>
                  </a:cxn>
                  <a:cxn ang="0">
                    <a:pos x="951" y="482"/>
                  </a:cxn>
                  <a:cxn ang="0">
                    <a:pos x="730" y="329"/>
                  </a:cxn>
                  <a:cxn ang="0">
                    <a:pos x="619" y="301"/>
                  </a:cxn>
                  <a:cxn ang="0">
                    <a:pos x="644" y="375"/>
                  </a:cxn>
                  <a:cxn ang="0">
                    <a:pos x="600" y="207"/>
                  </a:cxn>
                  <a:cxn ang="0">
                    <a:pos x="776" y="84"/>
                  </a:cxn>
                  <a:cxn ang="0">
                    <a:pos x="724" y="0"/>
                  </a:cxn>
                  <a:cxn ang="0">
                    <a:pos x="584" y="80"/>
                  </a:cxn>
                  <a:cxn ang="0">
                    <a:pos x="433" y="238"/>
                  </a:cxn>
                  <a:cxn ang="0">
                    <a:pos x="204" y="340"/>
                  </a:cxn>
                  <a:cxn ang="0">
                    <a:pos x="29" y="444"/>
                  </a:cxn>
                  <a:cxn ang="0">
                    <a:pos x="132" y="622"/>
                  </a:cxn>
                  <a:cxn ang="0">
                    <a:pos x="342" y="671"/>
                  </a:cxn>
                  <a:cxn ang="0">
                    <a:pos x="578" y="767"/>
                  </a:cxn>
                  <a:cxn ang="0">
                    <a:pos x="805" y="914"/>
                  </a:cxn>
                  <a:cxn ang="0">
                    <a:pos x="893" y="1152"/>
                  </a:cxn>
                  <a:cxn ang="0">
                    <a:pos x="964" y="1046"/>
                  </a:cxn>
                  <a:cxn ang="0">
                    <a:pos x="1190" y="757"/>
                  </a:cxn>
                  <a:cxn ang="0">
                    <a:pos x="1221" y="846"/>
                  </a:cxn>
                  <a:cxn ang="0">
                    <a:pos x="1310" y="727"/>
                  </a:cxn>
                  <a:cxn ang="0">
                    <a:pos x="1212" y="890"/>
                  </a:cxn>
                  <a:cxn ang="0">
                    <a:pos x="1272" y="911"/>
                  </a:cxn>
                  <a:cxn ang="0">
                    <a:pos x="2857" y="1960"/>
                  </a:cxn>
                  <a:cxn ang="0">
                    <a:pos x="2679" y="1505"/>
                  </a:cxn>
                  <a:cxn ang="0">
                    <a:pos x="2503" y="1556"/>
                  </a:cxn>
                  <a:cxn ang="0">
                    <a:pos x="2475" y="1663"/>
                  </a:cxn>
                  <a:cxn ang="0">
                    <a:pos x="2404" y="1744"/>
                  </a:cxn>
                  <a:cxn ang="0">
                    <a:pos x="2288" y="1677"/>
                  </a:cxn>
                  <a:cxn ang="0">
                    <a:pos x="2380" y="1541"/>
                  </a:cxn>
                  <a:cxn ang="0">
                    <a:pos x="2461" y="1330"/>
                  </a:cxn>
                  <a:cxn ang="0">
                    <a:pos x="2376" y="1035"/>
                  </a:cxn>
                  <a:cxn ang="0">
                    <a:pos x="2429" y="1013"/>
                  </a:cxn>
                  <a:cxn ang="0">
                    <a:pos x="2307" y="869"/>
                  </a:cxn>
                  <a:cxn ang="0">
                    <a:pos x="2098" y="833"/>
                  </a:cxn>
                  <a:cxn ang="0">
                    <a:pos x="1939" y="724"/>
                  </a:cxn>
                  <a:cxn ang="0">
                    <a:pos x="1844" y="792"/>
                  </a:cxn>
                  <a:cxn ang="0">
                    <a:pos x="1834" y="938"/>
                  </a:cxn>
                  <a:cxn ang="0">
                    <a:pos x="1755" y="1097"/>
                  </a:cxn>
                  <a:cxn ang="0">
                    <a:pos x="1695" y="1201"/>
                  </a:cxn>
                  <a:cxn ang="0">
                    <a:pos x="1673" y="1088"/>
                  </a:cxn>
                  <a:cxn ang="0">
                    <a:pos x="1610" y="1119"/>
                  </a:cxn>
                  <a:cxn ang="0">
                    <a:pos x="1423" y="1292"/>
                  </a:cxn>
                  <a:cxn ang="0">
                    <a:pos x="1414" y="1543"/>
                  </a:cxn>
                  <a:cxn ang="0">
                    <a:pos x="1383" y="1738"/>
                  </a:cxn>
                  <a:cxn ang="0">
                    <a:pos x="1513" y="2323"/>
                  </a:cxn>
                  <a:cxn ang="0">
                    <a:pos x="2090" y="2696"/>
                  </a:cxn>
                  <a:cxn ang="0">
                    <a:pos x="2768" y="2479"/>
                  </a:cxn>
                  <a:cxn ang="0">
                    <a:pos x="2802" y="2250"/>
                  </a:cxn>
                  <a:cxn ang="0">
                    <a:pos x="2874" y="2207"/>
                  </a:cxn>
                  <a:cxn ang="0">
                    <a:pos x="2220" y="635"/>
                  </a:cxn>
                  <a:cxn ang="0">
                    <a:pos x="2242" y="556"/>
                  </a:cxn>
                  <a:cxn ang="0">
                    <a:pos x="2199" y="628"/>
                  </a:cxn>
                </a:cxnLst>
                <a:rect l="0" t="0" r="r" b="b"/>
                <a:pathLst>
                  <a:path w="2905" h="2720">
                    <a:moveTo>
                      <a:pt x="1491" y="674"/>
                    </a:moveTo>
                    <a:lnTo>
                      <a:pt x="1491" y="674"/>
                    </a:lnTo>
                    <a:lnTo>
                      <a:pt x="1500" y="668"/>
                    </a:lnTo>
                    <a:lnTo>
                      <a:pt x="1508" y="663"/>
                    </a:lnTo>
                    <a:lnTo>
                      <a:pt x="1524" y="651"/>
                    </a:lnTo>
                    <a:lnTo>
                      <a:pt x="1537" y="639"/>
                    </a:lnTo>
                    <a:lnTo>
                      <a:pt x="1548" y="627"/>
                    </a:lnTo>
                    <a:lnTo>
                      <a:pt x="1556" y="615"/>
                    </a:lnTo>
                    <a:lnTo>
                      <a:pt x="1563" y="606"/>
                    </a:lnTo>
                    <a:lnTo>
                      <a:pt x="1568" y="598"/>
                    </a:lnTo>
                    <a:lnTo>
                      <a:pt x="1568" y="598"/>
                    </a:lnTo>
                    <a:lnTo>
                      <a:pt x="1599" y="600"/>
                    </a:lnTo>
                    <a:lnTo>
                      <a:pt x="1640" y="602"/>
                    </a:lnTo>
                    <a:lnTo>
                      <a:pt x="1640" y="602"/>
                    </a:lnTo>
                    <a:lnTo>
                      <a:pt x="1651" y="604"/>
                    </a:lnTo>
                    <a:lnTo>
                      <a:pt x="1670" y="610"/>
                    </a:lnTo>
                    <a:lnTo>
                      <a:pt x="1721" y="626"/>
                    </a:lnTo>
                    <a:lnTo>
                      <a:pt x="1773" y="644"/>
                    </a:lnTo>
                    <a:lnTo>
                      <a:pt x="1806" y="656"/>
                    </a:lnTo>
                    <a:lnTo>
                      <a:pt x="1806" y="656"/>
                    </a:lnTo>
                    <a:lnTo>
                      <a:pt x="1813" y="660"/>
                    </a:lnTo>
                    <a:lnTo>
                      <a:pt x="1815" y="662"/>
                    </a:lnTo>
                    <a:lnTo>
                      <a:pt x="1816" y="665"/>
                    </a:lnTo>
                    <a:lnTo>
                      <a:pt x="1815" y="670"/>
                    </a:lnTo>
                    <a:lnTo>
                      <a:pt x="1808" y="679"/>
                    </a:lnTo>
                    <a:lnTo>
                      <a:pt x="1804" y="685"/>
                    </a:lnTo>
                    <a:lnTo>
                      <a:pt x="1801" y="692"/>
                    </a:lnTo>
                    <a:lnTo>
                      <a:pt x="1801" y="692"/>
                    </a:lnTo>
                    <a:lnTo>
                      <a:pt x="1794" y="710"/>
                    </a:lnTo>
                    <a:lnTo>
                      <a:pt x="1793" y="714"/>
                    </a:lnTo>
                    <a:lnTo>
                      <a:pt x="1793" y="722"/>
                    </a:lnTo>
                    <a:lnTo>
                      <a:pt x="1793" y="722"/>
                    </a:lnTo>
                    <a:lnTo>
                      <a:pt x="1794" y="730"/>
                    </a:lnTo>
                    <a:lnTo>
                      <a:pt x="1795" y="733"/>
                    </a:lnTo>
                    <a:lnTo>
                      <a:pt x="1796" y="735"/>
                    </a:lnTo>
                    <a:lnTo>
                      <a:pt x="1798" y="737"/>
                    </a:lnTo>
                    <a:lnTo>
                      <a:pt x="1801" y="738"/>
                    </a:lnTo>
                    <a:lnTo>
                      <a:pt x="1808" y="740"/>
                    </a:lnTo>
                    <a:lnTo>
                      <a:pt x="1808" y="740"/>
                    </a:lnTo>
                    <a:lnTo>
                      <a:pt x="1817" y="744"/>
                    </a:lnTo>
                    <a:lnTo>
                      <a:pt x="1822" y="745"/>
                    </a:lnTo>
                    <a:lnTo>
                      <a:pt x="1828" y="746"/>
                    </a:lnTo>
                    <a:lnTo>
                      <a:pt x="1833" y="745"/>
                    </a:lnTo>
                    <a:lnTo>
                      <a:pt x="1839" y="744"/>
                    </a:lnTo>
                    <a:lnTo>
                      <a:pt x="1844" y="739"/>
                    </a:lnTo>
                    <a:lnTo>
                      <a:pt x="1849" y="733"/>
                    </a:lnTo>
                    <a:lnTo>
                      <a:pt x="1849" y="733"/>
                    </a:lnTo>
                    <a:lnTo>
                      <a:pt x="1852" y="724"/>
                    </a:lnTo>
                    <a:lnTo>
                      <a:pt x="1855" y="714"/>
                    </a:lnTo>
                    <a:lnTo>
                      <a:pt x="1857" y="702"/>
                    </a:lnTo>
                    <a:lnTo>
                      <a:pt x="1859" y="690"/>
                    </a:lnTo>
                    <a:lnTo>
                      <a:pt x="1861" y="668"/>
                    </a:lnTo>
                    <a:lnTo>
                      <a:pt x="1861" y="653"/>
                    </a:lnTo>
                    <a:lnTo>
                      <a:pt x="1861" y="653"/>
                    </a:lnTo>
                    <a:lnTo>
                      <a:pt x="1861" y="649"/>
                    </a:lnTo>
                    <a:lnTo>
                      <a:pt x="1863" y="644"/>
                    </a:lnTo>
                    <a:lnTo>
                      <a:pt x="1866" y="641"/>
                    </a:lnTo>
                    <a:lnTo>
                      <a:pt x="1871" y="639"/>
                    </a:lnTo>
                    <a:lnTo>
                      <a:pt x="1887" y="635"/>
                    </a:lnTo>
                    <a:lnTo>
                      <a:pt x="1905" y="630"/>
                    </a:lnTo>
                    <a:lnTo>
                      <a:pt x="1905" y="630"/>
                    </a:lnTo>
                    <a:lnTo>
                      <a:pt x="1921" y="627"/>
                    </a:lnTo>
                    <a:lnTo>
                      <a:pt x="1930" y="627"/>
                    </a:lnTo>
                    <a:lnTo>
                      <a:pt x="1938" y="627"/>
                    </a:lnTo>
                    <a:lnTo>
                      <a:pt x="1949" y="626"/>
                    </a:lnTo>
                    <a:lnTo>
                      <a:pt x="1949" y="626"/>
                    </a:lnTo>
                    <a:lnTo>
                      <a:pt x="1954" y="624"/>
                    </a:lnTo>
                    <a:lnTo>
                      <a:pt x="1959" y="623"/>
                    </a:lnTo>
                    <a:lnTo>
                      <a:pt x="1963" y="618"/>
                    </a:lnTo>
                    <a:lnTo>
                      <a:pt x="1965" y="616"/>
                    </a:lnTo>
                    <a:lnTo>
                      <a:pt x="1969" y="615"/>
                    </a:lnTo>
                    <a:lnTo>
                      <a:pt x="1973" y="613"/>
                    </a:lnTo>
                    <a:lnTo>
                      <a:pt x="1979" y="611"/>
                    </a:lnTo>
                    <a:lnTo>
                      <a:pt x="1979" y="611"/>
                    </a:lnTo>
                    <a:lnTo>
                      <a:pt x="1985" y="611"/>
                    </a:lnTo>
                    <a:lnTo>
                      <a:pt x="1993" y="611"/>
                    </a:lnTo>
                    <a:lnTo>
                      <a:pt x="2014" y="614"/>
                    </a:lnTo>
                    <a:lnTo>
                      <a:pt x="2070" y="623"/>
                    </a:lnTo>
                    <a:lnTo>
                      <a:pt x="2098" y="627"/>
                    </a:lnTo>
                    <a:lnTo>
                      <a:pt x="2124" y="630"/>
                    </a:lnTo>
                    <a:lnTo>
                      <a:pt x="2143" y="631"/>
                    </a:lnTo>
                    <a:lnTo>
                      <a:pt x="2150" y="631"/>
                    </a:lnTo>
                    <a:lnTo>
                      <a:pt x="2154" y="630"/>
                    </a:lnTo>
                    <a:lnTo>
                      <a:pt x="2154" y="630"/>
                    </a:lnTo>
                    <a:lnTo>
                      <a:pt x="2158" y="626"/>
                    </a:lnTo>
                    <a:lnTo>
                      <a:pt x="2160" y="622"/>
                    </a:lnTo>
                    <a:lnTo>
                      <a:pt x="2162" y="617"/>
                    </a:lnTo>
                    <a:lnTo>
                      <a:pt x="2162" y="613"/>
                    </a:lnTo>
                    <a:lnTo>
                      <a:pt x="2160" y="610"/>
                    </a:lnTo>
                    <a:lnTo>
                      <a:pt x="2157" y="606"/>
                    </a:lnTo>
                    <a:lnTo>
                      <a:pt x="2153" y="603"/>
                    </a:lnTo>
                    <a:lnTo>
                      <a:pt x="2146" y="601"/>
                    </a:lnTo>
                    <a:lnTo>
                      <a:pt x="2146" y="601"/>
                    </a:lnTo>
                    <a:lnTo>
                      <a:pt x="2129" y="598"/>
                    </a:lnTo>
                    <a:lnTo>
                      <a:pt x="2118" y="595"/>
                    </a:lnTo>
                    <a:lnTo>
                      <a:pt x="2106" y="592"/>
                    </a:lnTo>
                    <a:lnTo>
                      <a:pt x="2094" y="588"/>
                    </a:lnTo>
                    <a:lnTo>
                      <a:pt x="2081" y="582"/>
                    </a:lnTo>
                    <a:lnTo>
                      <a:pt x="2069" y="574"/>
                    </a:lnTo>
                    <a:lnTo>
                      <a:pt x="2063" y="569"/>
                    </a:lnTo>
                    <a:lnTo>
                      <a:pt x="2058" y="563"/>
                    </a:lnTo>
                    <a:lnTo>
                      <a:pt x="2058" y="563"/>
                    </a:lnTo>
                    <a:lnTo>
                      <a:pt x="2037" y="541"/>
                    </a:lnTo>
                    <a:lnTo>
                      <a:pt x="2019" y="521"/>
                    </a:lnTo>
                    <a:lnTo>
                      <a:pt x="2002" y="505"/>
                    </a:lnTo>
                    <a:lnTo>
                      <a:pt x="1991" y="492"/>
                    </a:lnTo>
                    <a:lnTo>
                      <a:pt x="1991" y="492"/>
                    </a:lnTo>
                    <a:lnTo>
                      <a:pt x="1985" y="483"/>
                    </a:lnTo>
                    <a:lnTo>
                      <a:pt x="1985" y="481"/>
                    </a:lnTo>
                    <a:lnTo>
                      <a:pt x="1984" y="478"/>
                    </a:lnTo>
                    <a:lnTo>
                      <a:pt x="1983" y="467"/>
                    </a:lnTo>
                    <a:lnTo>
                      <a:pt x="1981" y="459"/>
                    </a:lnTo>
                    <a:lnTo>
                      <a:pt x="1978" y="448"/>
                    </a:lnTo>
                    <a:lnTo>
                      <a:pt x="1978" y="448"/>
                    </a:lnTo>
                    <a:lnTo>
                      <a:pt x="1973" y="435"/>
                    </a:lnTo>
                    <a:lnTo>
                      <a:pt x="1965" y="423"/>
                    </a:lnTo>
                    <a:lnTo>
                      <a:pt x="1955" y="411"/>
                    </a:lnTo>
                    <a:lnTo>
                      <a:pt x="1945" y="400"/>
                    </a:lnTo>
                    <a:lnTo>
                      <a:pt x="1934" y="390"/>
                    </a:lnTo>
                    <a:lnTo>
                      <a:pt x="1923" y="384"/>
                    </a:lnTo>
                    <a:lnTo>
                      <a:pt x="1913" y="378"/>
                    </a:lnTo>
                    <a:lnTo>
                      <a:pt x="1909" y="377"/>
                    </a:lnTo>
                    <a:lnTo>
                      <a:pt x="1905" y="377"/>
                    </a:lnTo>
                    <a:lnTo>
                      <a:pt x="1905" y="377"/>
                    </a:lnTo>
                    <a:lnTo>
                      <a:pt x="1901" y="377"/>
                    </a:lnTo>
                    <a:lnTo>
                      <a:pt x="1897" y="379"/>
                    </a:lnTo>
                    <a:lnTo>
                      <a:pt x="1883" y="385"/>
                    </a:lnTo>
                    <a:lnTo>
                      <a:pt x="1854" y="405"/>
                    </a:lnTo>
                    <a:lnTo>
                      <a:pt x="1837" y="414"/>
                    </a:lnTo>
                    <a:lnTo>
                      <a:pt x="1821" y="424"/>
                    </a:lnTo>
                    <a:lnTo>
                      <a:pt x="1806" y="432"/>
                    </a:lnTo>
                    <a:lnTo>
                      <a:pt x="1799" y="434"/>
                    </a:lnTo>
                    <a:lnTo>
                      <a:pt x="1793" y="435"/>
                    </a:lnTo>
                    <a:lnTo>
                      <a:pt x="1793" y="435"/>
                    </a:lnTo>
                    <a:lnTo>
                      <a:pt x="1782" y="436"/>
                    </a:lnTo>
                    <a:lnTo>
                      <a:pt x="1773" y="435"/>
                    </a:lnTo>
                    <a:lnTo>
                      <a:pt x="1765" y="432"/>
                    </a:lnTo>
                    <a:lnTo>
                      <a:pt x="1757" y="427"/>
                    </a:lnTo>
                    <a:lnTo>
                      <a:pt x="1749" y="422"/>
                    </a:lnTo>
                    <a:lnTo>
                      <a:pt x="1742" y="414"/>
                    </a:lnTo>
                    <a:lnTo>
                      <a:pt x="1723" y="399"/>
                    </a:lnTo>
                    <a:lnTo>
                      <a:pt x="1723" y="399"/>
                    </a:lnTo>
                    <a:lnTo>
                      <a:pt x="1719" y="395"/>
                    </a:lnTo>
                    <a:lnTo>
                      <a:pt x="1715" y="390"/>
                    </a:lnTo>
                    <a:lnTo>
                      <a:pt x="1712" y="386"/>
                    </a:lnTo>
                    <a:lnTo>
                      <a:pt x="1711" y="381"/>
                    </a:lnTo>
                    <a:lnTo>
                      <a:pt x="1710" y="376"/>
                    </a:lnTo>
                    <a:lnTo>
                      <a:pt x="1709" y="372"/>
                    </a:lnTo>
                    <a:lnTo>
                      <a:pt x="1710" y="362"/>
                    </a:lnTo>
                    <a:lnTo>
                      <a:pt x="1713" y="352"/>
                    </a:lnTo>
                    <a:lnTo>
                      <a:pt x="1717" y="341"/>
                    </a:lnTo>
                    <a:lnTo>
                      <a:pt x="1721" y="330"/>
                    </a:lnTo>
                    <a:lnTo>
                      <a:pt x="1725" y="318"/>
                    </a:lnTo>
                    <a:lnTo>
                      <a:pt x="1725" y="318"/>
                    </a:lnTo>
                    <a:lnTo>
                      <a:pt x="1726" y="307"/>
                    </a:lnTo>
                    <a:lnTo>
                      <a:pt x="1726" y="298"/>
                    </a:lnTo>
                    <a:lnTo>
                      <a:pt x="1725" y="290"/>
                    </a:lnTo>
                    <a:lnTo>
                      <a:pt x="1723" y="282"/>
                    </a:lnTo>
                    <a:lnTo>
                      <a:pt x="1720" y="278"/>
                    </a:lnTo>
                    <a:lnTo>
                      <a:pt x="1718" y="274"/>
                    </a:lnTo>
                    <a:lnTo>
                      <a:pt x="1714" y="270"/>
                    </a:lnTo>
                    <a:lnTo>
                      <a:pt x="1714" y="270"/>
                    </a:lnTo>
                    <a:lnTo>
                      <a:pt x="1710" y="268"/>
                    </a:lnTo>
                    <a:lnTo>
                      <a:pt x="1705" y="265"/>
                    </a:lnTo>
                    <a:lnTo>
                      <a:pt x="1697" y="262"/>
                    </a:lnTo>
                    <a:lnTo>
                      <a:pt x="1687" y="261"/>
                    </a:lnTo>
                    <a:lnTo>
                      <a:pt x="1676" y="260"/>
                    </a:lnTo>
                    <a:lnTo>
                      <a:pt x="1665" y="262"/>
                    </a:lnTo>
                    <a:lnTo>
                      <a:pt x="1659" y="264"/>
                    </a:lnTo>
                    <a:lnTo>
                      <a:pt x="1652" y="266"/>
                    </a:lnTo>
                    <a:lnTo>
                      <a:pt x="1652" y="266"/>
                    </a:lnTo>
                    <a:lnTo>
                      <a:pt x="1646" y="270"/>
                    </a:lnTo>
                    <a:lnTo>
                      <a:pt x="1641" y="274"/>
                    </a:lnTo>
                    <a:lnTo>
                      <a:pt x="1633" y="282"/>
                    </a:lnTo>
                    <a:lnTo>
                      <a:pt x="1627" y="290"/>
                    </a:lnTo>
                    <a:lnTo>
                      <a:pt x="1622" y="298"/>
                    </a:lnTo>
                    <a:lnTo>
                      <a:pt x="1618" y="304"/>
                    </a:lnTo>
                    <a:lnTo>
                      <a:pt x="1616" y="306"/>
                    </a:lnTo>
                    <a:lnTo>
                      <a:pt x="1613" y="309"/>
                    </a:lnTo>
                    <a:lnTo>
                      <a:pt x="1611" y="309"/>
                    </a:lnTo>
                    <a:lnTo>
                      <a:pt x="1608" y="309"/>
                    </a:lnTo>
                    <a:lnTo>
                      <a:pt x="1604" y="307"/>
                    </a:lnTo>
                    <a:lnTo>
                      <a:pt x="1600" y="305"/>
                    </a:lnTo>
                    <a:lnTo>
                      <a:pt x="1600" y="305"/>
                    </a:lnTo>
                    <a:lnTo>
                      <a:pt x="1594" y="304"/>
                    </a:lnTo>
                    <a:lnTo>
                      <a:pt x="1588" y="303"/>
                    </a:lnTo>
                    <a:lnTo>
                      <a:pt x="1579" y="304"/>
                    </a:lnTo>
                    <a:lnTo>
                      <a:pt x="1569" y="305"/>
                    </a:lnTo>
                    <a:lnTo>
                      <a:pt x="1549" y="311"/>
                    </a:lnTo>
                    <a:lnTo>
                      <a:pt x="1526" y="319"/>
                    </a:lnTo>
                    <a:lnTo>
                      <a:pt x="1479" y="337"/>
                    </a:lnTo>
                    <a:lnTo>
                      <a:pt x="1459" y="343"/>
                    </a:lnTo>
                    <a:lnTo>
                      <a:pt x="1444" y="348"/>
                    </a:lnTo>
                    <a:lnTo>
                      <a:pt x="1444" y="348"/>
                    </a:lnTo>
                    <a:lnTo>
                      <a:pt x="1431" y="349"/>
                    </a:lnTo>
                    <a:lnTo>
                      <a:pt x="1414" y="348"/>
                    </a:lnTo>
                    <a:lnTo>
                      <a:pt x="1382" y="345"/>
                    </a:lnTo>
                    <a:lnTo>
                      <a:pt x="1366" y="342"/>
                    </a:lnTo>
                    <a:lnTo>
                      <a:pt x="1351" y="342"/>
                    </a:lnTo>
                    <a:lnTo>
                      <a:pt x="1339" y="343"/>
                    </a:lnTo>
                    <a:lnTo>
                      <a:pt x="1335" y="345"/>
                    </a:lnTo>
                    <a:lnTo>
                      <a:pt x="1330" y="347"/>
                    </a:lnTo>
                    <a:lnTo>
                      <a:pt x="1330" y="347"/>
                    </a:lnTo>
                    <a:lnTo>
                      <a:pt x="1324" y="352"/>
                    </a:lnTo>
                    <a:lnTo>
                      <a:pt x="1320" y="359"/>
                    </a:lnTo>
                    <a:lnTo>
                      <a:pt x="1314" y="366"/>
                    </a:lnTo>
                    <a:lnTo>
                      <a:pt x="1311" y="374"/>
                    </a:lnTo>
                    <a:lnTo>
                      <a:pt x="1306" y="382"/>
                    </a:lnTo>
                    <a:lnTo>
                      <a:pt x="1302" y="389"/>
                    </a:lnTo>
                    <a:lnTo>
                      <a:pt x="1298" y="396"/>
                    </a:lnTo>
                    <a:lnTo>
                      <a:pt x="1291" y="400"/>
                    </a:lnTo>
                    <a:lnTo>
                      <a:pt x="1291" y="400"/>
                    </a:lnTo>
                    <a:lnTo>
                      <a:pt x="1274" y="409"/>
                    </a:lnTo>
                    <a:lnTo>
                      <a:pt x="1263" y="415"/>
                    </a:lnTo>
                    <a:lnTo>
                      <a:pt x="1252" y="422"/>
                    </a:lnTo>
                    <a:lnTo>
                      <a:pt x="1241" y="430"/>
                    </a:lnTo>
                    <a:lnTo>
                      <a:pt x="1231" y="439"/>
                    </a:lnTo>
                    <a:lnTo>
                      <a:pt x="1228" y="444"/>
                    </a:lnTo>
                    <a:lnTo>
                      <a:pt x="1225" y="449"/>
                    </a:lnTo>
                    <a:lnTo>
                      <a:pt x="1221" y="455"/>
                    </a:lnTo>
                    <a:lnTo>
                      <a:pt x="1220" y="461"/>
                    </a:lnTo>
                    <a:lnTo>
                      <a:pt x="1220" y="461"/>
                    </a:lnTo>
                    <a:lnTo>
                      <a:pt x="1218" y="482"/>
                    </a:lnTo>
                    <a:lnTo>
                      <a:pt x="1216" y="497"/>
                    </a:lnTo>
                    <a:lnTo>
                      <a:pt x="1215" y="504"/>
                    </a:lnTo>
                    <a:lnTo>
                      <a:pt x="1212" y="510"/>
                    </a:lnTo>
                    <a:lnTo>
                      <a:pt x="1207" y="517"/>
                    </a:lnTo>
                    <a:lnTo>
                      <a:pt x="1200" y="526"/>
                    </a:lnTo>
                    <a:lnTo>
                      <a:pt x="1200" y="526"/>
                    </a:lnTo>
                    <a:lnTo>
                      <a:pt x="1197" y="527"/>
                    </a:lnTo>
                    <a:lnTo>
                      <a:pt x="1195" y="529"/>
                    </a:lnTo>
                    <a:lnTo>
                      <a:pt x="1189" y="530"/>
                    </a:lnTo>
                    <a:lnTo>
                      <a:pt x="1181" y="529"/>
                    </a:lnTo>
                    <a:lnTo>
                      <a:pt x="1171" y="527"/>
                    </a:lnTo>
                    <a:lnTo>
                      <a:pt x="1161" y="522"/>
                    </a:lnTo>
                    <a:lnTo>
                      <a:pt x="1152" y="518"/>
                    </a:lnTo>
                    <a:lnTo>
                      <a:pt x="1130" y="506"/>
                    </a:lnTo>
                    <a:lnTo>
                      <a:pt x="1087" y="480"/>
                    </a:lnTo>
                    <a:lnTo>
                      <a:pt x="1071" y="471"/>
                    </a:lnTo>
                    <a:lnTo>
                      <a:pt x="1065" y="468"/>
                    </a:lnTo>
                    <a:lnTo>
                      <a:pt x="1060" y="467"/>
                    </a:lnTo>
                    <a:lnTo>
                      <a:pt x="1060" y="467"/>
                    </a:lnTo>
                    <a:lnTo>
                      <a:pt x="1051" y="468"/>
                    </a:lnTo>
                    <a:lnTo>
                      <a:pt x="1040" y="470"/>
                    </a:lnTo>
                    <a:lnTo>
                      <a:pt x="1015" y="477"/>
                    </a:lnTo>
                    <a:lnTo>
                      <a:pt x="1002" y="480"/>
                    </a:lnTo>
                    <a:lnTo>
                      <a:pt x="988" y="483"/>
                    </a:lnTo>
                    <a:lnTo>
                      <a:pt x="975" y="484"/>
                    </a:lnTo>
                    <a:lnTo>
                      <a:pt x="963" y="484"/>
                    </a:lnTo>
                    <a:lnTo>
                      <a:pt x="963" y="484"/>
                    </a:lnTo>
                    <a:lnTo>
                      <a:pt x="957" y="484"/>
                    </a:lnTo>
                    <a:lnTo>
                      <a:pt x="951" y="482"/>
                    </a:lnTo>
                    <a:lnTo>
                      <a:pt x="940" y="477"/>
                    </a:lnTo>
                    <a:lnTo>
                      <a:pt x="930" y="469"/>
                    </a:lnTo>
                    <a:lnTo>
                      <a:pt x="920" y="461"/>
                    </a:lnTo>
                    <a:lnTo>
                      <a:pt x="912" y="453"/>
                    </a:lnTo>
                    <a:lnTo>
                      <a:pt x="904" y="444"/>
                    </a:lnTo>
                    <a:lnTo>
                      <a:pt x="893" y="431"/>
                    </a:lnTo>
                    <a:lnTo>
                      <a:pt x="893" y="431"/>
                    </a:lnTo>
                    <a:lnTo>
                      <a:pt x="885" y="422"/>
                    </a:lnTo>
                    <a:lnTo>
                      <a:pt x="876" y="413"/>
                    </a:lnTo>
                    <a:lnTo>
                      <a:pt x="863" y="402"/>
                    </a:lnTo>
                    <a:lnTo>
                      <a:pt x="844" y="391"/>
                    </a:lnTo>
                    <a:lnTo>
                      <a:pt x="844" y="391"/>
                    </a:lnTo>
                    <a:lnTo>
                      <a:pt x="821" y="379"/>
                    </a:lnTo>
                    <a:lnTo>
                      <a:pt x="798" y="366"/>
                    </a:lnTo>
                    <a:lnTo>
                      <a:pt x="779" y="352"/>
                    </a:lnTo>
                    <a:lnTo>
                      <a:pt x="762" y="339"/>
                    </a:lnTo>
                    <a:lnTo>
                      <a:pt x="762" y="339"/>
                    </a:lnTo>
                    <a:lnTo>
                      <a:pt x="758" y="336"/>
                    </a:lnTo>
                    <a:lnTo>
                      <a:pt x="754" y="334"/>
                    </a:lnTo>
                    <a:lnTo>
                      <a:pt x="743" y="330"/>
                    </a:lnTo>
                    <a:lnTo>
                      <a:pt x="730" y="329"/>
                    </a:lnTo>
                    <a:lnTo>
                      <a:pt x="715" y="329"/>
                    </a:lnTo>
                    <a:lnTo>
                      <a:pt x="690" y="331"/>
                    </a:lnTo>
                    <a:lnTo>
                      <a:pt x="675" y="334"/>
                    </a:lnTo>
                    <a:lnTo>
                      <a:pt x="675" y="334"/>
                    </a:lnTo>
                    <a:lnTo>
                      <a:pt x="673" y="333"/>
                    </a:lnTo>
                    <a:lnTo>
                      <a:pt x="672" y="333"/>
                    </a:lnTo>
                    <a:lnTo>
                      <a:pt x="668" y="328"/>
                    </a:lnTo>
                    <a:lnTo>
                      <a:pt x="667" y="324"/>
                    </a:lnTo>
                    <a:lnTo>
                      <a:pt x="666" y="317"/>
                    </a:lnTo>
                    <a:lnTo>
                      <a:pt x="663" y="304"/>
                    </a:lnTo>
                    <a:lnTo>
                      <a:pt x="661" y="298"/>
                    </a:lnTo>
                    <a:lnTo>
                      <a:pt x="658" y="292"/>
                    </a:lnTo>
                    <a:lnTo>
                      <a:pt x="658" y="292"/>
                    </a:lnTo>
                    <a:lnTo>
                      <a:pt x="653" y="289"/>
                    </a:lnTo>
                    <a:lnTo>
                      <a:pt x="650" y="287"/>
                    </a:lnTo>
                    <a:lnTo>
                      <a:pt x="646" y="286"/>
                    </a:lnTo>
                    <a:lnTo>
                      <a:pt x="642" y="286"/>
                    </a:lnTo>
                    <a:lnTo>
                      <a:pt x="638" y="288"/>
                    </a:lnTo>
                    <a:lnTo>
                      <a:pt x="632" y="291"/>
                    </a:lnTo>
                    <a:lnTo>
                      <a:pt x="619" y="301"/>
                    </a:lnTo>
                    <a:lnTo>
                      <a:pt x="619" y="301"/>
                    </a:lnTo>
                    <a:lnTo>
                      <a:pt x="608" y="311"/>
                    </a:lnTo>
                    <a:lnTo>
                      <a:pt x="606" y="314"/>
                    </a:lnTo>
                    <a:lnTo>
                      <a:pt x="605" y="317"/>
                    </a:lnTo>
                    <a:lnTo>
                      <a:pt x="605" y="319"/>
                    </a:lnTo>
                    <a:lnTo>
                      <a:pt x="606" y="324"/>
                    </a:lnTo>
                    <a:lnTo>
                      <a:pt x="608" y="335"/>
                    </a:lnTo>
                    <a:lnTo>
                      <a:pt x="608" y="335"/>
                    </a:lnTo>
                    <a:lnTo>
                      <a:pt x="608" y="338"/>
                    </a:lnTo>
                    <a:lnTo>
                      <a:pt x="610" y="341"/>
                    </a:lnTo>
                    <a:lnTo>
                      <a:pt x="612" y="343"/>
                    </a:lnTo>
                    <a:lnTo>
                      <a:pt x="614" y="346"/>
                    </a:lnTo>
                    <a:lnTo>
                      <a:pt x="620" y="349"/>
                    </a:lnTo>
                    <a:lnTo>
                      <a:pt x="627" y="351"/>
                    </a:lnTo>
                    <a:lnTo>
                      <a:pt x="641" y="353"/>
                    </a:lnTo>
                    <a:lnTo>
                      <a:pt x="647" y="354"/>
                    </a:lnTo>
                    <a:lnTo>
                      <a:pt x="650" y="357"/>
                    </a:lnTo>
                    <a:lnTo>
                      <a:pt x="650" y="357"/>
                    </a:lnTo>
                    <a:lnTo>
                      <a:pt x="651" y="360"/>
                    </a:lnTo>
                    <a:lnTo>
                      <a:pt x="651" y="364"/>
                    </a:lnTo>
                    <a:lnTo>
                      <a:pt x="648" y="370"/>
                    </a:lnTo>
                    <a:lnTo>
                      <a:pt x="644" y="375"/>
                    </a:lnTo>
                    <a:lnTo>
                      <a:pt x="640" y="382"/>
                    </a:lnTo>
                    <a:lnTo>
                      <a:pt x="635" y="387"/>
                    </a:lnTo>
                    <a:lnTo>
                      <a:pt x="629" y="391"/>
                    </a:lnTo>
                    <a:lnTo>
                      <a:pt x="624" y="395"/>
                    </a:lnTo>
                    <a:lnTo>
                      <a:pt x="624" y="395"/>
                    </a:lnTo>
                    <a:lnTo>
                      <a:pt x="594" y="405"/>
                    </a:lnTo>
                    <a:lnTo>
                      <a:pt x="575" y="410"/>
                    </a:lnTo>
                    <a:lnTo>
                      <a:pt x="575" y="410"/>
                    </a:lnTo>
                    <a:lnTo>
                      <a:pt x="575" y="379"/>
                    </a:lnTo>
                    <a:lnTo>
                      <a:pt x="574" y="348"/>
                    </a:lnTo>
                    <a:lnTo>
                      <a:pt x="570" y="310"/>
                    </a:lnTo>
                    <a:lnTo>
                      <a:pt x="570" y="310"/>
                    </a:lnTo>
                    <a:lnTo>
                      <a:pt x="569" y="301"/>
                    </a:lnTo>
                    <a:lnTo>
                      <a:pt x="569" y="291"/>
                    </a:lnTo>
                    <a:lnTo>
                      <a:pt x="571" y="274"/>
                    </a:lnTo>
                    <a:lnTo>
                      <a:pt x="575" y="258"/>
                    </a:lnTo>
                    <a:lnTo>
                      <a:pt x="579" y="245"/>
                    </a:lnTo>
                    <a:lnTo>
                      <a:pt x="584" y="232"/>
                    </a:lnTo>
                    <a:lnTo>
                      <a:pt x="590" y="222"/>
                    </a:lnTo>
                    <a:lnTo>
                      <a:pt x="600" y="207"/>
                    </a:lnTo>
                    <a:lnTo>
                      <a:pt x="600" y="207"/>
                    </a:lnTo>
                    <a:lnTo>
                      <a:pt x="604" y="201"/>
                    </a:lnTo>
                    <a:lnTo>
                      <a:pt x="611" y="195"/>
                    </a:lnTo>
                    <a:lnTo>
                      <a:pt x="618" y="191"/>
                    </a:lnTo>
                    <a:lnTo>
                      <a:pt x="627" y="185"/>
                    </a:lnTo>
                    <a:lnTo>
                      <a:pt x="644" y="178"/>
                    </a:lnTo>
                    <a:lnTo>
                      <a:pt x="654" y="172"/>
                    </a:lnTo>
                    <a:lnTo>
                      <a:pt x="654" y="172"/>
                    </a:lnTo>
                    <a:lnTo>
                      <a:pt x="670" y="160"/>
                    </a:lnTo>
                    <a:lnTo>
                      <a:pt x="697" y="140"/>
                    </a:lnTo>
                    <a:lnTo>
                      <a:pt x="711" y="128"/>
                    </a:lnTo>
                    <a:lnTo>
                      <a:pt x="724" y="117"/>
                    </a:lnTo>
                    <a:lnTo>
                      <a:pt x="734" y="107"/>
                    </a:lnTo>
                    <a:lnTo>
                      <a:pt x="737" y="102"/>
                    </a:lnTo>
                    <a:lnTo>
                      <a:pt x="739" y="99"/>
                    </a:lnTo>
                    <a:lnTo>
                      <a:pt x="739" y="99"/>
                    </a:lnTo>
                    <a:lnTo>
                      <a:pt x="740" y="97"/>
                    </a:lnTo>
                    <a:lnTo>
                      <a:pt x="743" y="94"/>
                    </a:lnTo>
                    <a:lnTo>
                      <a:pt x="750" y="90"/>
                    </a:lnTo>
                    <a:lnTo>
                      <a:pt x="758" y="88"/>
                    </a:lnTo>
                    <a:lnTo>
                      <a:pt x="767" y="86"/>
                    </a:lnTo>
                    <a:lnTo>
                      <a:pt x="776" y="84"/>
                    </a:lnTo>
                    <a:lnTo>
                      <a:pt x="784" y="81"/>
                    </a:lnTo>
                    <a:lnTo>
                      <a:pt x="791" y="77"/>
                    </a:lnTo>
                    <a:lnTo>
                      <a:pt x="793" y="75"/>
                    </a:lnTo>
                    <a:lnTo>
                      <a:pt x="794" y="73"/>
                    </a:lnTo>
                    <a:lnTo>
                      <a:pt x="794" y="73"/>
                    </a:lnTo>
                    <a:lnTo>
                      <a:pt x="796" y="68"/>
                    </a:lnTo>
                    <a:lnTo>
                      <a:pt x="796" y="62"/>
                    </a:lnTo>
                    <a:lnTo>
                      <a:pt x="795" y="56"/>
                    </a:lnTo>
                    <a:lnTo>
                      <a:pt x="793" y="50"/>
                    </a:lnTo>
                    <a:lnTo>
                      <a:pt x="786" y="37"/>
                    </a:lnTo>
                    <a:lnTo>
                      <a:pt x="779" y="22"/>
                    </a:lnTo>
                    <a:lnTo>
                      <a:pt x="779" y="22"/>
                    </a:lnTo>
                    <a:lnTo>
                      <a:pt x="773" y="15"/>
                    </a:lnTo>
                    <a:lnTo>
                      <a:pt x="767" y="11"/>
                    </a:lnTo>
                    <a:lnTo>
                      <a:pt x="760" y="7"/>
                    </a:lnTo>
                    <a:lnTo>
                      <a:pt x="754" y="4"/>
                    </a:lnTo>
                    <a:lnTo>
                      <a:pt x="746" y="2"/>
                    </a:lnTo>
                    <a:lnTo>
                      <a:pt x="739" y="1"/>
                    </a:lnTo>
                    <a:lnTo>
                      <a:pt x="727" y="0"/>
                    </a:lnTo>
                    <a:lnTo>
                      <a:pt x="727" y="0"/>
                    </a:lnTo>
                    <a:lnTo>
                      <a:pt x="724" y="0"/>
                    </a:lnTo>
                    <a:lnTo>
                      <a:pt x="722" y="1"/>
                    </a:lnTo>
                    <a:lnTo>
                      <a:pt x="714" y="4"/>
                    </a:lnTo>
                    <a:lnTo>
                      <a:pt x="697" y="16"/>
                    </a:lnTo>
                    <a:lnTo>
                      <a:pt x="677" y="29"/>
                    </a:lnTo>
                    <a:lnTo>
                      <a:pt x="668" y="35"/>
                    </a:lnTo>
                    <a:lnTo>
                      <a:pt x="661" y="38"/>
                    </a:lnTo>
                    <a:lnTo>
                      <a:pt x="661" y="38"/>
                    </a:lnTo>
                    <a:lnTo>
                      <a:pt x="647" y="41"/>
                    </a:lnTo>
                    <a:lnTo>
                      <a:pt x="635" y="44"/>
                    </a:lnTo>
                    <a:lnTo>
                      <a:pt x="626" y="45"/>
                    </a:lnTo>
                    <a:lnTo>
                      <a:pt x="619" y="46"/>
                    </a:lnTo>
                    <a:lnTo>
                      <a:pt x="619" y="46"/>
                    </a:lnTo>
                    <a:lnTo>
                      <a:pt x="612" y="47"/>
                    </a:lnTo>
                    <a:lnTo>
                      <a:pt x="607" y="48"/>
                    </a:lnTo>
                    <a:lnTo>
                      <a:pt x="603" y="51"/>
                    </a:lnTo>
                    <a:lnTo>
                      <a:pt x="598" y="54"/>
                    </a:lnTo>
                    <a:lnTo>
                      <a:pt x="593" y="59"/>
                    </a:lnTo>
                    <a:lnTo>
                      <a:pt x="590" y="64"/>
                    </a:lnTo>
                    <a:lnTo>
                      <a:pt x="588" y="72"/>
                    </a:lnTo>
                    <a:lnTo>
                      <a:pt x="588" y="72"/>
                    </a:lnTo>
                    <a:lnTo>
                      <a:pt x="584" y="80"/>
                    </a:lnTo>
                    <a:lnTo>
                      <a:pt x="580" y="87"/>
                    </a:lnTo>
                    <a:lnTo>
                      <a:pt x="575" y="96"/>
                    </a:lnTo>
                    <a:lnTo>
                      <a:pt x="567" y="105"/>
                    </a:lnTo>
                    <a:lnTo>
                      <a:pt x="558" y="112"/>
                    </a:lnTo>
                    <a:lnTo>
                      <a:pt x="547" y="121"/>
                    </a:lnTo>
                    <a:lnTo>
                      <a:pt x="536" y="130"/>
                    </a:lnTo>
                    <a:lnTo>
                      <a:pt x="526" y="137"/>
                    </a:lnTo>
                    <a:lnTo>
                      <a:pt x="526" y="137"/>
                    </a:lnTo>
                    <a:lnTo>
                      <a:pt x="512" y="144"/>
                    </a:lnTo>
                    <a:lnTo>
                      <a:pt x="498" y="150"/>
                    </a:lnTo>
                    <a:lnTo>
                      <a:pt x="470" y="160"/>
                    </a:lnTo>
                    <a:lnTo>
                      <a:pt x="446" y="169"/>
                    </a:lnTo>
                    <a:lnTo>
                      <a:pt x="437" y="173"/>
                    </a:lnTo>
                    <a:lnTo>
                      <a:pt x="432" y="178"/>
                    </a:lnTo>
                    <a:lnTo>
                      <a:pt x="432" y="178"/>
                    </a:lnTo>
                    <a:lnTo>
                      <a:pt x="431" y="180"/>
                    </a:lnTo>
                    <a:lnTo>
                      <a:pt x="430" y="183"/>
                    </a:lnTo>
                    <a:lnTo>
                      <a:pt x="430" y="192"/>
                    </a:lnTo>
                    <a:lnTo>
                      <a:pt x="432" y="214"/>
                    </a:lnTo>
                    <a:lnTo>
                      <a:pt x="433" y="226"/>
                    </a:lnTo>
                    <a:lnTo>
                      <a:pt x="433" y="238"/>
                    </a:lnTo>
                    <a:lnTo>
                      <a:pt x="432" y="250"/>
                    </a:lnTo>
                    <a:lnTo>
                      <a:pt x="430" y="255"/>
                    </a:lnTo>
                    <a:lnTo>
                      <a:pt x="427" y="261"/>
                    </a:lnTo>
                    <a:lnTo>
                      <a:pt x="427" y="261"/>
                    </a:lnTo>
                    <a:lnTo>
                      <a:pt x="424" y="266"/>
                    </a:lnTo>
                    <a:lnTo>
                      <a:pt x="421" y="270"/>
                    </a:lnTo>
                    <a:lnTo>
                      <a:pt x="415" y="276"/>
                    </a:lnTo>
                    <a:lnTo>
                      <a:pt x="409" y="280"/>
                    </a:lnTo>
                    <a:lnTo>
                      <a:pt x="395" y="289"/>
                    </a:lnTo>
                    <a:lnTo>
                      <a:pt x="379" y="298"/>
                    </a:lnTo>
                    <a:lnTo>
                      <a:pt x="363" y="305"/>
                    </a:lnTo>
                    <a:lnTo>
                      <a:pt x="348" y="311"/>
                    </a:lnTo>
                    <a:lnTo>
                      <a:pt x="322" y="321"/>
                    </a:lnTo>
                    <a:lnTo>
                      <a:pt x="322" y="321"/>
                    </a:lnTo>
                    <a:lnTo>
                      <a:pt x="310" y="324"/>
                    </a:lnTo>
                    <a:lnTo>
                      <a:pt x="295" y="326"/>
                    </a:lnTo>
                    <a:lnTo>
                      <a:pt x="261" y="331"/>
                    </a:lnTo>
                    <a:lnTo>
                      <a:pt x="228" y="336"/>
                    </a:lnTo>
                    <a:lnTo>
                      <a:pt x="214" y="338"/>
                    </a:lnTo>
                    <a:lnTo>
                      <a:pt x="204" y="340"/>
                    </a:lnTo>
                    <a:lnTo>
                      <a:pt x="204" y="340"/>
                    </a:lnTo>
                    <a:lnTo>
                      <a:pt x="195" y="345"/>
                    </a:lnTo>
                    <a:lnTo>
                      <a:pt x="184" y="350"/>
                    </a:lnTo>
                    <a:lnTo>
                      <a:pt x="173" y="359"/>
                    </a:lnTo>
                    <a:lnTo>
                      <a:pt x="161" y="367"/>
                    </a:lnTo>
                    <a:lnTo>
                      <a:pt x="141" y="385"/>
                    </a:lnTo>
                    <a:lnTo>
                      <a:pt x="125" y="396"/>
                    </a:lnTo>
                    <a:lnTo>
                      <a:pt x="125" y="396"/>
                    </a:lnTo>
                    <a:lnTo>
                      <a:pt x="119" y="399"/>
                    </a:lnTo>
                    <a:lnTo>
                      <a:pt x="112" y="400"/>
                    </a:lnTo>
                    <a:lnTo>
                      <a:pt x="96" y="402"/>
                    </a:lnTo>
                    <a:lnTo>
                      <a:pt x="80" y="403"/>
                    </a:lnTo>
                    <a:lnTo>
                      <a:pt x="65" y="403"/>
                    </a:lnTo>
                    <a:lnTo>
                      <a:pt x="65" y="403"/>
                    </a:lnTo>
                    <a:lnTo>
                      <a:pt x="60" y="403"/>
                    </a:lnTo>
                    <a:lnTo>
                      <a:pt x="54" y="406"/>
                    </a:lnTo>
                    <a:lnTo>
                      <a:pt x="49" y="410"/>
                    </a:lnTo>
                    <a:lnTo>
                      <a:pt x="45" y="414"/>
                    </a:lnTo>
                    <a:lnTo>
                      <a:pt x="40" y="420"/>
                    </a:lnTo>
                    <a:lnTo>
                      <a:pt x="36" y="427"/>
                    </a:lnTo>
                    <a:lnTo>
                      <a:pt x="29" y="444"/>
                    </a:lnTo>
                    <a:lnTo>
                      <a:pt x="29" y="444"/>
                    </a:lnTo>
                    <a:lnTo>
                      <a:pt x="17" y="482"/>
                    </a:lnTo>
                    <a:lnTo>
                      <a:pt x="8" y="514"/>
                    </a:lnTo>
                    <a:lnTo>
                      <a:pt x="8" y="514"/>
                    </a:lnTo>
                    <a:lnTo>
                      <a:pt x="4" y="522"/>
                    </a:lnTo>
                    <a:lnTo>
                      <a:pt x="0" y="530"/>
                    </a:lnTo>
                    <a:lnTo>
                      <a:pt x="0" y="530"/>
                    </a:lnTo>
                    <a:lnTo>
                      <a:pt x="4" y="531"/>
                    </a:lnTo>
                    <a:lnTo>
                      <a:pt x="4" y="531"/>
                    </a:lnTo>
                    <a:lnTo>
                      <a:pt x="8" y="533"/>
                    </a:lnTo>
                    <a:lnTo>
                      <a:pt x="12" y="538"/>
                    </a:lnTo>
                    <a:lnTo>
                      <a:pt x="25" y="552"/>
                    </a:lnTo>
                    <a:lnTo>
                      <a:pt x="35" y="561"/>
                    </a:lnTo>
                    <a:lnTo>
                      <a:pt x="46" y="569"/>
                    </a:lnTo>
                    <a:lnTo>
                      <a:pt x="61" y="577"/>
                    </a:lnTo>
                    <a:lnTo>
                      <a:pt x="78" y="584"/>
                    </a:lnTo>
                    <a:lnTo>
                      <a:pt x="78" y="584"/>
                    </a:lnTo>
                    <a:lnTo>
                      <a:pt x="88" y="589"/>
                    </a:lnTo>
                    <a:lnTo>
                      <a:pt x="96" y="593"/>
                    </a:lnTo>
                    <a:lnTo>
                      <a:pt x="110" y="602"/>
                    </a:lnTo>
                    <a:lnTo>
                      <a:pt x="122" y="612"/>
                    </a:lnTo>
                    <a:lnTo>
                      <a:pt x="132" y="622"/>
                    </a:lnTo>
                    <a:lnTo>
                      <a:pt x="143" y="630"/>
                    </a:lnTo>
                    <a:lnTo>
                      <a:pt x="153" y="638"/>
                    </a:lnTo>
                    <a:lnTo>
                      <a:pt x="159" y="641"/>
                    </a:lnTo>
                    <a:lnTo>
                      <a:pt x="166" y="643"/>
                    </a:lnTo>
                    <a:lnTo>
                      <a:pt x="172" y="644"/>
                    </a:lnTo>
                    <a:lnTo>
                      <a:pt x="181" y="646"/>
                    </a:lnTo>
                    <a:lnTo>
                      <a:pt x="181" y="646"/>
                    </a:lnTo>
                    <a:lnTo>
                      <a:pt x="211" y="648"/>
                    </a:lnTo>
                    <a:lnTo>
                      <a:pt x="237" y="647"/>
                    </a:lnTo>
                    <a:lnTo>
                      <a:pt x="281" y="646"/>
                    </a:lnTo>
                    <a:lnTo>
                      <a:pt x="281" y="646"/>
                    </a:lnTo>
                    <a:lnTo>
                      <a:pt x="298" y="647"/>
                    </a:lnTo>
                    <a:lnTo>
                      <a:pt x="303" y="648"/>
                    </a:lnTo>
                    <a:lnTo>
                      <a:pt x="309" y="649"/>
                    </a:lnTo>
                    <a:lnTo>
                      <a:pt x="312" y="651"/>
                    </a:lnTo>
                    <a:lnTo>
                      <a:pt x="316" y="654"/>
                    </a:lnTo>
                    <a:lnTo>
                      <a:pt x="326" y="662"/>
                    </a:lnTo>
                    <a:lnTo>
                      <a:pt x="326" y="662"/>
                    </a:lnTo>
                    <a:lnTo>
                      <a:pt x="331" y="666"/>
                    </a:lnTo>
                    <a:lnTo>
                      <a:pt x="337" y="668"/>
                    </a:lnTo>
                    <a:lnTo>
                      <a:pt x="342" y="671"/>
                    </a:lnTo>
                    <a:lnTo>
                      <a:pt x="347" y="671"/>
                    </a:lnTo>
                    <a:lnTo>
                      <a:pt x="359" y="672"/>
                    </a:lnTo>
                    <a:lnTo>
                      <a:pt x="374" y="674"/>
                    </a:lnTo>
                    <a:lnTo>
                      <a:pt x="374" y="674"/>
                    </a:lnTo>
                    <a:lnTo>
                      <a:pt x="382" y="676"/>
                    </a:lnTo>
                    <a:lnTo>
                      <a:pt x="388" y="678"/>
                    </a:lnTo>
                    <a:lnTo>
                      <a:pt x="393" y="682"/>
                    </a:lnTo>
                    <a:lnTo>
                      <a:pt x="397" y="684"/>
                    </a:lnTo>
                    <a:lnTo>
                      <a:pt x="403" y="689"/>
                    </a:lnTo>
                    <a:lnTo>
                      <a:pt x="407" y="691"/>
                    </a:lnTo>
                    <a:lnTo>
                      <a:pt x="412" y="692"/>
                    </a:lnTo>
                    <a:lnTo>
                      <a:pt x="412" y="692"/>
                    </a:lnTo>
                    <a:lnTo>
                      <a:pt x="424" y="694"/>
                    </a:lnTo>
                    <a:lnTo>
                      <a:pt x="439" y="696"/>
                    </a:lnTo>
                    <a:lnTo>
                      <a:pt x="455" y="699"/>
                    </a:lnTo>
                    <a:lnTo>
                      <a:pt x="462" y="702"/>
                    </a:lnTo>
                    <a:lnTo>
                      <a:pt x="470" y="706"/>
                    </a:lnTo>
                    <a:lnTo>
                      <a:pt x="470" y="706"/>
                    </a:lnTo>
                    <a:lnTo>
                      <a:pt x="494" y="720"/>
                    </a:lnTo>
                    <a:lnTo>
                      <a:pt x="533" y="743"/>
                    </a:lnTo>
                    <a:lnTo>
                      <a:pt x="578" y="767"/>
                    </a:lnTo>
                    <a:lnTo>
                      <a:pt x="600" y="778"/>
                    </a:lnTo>
                    <a:lnTo>
                      <a:pt x="618" y="785"/>
                    </a:lnTo>
                    <a:lnTo>
                      <a:pt x="618" y="785"/>
                    </a:lnTo>
                    <a:lnTo>
                      <a:pt x="653" y="798"/>
                    </a:lnTo>
                    <a:lnTo>
                      <a:pt x="688" y="809"/>
                    </a:lnTo>
                    <a:lnTo>
                      <a:pt x="719" y="819"/>
                    </a:lnTo>
                    <a:lnTo>
                      <a:pt x="732" y="824"/>
                    </a:lnTo>
                    <a:lnTo>
                      <a:pt x="742" y="831"/>
                    </a:lnTo>
                    <a:lnTo>
                      <a:pt x="742" y="831"/>
                    </a:lnTo>
                    <a:lnTo>
                      <a:pt x="746" y="834"/>
                    </a:lnTo>
                    <a:lnTo>
                      <a:pt x="750" y="839"/>
                    </a:lnTo>
                    <a:lnTo>
                      <a:pt x="757" y="848"/>
                    </a:lnTo>
                    <a:lnTo>
                      <a:pt x="762" y="859"/>
                    </a:lnTo>
                    <a:lnTo>
                      <a:pt x="768" y="871"/>
                    </a:lnTo>
                    <a:lnTo>
                      <a:pt x="772" y="882"/>
                    </a:lnTo>
                    <a:lnTo>
                      <a:pt x="778" y="893"/>
                    </a:lnTo>
                    <a:lnTo>
                      <a:pt x="783" y="901"/>
                    </a:lnTo>
                    <a:lnTo>
                      <a:pt x="786" y="904"/>
                    </a:lnTo>
                    <a:lnTo>
                      <a:pt x="790" y="906"/>
                    </a:lnTo>
                    <a:lnTo>
                      <a:pt x="790" y="906"/>
                    </a:lnTo>
                    <a:lnTo>
                      <a:pt x="805" y="914"/>
                    </a:lnTo>
                    <a:lnTo>
                      <a:pt x="811" y="918"/>
                    </a:lnTo>
                    <a:lnTo>
                      <a:pt x="819" y="924"/>
                    </a:lnTo>
                    <a:lnTo>
                      <a:pt x="826" y="931"/>
                    </a:lnTo>
                    <a:lnTo>
                      <a:pt x="832" y="940"/>
                    </a:lnTo>
                    <a:lnTo>
                      <a:pt x="839" y="951"/>
                    </a:lnTo>
                    <a:lnTo>
                      <a:pt x="844" y="964"/>
                    </a:lnTo>
                    <a:lnTo>
                      <a:pt x="844" y="964"/>
                    </a:lnTo>
                    <a:lnTo>
                      <a:pt x="854" y="993"/>
                    </a:lnTo>
                    <a:lnTo>
                      <a:pt x="863" y="1022"/>
                    </a:lnTo>
                    <a:lnTo>
                      <a:pt x="866" y="1035"/>
                    </a:lnTo>
                    <a:lnTo>
                      <a:pt x="868" y="1048"/>
                    </a:lnTo>
                    <a:lnTo>
                      <a:pt x="869" y="1060"/>
                    </a:lnTo>
                    <a:lnTo>
                      <a:pt x="870" y="1072"/>
                    </a:lnTo>
                    <a:lnTo>
                      <a:pt x="870" y="1072"/>
                    </a:lnTo>
                    <a:lnTo>
                      <a:pt x="870" y="1084"/>
                    </a:lnTo>
                    <a:lnTo>
                      <a:pt x="871" y="1095"/>
                    </a:lnTo>
                    <a:lnTo>
                      <a:pt x="873" y="1106"/>
                    </a:lnTo>
                    <a:lnTo>
                      <a:pt x="877" y="1117"/>
                    </a:lnTo>
                    <a:lnTo>
                      <a:pt x="884" y="1136"/>
                    </a:lnTo>
                    <a:lnTo>
                      <a:pt x="893" y="1152"/>
                    </a:lnTo>
                    <a:lnTo>
                      <a:pt x="893" y="1152"/>
                    </a:lnTo>
                    <a:lnTo>
                      <a:pt x="902" y="1166"/>
                    </a:lnTo>
                    <a:lnTo>
                      <a:pt x="912" y="1181"/>
                    </a:lnTo>
                    <a:lnTo>
                      <a:pt x="923" y="1194"/>
                    </a:lnTo>
                    <a:lnTo>
                      <a:pt x="928" y="1198"/>
                    </a:lnTo>
                    <a:lnTo>
                      <a:pt x="932" y="1202"/>
                    </a:lnTo>
                    <a:lnTo>
                      <a:pt x="932" y="1202"/>
                    </a:lnTo>
                    <a:lnTo>
                      <a:pt x="935" y="1200"/>
                    </a:lnTo>
                    <a:lnTo>
                      <a:pt x="935" y="1194"/>
                    </a:lnTo>
                    <a:lnTo>
                      <a:pt x="933" y="1180"/>
                    </a:lnTo>
                    <a:lnTo>
                      <a:pt x="932" y="1171"/>
                    </a:lnTo>
                    <a:lnTo>
                      <a:pt x="933" y="1164"/>
                    </a:lnTo>
                    <a:lnTo>
                      <a:pt x="935" y="1156"/>
                    </a:lnTo>
                    <a:lnTo>
                      <a:pt x="938" y="1149"/>
                    </a:lnTo>
                    <a:lnTo>
                      <a:pt x="938" y="1149"/>
                    </a:lnTo>
                    <a:lnTo>
                      <a:pt x="943" y="1141"/>
                    </a:lnTo>
                    <a:lnTo>
                      <a:pt x="948" y="1129"/>
                    </a:lnTo>
                    <a:lnTo>
                      <a:pt x="952" y="1113"/>
                    </a:lnTo>
                    <a:lnTo>
                      <a:pt x="955" y="1098"/>
                    </a:lnTo>
                    <a:lnTo>
                      <a:pt x="962" y="1068"/>
                    </a:lnTo>
                    <a:lnTo>
                      <a:pt x="964" y="1046"/>
                    </a:lnTo>
                    <a:lnTo>
                      <a:pt x="964" y="1046"/>
                    </a:lnTo>
                    <a:lnTo>
                      <a:pt x="966" y="1036"/>
                    </a:lnTo>
                    <a:lnTo>
                      <a:pt x="971" y="1020"/>
                    </a:lnTo>
                    <a:lnTo>
                      <a:pt x="985" y="980"/>
                    </a:lnTo>
                    <a:lnTo>
                      <a:pt x="1001" y="941"/>
                    </a:lnTo>
                    <a:lnTo>
                      <a:pt x="1008" y="926"/>
                    </a:lnTo>
                    <a:lnTo>
                      <a:pt x="1014" y="916"/>
                    </a:lnTo>
                    <a:lnTo>
                      <a:pt x="1014" y="916"/>
                    </a:lnTo>
                    <a:lnTo>
                      <a:pt x="1025" y="902"/>
                    </a:lnTo>
                    <a:lnTo>
                      <a:pt x="1040" y="885"/>
                    </a:lnTo>
                    <a:lnTo>
                      <a:pt x="1075" y="844"/>
                    </a:lnTo>
                    <a:lnTo>
                      <a:pt x="1075" y="844"/>
                    </a:lnTo>
                    <a:lnTo>
                      <a:pt x="1085" y="832"/>
                    </a:lnTo>
                    <a:lnTo>
                      <a:pt x="1097" y="819"/>
                    </a:lnTo>
                    <a:lnTo>
                      <a:pt x="1111" y="806"/>
                    </a:lnTo>
                    <a:lnTo>
                      <a:pt x="1125" y="794"/>
                    </a:lnTo>
                    <a:lnTo>
                      <a:pt x="1140" y="782"/>
                    </a:lnTo>
                    <a:lnTo>
                      <a:pt x="1154" y="772"/>
                    </a:lnTo>
                    <a:lnTo>
                      <a:pt x="1168" y="764"/>
                    </a:lnTo>
                    <a:lnTo>
                      <a:pt x="1180" y="759"/>
                    </a:lnTo>
                    <a:lnTo>
                      <a:pt x="1180" y="759"/>
                    </a:lnTo>
                    <a:lnTo>
                      <a:pt x="1190" y="757"/>
                    </a:lnTo>
                    <a:lnTo>
                      <a:pt x="1197" y="756"/>
                    </a:lnTo>
                    <a:lnTo>
                      <a:pt x="1205" y="757"/>
                    </a:lnTo>
                    <a:lnTo>
                      <a:pt x="1211" y="758"/>
                    </a:lnTo>
                    <a:lnTo>
                      <a:pt x="1216" y="760"/>
                    </a:lnTo>
                    <a:lnTo>
                      <a:pt x="1221" y="763"/>
                    </a:lnTo>
                    <a:lnTo>
                      <a:pt x="1233" y="771"/>
                    </a:lnTo>
                    <a:lnTo>
                      <a:pt x="1233" y="771"/>
                    </a:lnTo>
                    <a:lnTo>
                      <a:pt x="1238" y="775"/>
                    </a:lnTo>
                    <a:lnTo>
                      <a:pt x="1241" y="780"/>
                    </a:lnTo>
                    <a:lnTo>
                      <a:pt x="1241" y="784"/>
                    </a:lnTo>
                    <a:lnTo>
                      <a:pt x="1240" y="788"/>
                    </a:lnTo>
                    <a:lnTo>
                      <a:pt x="1236" y="797"/>
                    </a:lnTo>
                    <a:lnTo>
                      <a:pt x="1233" y="803"/>
                    </a:lnTo>
                    <a:lnTo>
                      <a:pt x="1232" y="807"/>
                    </a:lnTo>
                    <a:lnTo>
                      <a:pt x="1232" y="807"/>
                    </a:lnTo>
                    <a:lnTo>
                      <a:pt x="1230" y="817"/>
                    </a:lnTo>
                    <a:lnTo>
                      <a:pt x="1226" y="826"/>
                    </a:lnTo>
                    <a:lnTo>
                      <a:pt x="1223" y="835"/>
                    </a:lnTo>
                    <a:lnTo>
                      <a:pt x="1223" y="841"/>
                    </a:lnTo>
                    <a:lnTo>
                      <a:pt x="1221" y="846"/>
                    </a:lnTo>
                    <a:lnTo>
                      <a:pt x="1221" y="846"/>
                    </a:lnTo>
                    <a:lnTo>
                      <a:pt x="1223" y="853"/>
                    </a:lnTo>
                    <a:lnTo>
                      <a:pt x="1224" y="857"/>
                    </a:lnTo>
                    <a:lnTo>
                      <a:pt x="1226" y="860"/>
                    </a:lnTo>
                    <a:lnTo>
                      <a:pt x="1230" y="864"/>
                    </a:lnTo>
                    <a:lnTo>
                      <a:pt x="1236" y="865"/>
                    </a:lnTo>
                    <a:lnTo>
                      <a:pt x="1242" y="866"/>
                    </a:lnTo>
                    <a:lnTo>
                      <a:pt x="1264" y="866"/>
                    </a:lnTo>
                    <a:lnTo>
                      <a:pt x="1264" y="866"/>
                    </a:lnTo>
                    <a:lnTo>
                      <a:pt x="1267" y="865"/>
                    </a:lnTo>
                    <a:lnTo>
                      <a:pt x="1269" y="864"/>
                    </a:lnTo>
                    <a:lnTo>
                      <a:pt x="1273" y="861"/>
                    </a:lnTo>
                    <a:lnTo>
                      <a:pt x="1275" y="859"/>
                    </a:lnTo>
                    <a:lnTo>
                      <a:pt x="1279" y="852"/>
                    </a:lnTo>
                    <a:lnTo>
                      <a:pt x="1284" y="842"/>
                    </a:lnTo>
                    <a:lnTo>
                      <a:pt x="1287" y="831"/>
                    </a:lnTo>
                    <a:lnTo>
                      <a:pt x="1289" y="819"/>
                    </a:lnTo>
                    <a:lnTo>
                      <a:pt x="1294" y="792"/>
                    </a:lnTo>
                    <a:lnTo>
                      <a:pt x="1299" y="766"/>
                    </a:lnTo>
                    <a:lnTo>
                      <a:pt x="1303" y="744"/>
                    </a:lnTo>
                    <a:lnTo>
                      <a:pt x="1306" y="735"/>
                    </a:lnTo>
                    <a:lnTo>
                      <a:pt x="1310" y="727"/>
                    </a:lnTo>
                    <a:lnTo>
                      <a:pt x="1314" y="724"/>
                    </a:lnTo>
                    <a:lnTo>
                      <a:pt x="1316" y="723"/>
                    </a:lnTo>
                    <a:lnTo>
                      <a:pt x="1320" y="723"/>
                    </a:lnTo>
                    <a:lnTo>
                      <a:pt x="1320" y="723"/>
                    </a:lnTo>
                    <a:lnTo>
                      <a:pt x="1325" y="723"/>
                    </a:lnTo>
                    <a:lnTo>
                      <a:pt x="1333" y="723"/>
                    </a:lnTo>
                    <a:lnTo>
                      <a:pt x="1350" y="721"/>
                    </a:lnTo>
                    <a:lnTo>
                      <a:pt x="1373" y="715"/>
                    </a:lnTo>
                    <a:lnTo>
                      <a:pt x="1397" y="709"/>
                    </a:lnTo>
                    <a:lnTo>
                      <a:pt x="1422" y="701"/>
                    </a:lnTo>
                    <a:lnTo>
                      <a:pt x="1447" y="692"/>
                    </a:lnTo>
                    <a:lnTo>
                      <a:pt x="1470" y="683"/>
                    </a:lnTo>
                    <a:lnTo>
                      <a:pt x="1491" y="674"/>
                    </a:lnTo>
                    <a:lnTo>
                      <a:pt x="1491" y="674"/>
                    </a:lnTo>
                    <a:close/>
                    <a:moveTo>
                      <a:pt x="1236" y="872"/>
                    </a:moveTo>
                    <a:lnTo>
                      <a:pt x="1236" y="872"/>
                    </a:lnTo>
                    <a:lnTo>
                      <a:pt x="1230" y="875"/>
                    </a:lnTo>
                    <a:lnTo>
                      <a:pt x="1226" y="877"/>
                    </a:lnTo>
                    <a:lnTo>
                      <a:pt x="1218" y="882"/>
                    </a:lnTo>
                    <a:lnTo>
                      <a:pt x="1213" y="888"/>
                    </a:lnTo>
                    <a:lnTo>
                      <a:pt x="1212" y="890"/>
                    </a:lnTo>
                    <a:lnTo>
                      <a:pt x="1212" y="890"/>
                    </a:lnTo>
                    <a:lnTo>
                      <a:pt x="1213" y="895"/>
                    </a:lnTo>
                    <a:lnTo>
                      <a:pt x="1214" y="901"/>
                    </a:lnTo>
                    <a:lnTo>
                      <a:pt x="1216" y="913"/>
                    </a:lnTo>
                    <a:lnTo>
                      <a:pt x="1217" y="918"/>
                    </a:lnTo>
                    <a:lnTo>
                      <a:pt x="1219" y="924"/>
                    </a:lnTo>
                    <a:lnTo>
                      <a:pt x="1223" y="927"/>
                    </a:lnTo>
                    <a:lnTo>
                      <a:pt x="1228" y="930"/>
                    </a:lnTo>
                    <a:lnTo>
                      <a:pt x="1228" y="930"/>
                    </a:lnTo>
                    <a:lnTo>
                      <a:pt x="1240" y="935"/>
                    </a:lnTo>
                    <a:lnTo>
                      <a:pt x="1250" y="936"/>
                    </a:lnTo>
                    <a:lnTo>
                      <a:pt x="1254" y="936"/>
                    </a:lnTo>
                    <a:lnTo>
                      <a:pt x="1258" y="935"/>
                    </a:lnTo>
                    <a:lnTo>
                      <a:pt x="1262" y="932"/>
                    </a:lnTo>
                    <a:lnTo>
                      <a:pt x="1265" y="930"/>
                    </a:lnTo>
                    <a:lnTo>
                      <a:pt x="1265" y="930"/>
                    </a:lnTo>
                    <a:lnTo>
                      <a:pt x="1267" y="927"/>
                    </a:lnTo>
                    <a:lnTo>
                      <a:pt x="1269" y="924"/>
                    </a:lnTo>
                    <a:lnTo>
                      <a:pt x="1272" y="919"/>
                    </a:lnTo>
                    <a:lnTo>
                      <a:pt x="1272" y="915"/>
                    </a:lnTo>
                    <a:lnTo>
                      <a:pt x="1272" y="911"/>
                    </a:lnTo>
                    <a:lnTo>
                      <a:pt x="1272" y="906"/>
                    </a:lnTo>
                    <a:lnTo>
                      <a:pt x="1269" y="901"/>
                    </a:lnTo>
                    <a:lnTo>
                      <a:pt x="1266" y="895"/>
                    </a:lnTo>
                    <a:lnTo>
                      <a:pt x="1266" y="895"/>
                    </a:lnTo>
                    <a:lnTo>
                      <a:pt x="1260" y="885"/>
                    </a:lnTo>
                    <a:lnTo>
                      <a:pt x="1252" y="878"/>
                    </a:lnTo>
                    <a:lnTo>
                      <a:pt x="1249" y="875"/>
                    </a:lnTo>
                    <a:lnTo>
                      <a:pt x="1244" y="872"/>
                    </a:lnTo>
                    <a:lnTo>
                      <a:pt x="1240" y="872"/>
                    </a:lnTo>
                    <a:lnTo>
                      <a:pt x="1236" y="872"/>
                    </a:lnTo>
                    <a:lnTo>
                      <a:pt x="1236" y="872"/>
                    </a:lnTo>
                    <a:close/>
                    <a:moveTo>
                      <a:pt x="2892" y="2033"/>
                    </a:moveTo>
                    <a:lnTo>
                      <a:pt x="2892" y="2033"/>
                    </a:lnTo>
                    <a:lnTo>
                      <a:pt x="2886" y="2017"/>
                    </a:lnTo>
                    <a:lnTo>
                      <a:pt x="2880" y="2003"/>
                    </a:lnTo>
                    <a:lnTo>
                      <a:pt x="2873" y="1990"/>
                    </a:lnTo>
                    <a:lnTo>
                      <a:pt x="2865" y="1979"/>
                    </a:lnTo>
                    <a:lnTo>
                      <a:pt x="2865" y="1979"/>
                    </a:lnTo>
                    <a:lnTo>
                      <a:pt x="2862" y="1974"/>
                    </a:lnTo>
                    <a:lnTo>
                      <a:pt x="2858" y="1968"/>
                    </a:lnTo>
                    <a:lnTo>
                      <a:pt x="2857" y="1960"/>
                    </a:lnTo>
                    <a:lnTo>
                      <a:pt x="2856" y="1948"/>
                    </a:lnTo>
                    <a:lnTo>
                      <a:pt x="2849" y="1834"/>
                    </a:lnTo>
                    <a:lnTo>
                      <a:pt x="2849" y="1834"/>
                    </a:lnTo>
                    <a:lnTo>
                      <a:pt x="2845" y="1810"/>
                    </a:lnTo>
                    <a:lnTo>
                      <a:pt x="2841" y="1787"/>
                    </a:lnTo>
                    <a:lnTo>
                      <a:pt x="2836" y="1762"/>
                    </a:lnTo>
                    <a:lnTo>
                      <a:pt x="2828" y="1738"/>
                    </a:lnTo>
                    <a:lnTo>
                      <a:pt x="2819" y="1715"/>
                    </a:lnTo>
                    <a:lnTo>
                      <a:pt x="2810" y="1691"/>
                    </a:lnTo>
                    <a:lnTo>
                      <a:pt x="2801" y="1668"/>
                    </a:lnTo>
                    <a:lnTo>
                      <a:pt x="2790" y="1647"/>
                    </a:lnTo>
                    <a:lnTo>
                      <a:pt x="2768" y="1607"/>
                    </a:lnTo>
                    <a:lnTo>
                      <a:pt x="2747" y="1573"/>
                    </a:lnTo>
                    <a:lnTo>
                      <a:pt x="2730" y="1545"/>
                    </a:lnTo>
                    <a:lnTo>
                      <a:pt x="2716" y="1528"/>
                    </a:lnTo>
                    <a:lnTo>
                      <a:pt x="2716" y="1528"/>
                    </a:lnTo>
                    <a:lnTo>
                      <a:pt x="2710" y="1522"/>
                    </a:lnTo>
                    <a:lnTo>
                      <a:pt x="2704" y="1517"/>
                    </a:lnTo>
                    <a:lnTo>
                      <a:pt x="2698" y="1513"/>
                    </a:lnTo>
                    <a:lnTo>
                      <a:pt x="2692" y="1509"/>
                    </a:lnTo>
                    <a:lnTo>
                      <a:pt x="2679" y="1505"/>
                    </a:lnTo>
                    <a:lnTo>
                      <a:pt x="2664" y="1502"/>
                    </a:lnTo>
                    <a:lnTo>
                      <a:pt x="2651" y="1502"/>
                    </a:lnTo>
                    <a:lnTo>
                      <a:pt x="2639" y="1502"/>
                    </a:lnTo>
                    <a:lnTo>
                      <a:pt x="2617" y="1504"/>
                    </a:lnTo>
                    <a:lnTo>
                      <a:pt x="2617" y="1504"/>
                    </a:lnTo>
                    <a:lnTo>
                      <a:pt x="2613" y="1505"/>
                    </a:lnTo>
                    <a:lnTo>
                      <a:pt x="2608" y="1507"/>
                    </a:lnTo>
                    <a:lnTo>
                      <a:pt x="2598" y="1514"/>
                    </a:lnTo>
                    <a:lnTo>
                      <a:pt x="2588" y="1523"/>
                    </a:lnTo>
                    <a:lnTo>
                      <a:pt x="2577" y="1533"/>
                    </a:lnTo>
                    <a:lnTo>
                      <a:pt x="2567" y="1544"/>
                    </a:lnTo>
                    <a:lnTo>
                      <a:pt x="2556" y="1553"/>
                    </a:lnTo>
                    <a:lnTo>
                      <a:pt x="2552" y="1556"/>
                    </a:lnTo>
                    <a:lnTo>
                      <a:pt x="2547" y="1559"/>
                    </a:lnTo>
                    <a:lnTo>
                      <a:pt x="2541" y="1561"/>
                    </a:lnTo>
                    <a:lnTo>
                      <a:pt x="2537" y="1562"/>
                    </a:lnTo>
                    <a:lnTo>
                      <a:pt x="2537" y="1562"/>
                    </a:lnTo>
                    <a:lnTo>
                      <a:pt x="2521" y="1562"/>
                    </a:lnTo>
                    <a:lnTo>
                      <a:pt x="2514" y="1561"/>
                    </a:lnTo>
                    <a:lnTo>
                      <a:pt x="2509" y="1558"/>
                    </a:lnTo>
                    <a:lnTo>
                      <a:pt x="2503" y="1556"/>
                    </a:lnTo>
                    <a:lnTo>
                      <a:pt x="2503" y="1556"/>
                    </a:lnTo>
                    <a:lnTo>
                      <a:pt x="2499" y="1555"/>
                    </a:lnTo>
                    <a:lnTo>
                      <a:pt x="2495" y="1556"/>
                    </a:lnTo>
                    <a:lnTo>
                      <a:pt x="2493" y="1557"/>
                    </a:lnTo>
                    <a:lnTo>
                      <a:pt x="2490" y="1561"/>
                    </a:lnTo>
                    <a:lnTo>
                      <a:pt x="2485" y="1568"/>
                    </a:lnTo>
                    <a:lnTo>
                      <a:pt x="2481" y="1578"/>
                    </a:lnTo>
                    <a:lnTo>
                      <a:pt x="2481" y="1578"/>
                    </a:lnTo>
                    <a:lnTo>
                      <a:pt x="2479" y="1583"/>
                    </a:lnTo>
                    <a:lnTo>
                      <a:pt x="2479" y="1589"/>
                    </a:lnTo>
                    <a:lnTo>
                      <a:pt x="2479" y="1595"/>
                    </a:lnTo>
                    <a:lnTo>
                      <a:pt x="2480" y="1601"/>
                    </a:lnTo>
                    <a:lnTo>
                      <a:pt x="2483" y="1614"/>
                    </a:lnTo>
                    <a:lnTo>
                      <a:pt x="2484" y="1622"/>
                    </a:lnTo>
                    <a:lnTo>
                      <a:pt x="2484" y="1629"/>
                    </a:lnTo>
                    <a:lnTo>
                      <a:pt x="2484" y="1629"/>
                    </a:lnTo>
                    <a:lnTo>
                      <a:pt x="2484" y="1637"/>
                    </a:lnTo>
                    <a:lnTo>
                      <a:pt x="2483" y="1643"/>
                    </a:lnTo>
                    <a:lnTo>
                      <a:pt x="2481" y="1649"/>
                    </a:lnTo>
                    <a:lnTo>
                      <a:pt x="2479" y="1654"/>
                    </a:lnTo>
                    <a:lnTo>
                      <a:pt x="2475" y="1663"/>
                    </a:lnTo>
                    <a:lnTo>
                      <a:pt x="2469" y="1670"/>
                    </a:lnTo>
                    <a:lnTo>
                      <a:pt x="2469" y="1670"/>
                    </a:lnTo>
                    <a:lnTo>
                      <a:pt x="2466" y="1673"/>
                    </a:lnTo>
                    <a:lnTo>
                      <a:pt x="2461" y="1676"/>
                    </a:lnTo>
                    <a:lnTo>
                      <a:pt x="2452" y="1682"/>
                    </a:lnTo>
                    <a:lnTo>
                      <a:pt x="2439" y="1689"/>
                    </a:lnTo>
                    <a:lnTo>
                      <a:pt x="2433" y="1694"/>
                    </a:lnTo>
                    <a:lnTo>
                      <a:pt x="2428" y="1699"/>
                    </a:lnTo>
                    <a:lnTo>
                      <a:pt x="2428" y="1699"/>
                    </a:lnTo>
                    <a:lnTo>
                      <a:pt x="2423" y="1706"/>
                    </a:lnTo>
                    <a:lnTo>
                      <a:pt x="2421" y="1711"/>
                    </a:lnTo>
                    <a:lnTo>
                      <a:pt x="2420" y="1716"/>
                    </a:lnTo>
                    <a:lnTo>
                      <a:pt x="2419" y="1721"/>
                    </a:lnTo>
                    <a:lnTo>
                      <a:pt x="2419" y="1725"/>
                    </a:lnTo>
                    <a:lnTo>
                      <a:pt x="2418" y="1730"/>
                    </a:lnTo>
                    <a:lnTo>
                      <a:pt x="2416" y="1733"/>
                    </a:lnTo>
                    <a:lnTo>
                      <a:pt x="2412" y="1736"/>
                    </a:lnTo>
                    <a:lnTo>
                      <a:pt x="2412" y="1736"/>
                    </a:lnTo>
                    <a:lnTo>
                      <a:pt x="2408" y="1739"/>
                    </a:lnTo>
                    <a:lnTo>
                      <a:pt x="2406" y="1742"/>
                    </a:lnTo>
                    <a:lnTo>
                      <a:pt x="2404" y="1744"/>
                    </a:lnTo>
                    <a:lnTo>
                      <a:pt x="2400" y="1746"/>
                    </a:lnTo>
                    <a:lnTo>
                      <a:pt x="2397" y="1747"/>
                    </a:lnTo>
                    <a:lnTo>
                      <a:pt x="2392" y="1747"/>
                    </a:lnTo>
                    <a:lnTo>
                      <a:pt x="2384" y="1747"/>
                    </a:lnTo>
                    <a:lnTo>
                      <a:pt x="2374" y="1745"/>
                    </a:lnTo>
                    <a:lnTo>
                      <a:pt x="2374" y="1745"/>
                    </a:lnTo>
                    <a:lnTo>
                      <a:pt x="2363" y="1743"/>
                    </a:lnTo>
                    <a:lnTo>
                      <a:pt x="2354" y="1739"/>
                    </a:lnTo>
                    <a:lnTo>
                      <a:pt x="2346" y="1736"/>
                    </a:lnTo>
                    <a:lnTo>
                      <a:pt x="2340" y="1732"/>
                    </a:lnTo>
                    <a:lnTo>
                      <a:pt x="2331" y="1726"/>
                    </a:lnTo>
                    <a:lnTo>
                      <a:pt x="2323" y="1722"/>
                    </a:lnTo>
                    <a:lnTo>
                      <a:pt x="2323" y="1722"/>
                    </a:lnTo>
                    <a:lnTo>
                      <a:pt x="2320" y="1720"/>
                    </a:lnTo>
                    <a:lnTo>
                      <a:pt x="2315" y="1716"/>
                    </a:lnTo>
                    <a:lnTo>
                      <a:pt x="2306" y="1707"/>
                    </a:lnTo>
                    <a:lnTo>
                      <a:pt x="2297" y="1696"/>
                    </a:lnTo>
                    <a:lnTo>
                      <a:pt x="2292" y="1689"/>
                    </a:lnTo>
                    <a:lnTo>
                      <a:pt x="2290" y="1684"/>
                    </a:lnTo>
                    <a:lnTo>
                      <a:pt x="2290" y="1684"/>
                    </a:lnTo>
                    <a:lnTo>
                      <a:pt x="2288" y="1677"/>
                    </a:lnTo>
                    <a:lnTo>
                      <a:pt x="2287" y="1670"/>
                    </a:lnTo>
                    <a:lnTo>
                      <a:pt x="2285" y="1650"/>
                    </a:lnTo>
                    <a:lnTo>
                      <a:pt x="2284" y="1629"/>
                    </a:lnTo>
                    <a:lnTo>
                      <a:pt x="2284" y="1612"/>
                    </a:lnTo>
                    <a:lnTo>
                      <a:pt x="2284" y="1612"/>
                    </a:lnTo>
                    <a:lnTo>
                      <a:pt x="2285" y="1604"/>
                    </a:lnTo>
                    <a:lnTo>
                      <a:pt x="2288" y="1594"/>
                    </a:lnTo>
                    <a:lnTo>
                      <a:pt x="2294" y="1586"/>
                    </a:lnTo>
                    <a:lnTo>
                      <a:pt x="2300" y="1576"/>
                    </a:lnTo>
                    <a:lnTo>
                      <a:pt x="2308" y="1566"/>
                    </a:lnTo>
                    <a:lnTo>
                      <a:pt x="2314" y="1558"/>
                    </a:lnTo>
                    <a:lnTo>
                      <a:pt x="2327" y="1545"/>
                    </a:lnTo>
                    <a:lnTo>
                      <a:pt x="2327" y="1545"/>
                    </a:lnTo>
                    <a:lnTo>
                      <a:pt x="2333" y="1542"/>
                    </a:lnTo>
                    <a:lnTo>
                      <a:pt x="2339" y="1540"/>
                    </a:lnTo>
                    <a:lnTo>
                      <a:pt x="2346" y="1539"/>
                    </a:lnTo>
                    <a:lnTo>
                      <a:pt x="2354" y="1539"/>
                    </a:lnTo>
                    <a:lnTo>
                      <a:pt x="2367" y="1541"/>
                    </a:lnTo>
                    <a:lnTo>
                      <a:pt x="2373" y="1541"/>
                    </a:lnTo>
                    <a:lnTo>
                      <a:pt x="2380" y="1541"/>
                    </a:lnTo>
                    <a:lnTo>
                      <a:pt x="2380" y="1541"/>
                    </a:lnTo>
                    <a:lnTo>
                      <a:pt x="2385" y="1540"/>
                    </a:lnTo>
                    <a:lnTo>
                      <a:pt x="2389" y="1538"/>
                    </a:lnTo>
                    <a:lnTo>
                      <a:pt x="2393" y="1534"/>
                    </a:lnTo>
                    <a:lnTo>
                      <a:pt x="2396" y="1530"/>
                    </a:lnTo>
                    <a:lnTo>
                      <a:pt x="2401" y="1521"/>
                    </a:lnTo>
                    <a:lnTo>
                      <a:pt x="2407" y="1513"/>
                    </a:lnTo>
                    <a:lnTo>
                      <a:pt x="2407" y="1513"/>
                    </a:lnTo>
                    <a:lnTo>
                      <a:pt x="2409" y="1508"/>
                    </a:lnTo>
                    <a:lnTo>
                      <a:pt x="2410" y="1502"/>
                    </a:lnTo>
                    <a:lnTo>
                      <a:pt x="2411" y="1494"/>
                    </a:lnTo>
                    <a:lnTo>
                      <a:pt x="2411" y="1485"/>
                    </a:lnTo>
                    <a:lnTo>
                      <a:pt x="2410" y="1470"/>
                    </a:lnTo>
                    <a:lnTo>
                      <a:pt x="2409" y="1458"/>
                    </a:lnTo>
                    <a:lnTo>
                      <a:pt x="2409" y="1458"/>
                    </a:lnTo>
                    <a:lnTo>
                      <a:pt x="2410" y="1450"/>
                    </a:lnTo>
                    <a:lnTo>
                      <a:pt x="2416" y="1438"/>
                    </a:lnTo>
                    <a:lnTo>
                      <a:pt x="2431" y="1402"/>
                    </a:lnTo>
                    <a:lnTo>
                      <a:pt x="2447" y="1365"/>
                    </a:lnTo>
                    <a:lnTo>
                      <a:pt x="2459" y="1339"/>
                    </a:lnTo>
                    <a:lnTo>
                      <a:pt x="2459" y="1339"/>
                    </a:lnTo>
                    <a:lnTo>
                      <a:pt x="2461" y="1330"/>
                    </a:lnTo>
                    <a:lnTo>
                      <a:pt x="2461" y="1320"/>
                    </a:lnTo>
                    <a:lnTo>
                      <a:pt x="2460" y="1309"/>
                    </a:lnTo>
                    <a:lnTo>
                      <a:pt x="2458" y="1297"/>
                    </a:lnTo>
                    <a:lnTo>
                      <a:pt x="2456" y="1287"/>
                    </a:lnTo>
                    <a:lnTo>
                      <a:pt x="2453" y="1278"/>
                    </a:lnTo>
                    <a:lnTo>
                      <a:pt x="2449" y="1270"/>
                    </a:lnTo>
                    <a:lnTo>
                      <a:pt x="2447" y="1267"/>
                    </a:lnTo>
                    <a:lnTo>
                      <a:pt x="2447" y="1267"/>
                    </a:lnTo>
                    <a:lnTo>
                      <a:pt x="2445" y="1262"/>
                    </a:lnTo>
                    <a:lnTo>
                      <a:pt x="2442" y="1250"/>
                    </a:lnTo>
                    <a:lnTo>
                      <a:pt x="2435" y="1214"/>
                    </a:lnTo>
                    <a:lnTo>
                      <a:pt x="2429" y="1177"/>
                    </a:lnTo>
                    <a:lnTo>
                      <a:pt x="2424" y="1155"/>
                    </a:lnTo>
                    <a:lnTo>
                      <a:pt x="2424" y="1155"/>
                    </a:lnTo>
                    <a:lnTo>
                      <a:pt x="2421" y="1146"/>
                    </a:lnTo>
                    <a:lnTo>
                      <a:pt x="2416" y="1133"/>
                    </a:lnTo>
                    <a:lnTo>
                      <a:pt x="2399" y="1096"/>
                    </a:lnTo>
                    <a:lnTo>
                      <a:pt x="2375" y="1044"/>
                    </a:lnTo>
                    <a:lnTo>
                      <a:pt x="2375" y="1044"/>
                    </a:lnTo>
                    <a:lnTo>
                      <a:pt x="2375" y="1039"/>
                    </a:lnTo>
                    <a:lnTo>
                      <a:pt x="2376" y="1035"/>
                    </a:lnTo>
                    <a:lnTo>
                      <a:pt x="2381" y="1031"/>
                    </a:lnTo>
                    <a:lnTo>
                      <a:pt x="2383" y="1028"/>
                    </a:lnTo>
                    <a:lnTo>
                      <a:pt x="2387" y="1027"/>
                    </a:lnTo>
                    <a:lnTo>
                      <a:pt x="2387" y="1027"/>
                    </a:lnTo>
                    <a:lnTo>
                      <a:pt x="2389" y="1027"/>
                    </a:lnTo>
                    <a:lnTo>
                      <a:pt x="2392" y="1027"/>
                    </a:lnTo>
                    <a:lnTo>
                      <a:pt x="2398" y="1031"/>
                    </a:lnTo>
                    <a:lnTo>
                      <a:pt x="2413" y="1040"/>
                    </a:lnTo>
                    <a:lnTo>
                      <a:pt x="2421" y="1045"/>
                    </a:lnTo>
                    <a:lnTo>
                      <a:pt x="2429" y="1049"/>
                    </a:lnTo>
                    <a:lnTo>
                      <a:pt x="2434" y="1050"/>
                    </a:lnTo>
                    <a:lnTo>
                      <a:pt x="2436" y="1050"/>
                    </a:lnTo>
                    <a:lnTo>
                      <a:pt x="2439" y="1049"/>
                    </a:lnTo>
                    <a:lnTo>
                      <a:pt x="2439" y="1049"/>
                    </a:lnTo>
                    <a:lnTo>
                      <a:pt x="2441" y="1046"/>
                    </a:lnTo>
                    <a:lnTo>
                      <a:pt x="2443" y="1043"/>
                    </a:lnTo>
                    <a:lnTo>
                      <a:pt x="2443" y="1039"/>
                    </a:lnTo>
                    <a:lnTo>
                      <a:pt x="2442" y="1035"/>
                    </a:lnTo>
                    <a:lnTo>
                      <a:pt x="2441" y="1031"/>
                    </a:lnTo>
                    <a:lnTo>
                      <a:pt x="2437" y="1025"/>
                    </a:lnTo>
                    <a:lnTo>
                      <a:pt x="2429" y="1013"/>
                    </a:lnTo>
                    <a:lnTo>
                      <a:pt x="2429" y="1013"/>
                    </a:lnTo>
                    <a:lnTo>
                      <a:pt x="2424" y="1005"/>
                    </a:lnTo>
                    <a:lnTo>
                      <a:pt x="2420" y="997"/>
                    </a:lnTo>
                    <a:lnTo>
                      <a:pt x="2418" y="986"/>
                    </a:lnTo>
                    <a:lnTo>
                      <a:pt x="2416" y="976"/>
                    </a:lnTo>
                    <a:lnTo>
                      <a:pt x="2412" y="955"/>
                    </a:lnTo>
                    <a:lnTo>
                      <a:pt x="2410" y="945"/>
                    </a:lnTo>
                    <a:lnTo>
                      <a:pt x="2408" y="937"/>
                    </a:lnTo>
                    <a:lnTo>
                      <a:pt x="2408" y="937"/>
                    </a:lnTo>
                    <a:lnTo>
                      <a:pt x="2404" y="928"/>
                    </a:lnTo>
                    <a:lnTo>
                      <a:pt x="2396" y="919"/>
                    </a:lnTo>
                    <a:lnTo>
                      <a:pt x="2386" y="909"/>
                    </a:lnTo>
                    <a:lnTo>
                      <a:pt x="2376" y="900"/>
                    </a:lnTo>
                    <a:lnTo>
                      <a:pt x="2355" y="882"/>
                    </a:lnTo>
                    <a:lnTo>
                      <a:pt x="2339" y="869"/>
                    </a:lnTo>
                    <a:lnTo>
                      <a:pt x="2339" y="869"/>
                    </a:lnTo>
                    <a:lnTo>
                      <a:pt x="2336" y="867"/>
                    </a:lnTo>
                    <a:lnTo>
                      <a:pt x="2333" y="866"/>
                    </a:lnTo>
                    <a:lnTo>
                      <a:pt x="2325" y="866"/>
                    </a:lnTo>
                    <a:lnTo>
                      <a:pt x="2316" y="867"/>
                    </a:lnTo>
                    <a:lnTo>
                      <a:pt x="2307" y="869"/>
                    </a:lnTo>
                    <a:lnTo>
                      <a:pt x="2285" y="876"/>
                    </a:lnTo>
                    <a:lnTo>
                      <a:pt x="2275" y="878"/>
                    </a:lnTo>
                    <a:lnTo>
                      <a:pt x="2265" y="879"/>
                    </a:lnTo>
                    <a:lnTo>
                      <a:pt x="2265" y="879"/>
                    </a:lnTo>
                    <a:lnTo>
                      <a:pt x="2255" y="878"/>
                    </a:lnTo>
                    <a:lnTo>
                      <a:pt x="2246" y="873"/>
                    </a:lnTo>
                    <a:lnTo>
                      <a:pt x="2235" y="869"/>
                    </a:lnTo>
                    <a:lnTo>
                      <a:pt x="2225" y="863"/>
                    </a:lnTo>
                    <a:lnTo>
                      <a:pt x="2203" y="851"/>
                    </a:lnTo>
                    <a:lnTo>
                      <a:pt x="2192" y="845"/>
                    </a:lnTo>
                    <a:lnTo>
                      <a:pt x="2182" y="842"/>
                    </a:lnTo>
                    <a:lnTo>
                      <a:pt x="2182" y="842"/>
                    </a:lnTo>
                    <a:lnTo>
                      <a:pt x="2171" y="840"/>
                    </a:lnTo>
                    <a:lnTo>
                      <a:pt x="2162" y="839"/>
                    </a:lnTo>
                    <a:lnTo>
                      <a:pt x="2142" y="837"/>
                    </a:lnTo>
                    <a:lnTo>
                      <a:pt x="2112" y="839"/>
                    </a:lnTo>
                    <a:lnTo>
                      <a:pt x="2112" y="839"/>
                    </a:lnTo>
                    <a:lnTo>
                      <a:pt x="2108" y="839"/>
                    </a:lnTo>
                    <a:lnTo>
                      <a:pt x="2104" y="837"/>
                    </a:lnTo>
                    <a:lnTo>
                      <a:pt x="2102" y="835"/>
                    </a:lnTo>
                    <a:lnTo>
                      <a:pt x="2098" y="833"/>
                    </a:lnTo>
                    <a:lnTo>
                      <a:pt x="2094" y="828"/>
                    </a:lnTo>
                    <a:lnTo>
                      <a:pt x="2090" y="822"/>
                    </a:lnTo>
                    <a:lnTo>
                      <a:pt x="2090" y="822"/>
                    </a:lnTo>
                    <a:lnTo>
                      <a:pt x="2086" y="820"/>
                    </a:lnTo>
                    <a:lnTo>
                      <a:pt x="2081" y="818"/>
                    </a:lnTo>
                    <a:lnTo>
                      <a:pt x="2067" y="816"/>
                    </a:lnTo>
                    <a:lnTo>
                      <a:pt x="2051" y="814"/>
                    </a:lnTo>
                    <a:lnTo>
                      <a:pt x="2045" y="812"/>
                    </a:lnTo>
                    <a:lnTo>
                      <a:pt x="2040" y="811"/>
                    </a:lnTo>
                    <a:lnTo>
                      <a:pt x="2040" y="811"/>
                    </a:lnTo>
                    <a:lnTo>
                      <a:pt x="2035" y="808"/>
                    </a:lnTo>
                    <a:lnTo>
                      <a:pt x="2028" y="802"/>
                    </a:lnTo>
                    <a:lnTo>
                      <a:pt x="2011" y="784"/>
                    </a:lnTo>
                    <a:lnTo>
                      <a:pt x="1991" y="762"/>
                    </a:lnTo>
                    <a:lnTo>
                      <a:pt x="1973" y="744"/>
                    </a:lnTo>
                    <a:lnTo>
                      <a:pt x="1973" y="744"/>
                    </a:lnTo>
                    <a:lnTo>
                      <a:pt x="1964" y="737"/>
                    </a:lnTo>
                    <a:lnTo>
                      <a:pt x="1958" y="732"/>
                    </a:lnTo>
                    <a:lnTo>
                      <a:pt x="1951" y="728"/>
                    </a:lnTo>
                    <a:lnTo>
                      <a:pt x="1947" y="726"/>
                    </a:lnTo>
                    <a:lnTo>
                      <a:pt x="1939" y="724"/>
                    </a:lnTo>
                    <a:lnTo>
                      <a:pt x="1937" y="724"/>
                    </a:lnTo>
                    <a:lnTo>
                      <a:pt x="1937" y="724"/>
                    </a:lnTo>
                    <a:lnTo>
                      <a:pt x="1930" y="724"/>
                    </a:lnTo>
                    <a:lnTo>
                      <a:pt x="1924" y="726"/>
                    </a:lnTo>
                    <a:lnTo>
                      <a:pt x="1918" y="730"/>
                    </a:lnTo>
                    <a:lnTo>
                      <a:pt x="1914" y="733"/>
                    </a:lnTo>
                    <a:lnTo>
                      <a:pt x="1904" y="740"/>
                    </a:lnTo>
                    <a:lnTo>
                      <a:pt x="1899" y="743"/>
                    </a:lnTo>
                    <a:lnTo>
                      <a:pt x="1893" y="744"/>
                    </a:lnTo>
                    <a:lnTo>
                      <a:pt x="1893" y="744"/>
                    </a:lnTo>
                    <a:lnTo>
                      <a:pt x="1882" y="744"/>
                    </a:lnTo>
                    <a:lnTo>
                      <a:pt x="1871" y="745"/>
                    </a:lnTo>
                    <a:lnTo>
                      <a:pt x="1867" y="747"/>
                    </a:lnTo>
                    <a:lnTo>
                      <a:pt x="1862" y="748"/>
                    </a:lnTo>
                    <a:lnTo>
                      <a:pt x="1857" y="751"/>
                    </a:lnTo>
                    <a:lnTo>
                      <a:pt x="1853" y="756"/>
                    </a:lnTo>
                    <a:lnTo>
                      <a:pt x="1853" y="756"/>
                    </a:lnTo>
                    <a:lnTo>
                      <a:pt x="1851" y="769"/>
                    </a:lnTo>
                    <a:lnTo>
                      <a:pt x="1849" y="781"/>
                    </a:lnTo>
                    <a:lnTo>
                      <a:pt x="1846" y="786"/>
                    </a:lnTo>
                    <a:lnTo>
                      <a:pt x="1844" y="792"/>
                    </a:lnTo>
                    <a:lnTo>
                      <a:pt x="1844" y="792"/>
                    </a:lnTo>
                    <a:lnTo>
                      <a:pt x="1832" y="817"/>
                    </a:lnTo>
                    <a:lnTo>
                      <a:pt x="1826" y="830"/>
                    </a:lnTo>
                    <a:lnTo>
                      <a:pt x="1823" y="841"/>
                    </a:lnTo>
                    <a:lnTo>
                      <a:pt x="1823" y="841"/>
                    </a:lnTo>
                    <a:lnTo>
                      <a:pt x="1825" y="846"/>
                    </a:lnTo>
                    <a:lnTo>
                      <a:pt x="1827" y="853"/>
                    </a:lnTo>
                    <a:lnTo>
                      <a:pt x="1838" y="868"/>
                    </a:lnTo>
                    <a:lnTo>
                      <a:pt x="1849" y="884"/>
                    </a:lnTo>
                    <a:lnTo>
                      <a:pt x="1852" y="891"/>
                    </a:lnTo>
                    <a:lnTo>
                      <a:pt x="1855" y="896"/>
                    </a:lnTo>
                    <a:lnTo>
                      <a:pt x="1855" y="896"/>
                    </a:lnTo>
                    <a:lnTo>
                      <a:pt x="1856" y="901"/>
                    </a:lnTo>
                    <a:lnTo>
                      <a:pt x="1856" y="904"/>
                    </a:lnTo>
                    <a:lnTo>
                      <a:pt x="1856" y="908"/>
                    </a:lnTo>
                    <a:lnTo>
                      <a:pt x="1855" y="912"/>
                    </a:lnTo>
                    <a:lnTo>
                      <a:pt x="1852" y="919"/>
                    </a:lnTo>
                    <a:lnTo>
                      <a:pt x="1845" y="928"/>
                    </a:lnTo>
                    <a:lnTo>
                      <a:pt x="1845" y="928"/>
                    </a:lnTo>
                    <a:lnTo>
                      <a:pt x="1841" y="933"/>
                    </a:lnTo>
                    <a:lnTo>
                      <a:pt x="1834" y="938"/>
                    </a:lnTo>
                    <a:lnTo>
                      <a:pt x="1828" y="943"/>
                    </a:lnTo>
                    <a:lnTo>
                      <a:pt x="1820" y="948"/>
                    </a:lnTo>
                    <a:lnTo>
                      <a:pt x="1803" y="955"/>
                    </a:lnTo>
                    <a:lnTo>
                      <a:pt x="1785" y="963"/>
                    </a:lnTo>
                    <a:lnTo>
                      <a:pt x="1785" y="963"/>
                    </a:lnTo>
                    <a:lnTo>
                      <a:pt x="1777" y="967"/>
                    </a:lnTo>
                    <a:lnTo>
                      <a:pt x="1769" y="974"/>
                    </a:lnTo>
                    <a:lnTo>
                      <a:pt x="1760" y="981"/>
                    </a:lnTo>
                    <a:lnTo>
                      <a:pt x="1754" y="990"/>
                    </a:lnTo>
                    <a:lnTo>
                      <a:pt x="1747" y="999"/>
                    </a:lnTo>
                    <a:lnTo>
                      <a:pt x="1742" y="1009"/>
                    </a:lnTo>
                    <a:lnTo>
                      <a:pt x="1737" y="1019"/>
                    </a:lnTo>
                    <a:lnTo>
                      <a:pt x="1734" y="1028"/>
                    </a:lnTo>
                    <a:lnTo>
                      <a:pt x="1734" y="1028"/>
                    </a:lnTo>
                    <a:lnTo>
                      <a:pt x="1733" y="1033"/>
                    </a:lnTo>
                    <a:lnTo>
                      <a:pt x="1733" y="1038"/>
                    </a:lnTo>
                    <a:lnTo>
                      <a:pt x="1734" y="1048"/>
                    </a:lnTo>
                    <a:lnTo>
                      <a:pt x="1737" y="1058"/>
                    </a:lnTo>
                    <a:lnTo>
                      <a:pt x="1742" y="1068"/>
                    </a:lnTo>
                    <a:lnTo>
                      <a:pt x="1750" y="1087"/>
                    </a:lnTo>
                    <a:lnTo>
                      <a:pt x="1755" y="1097"/>
                    </a:lnTo>
                    <a:lnTo>
                      <a:pt x="1758" y="1106"/>
                    </a:lnTo>
                    <a:lnTo>
                      <a:pt x="1758" y="1106"/>
                    </a:lnTo>
                    <a:lnTo>
                      <a:pt x="1759" y="1114"/>
                    </a:lnTo>
                    <a:lnTo>
                      <a:pt x="1759" y="1122"/>
                    </a:lnTo>
                    <a:lnTo>
                      <a:pt x="1759" y="1131"/>
                    </a:lnTo>
                    <a:lnTo>
                      <a:pt x="1757" y="1138"/>
                    </a:lnTo>
                    <a:lnTo>
                      <a:pt x="1754" y="1147"/>
                    </a:lnTo>
                    <a:lnTo>
                      <a:pt x="1750" y="1156"/>
                    </a:lnTo>
                    <a:lnTo>
                      <a:pt x="1741" y="1178"/>
                    </a:lnTo>
                    <a:lnTo>
                      <a:pt x="1741" y="1178"/>
                    </a:lnTo>
                    <a:lnTo>
                      <a:pt x="1734" y="1189"/>
                    </a:lnTo>
                    <a:lnTo>
                      <a:pt x="1729" y="1197"/>
                    </a:lnTo>
                    <a:lnTo>
                      <a:pt x="1722" y="1205"/>
                    </a:lnTo>
                    <a:lnTo>
                      <a:pt x="1717" y="1210"/>
                    </a:lnTo>
                    <a:lnTo>
                      <a:pt x="1707" y="1218"/>
                    </a:lnTo>
                    <a:lnTo>
                      <a:pt x="1700" y="1222"/>
                    </a:lnTo>
                    <a:lnTo>
                      <a:pt x="1700" y="1222"/>
                    </a:lnTo>
                    <a:lnTo>
                      <a:pt x="1699" y="1222"/>
                    </a:lnTo>
                    <a:lnTo>
                      <a:pt x="1698" y="1222"/>
                    </a:lnTo>
                    <a:lnTo>
                      <a:pt x="1697" y="1217"/>
                    </a:lnTo>
                    <a:lnTo>
                      <a:pt x="1695" y="1201"/>
                    </a:lnTo>
                    <a:lnTo>
                      <a:pt x="1691" y="1183"/>
                    </a:lnTo>
                    <a:lnTo>
                      <a:pt x="1690" y="1178"/>
                    </a:lnTo>
                    <a:lnTo>
                      <a:pt x="1689" y="1176"/>
                    </a:lnTo>
                    <a:lnTo>
                      <a:pt x="1688" y="1176"/>
                    </a:lnTo>
                    <a:lnTo>
                      <a:pt x="1688" y="1176"/>
                    </a:lnTo>
                    <a:lnTo>
                      <a:pt x="1686" y="1178"/>
                    </a:lnTo>
                    <a:lnTo>
                      <a:pt x="1684" y="1181"/>
                    </a:lnTo>
                    <a:lnTo>
                      <a:pt x="1678" y="1190"/>
                    </a:lnTo>
                    <a:lnTo>
                      <a:pt x="1674" y="1194"/>
                    </a:lnTo>
                    <a:lnTo>
                      <a:pt x="1670" y="1197"/>
                    </a:lnTo>
                    <a:lnTo>
                      <a:pt x="1665" y="1200"/>
                    </a:lnTo>
                    <a:lnTo>
                      <a:pt x="1659" y="1200"/>
                    </a:lnTo>
                    <a:lnTo>
                      <a:pt x="1659" y="1200"/>
                    </a:lnTo>
                    <a:lnTo>
                      <a:pt x="1657" y="1198"/>
                    </a:lnTo>
                    <a:lnTo>
                      <a:pt x="1655" y="1197"/>
                    </a:lnTo>
                    <a:lnTo>
                      <a:pt x="1654" y="1193"/>
                    </a:lnTo>
                    <a:lnTo>
                      <a:pt x="1653" y="1186"/>
                    </a:lnTo>
                    <a:lnTo>
                      <a:pt x="1653" y="1179"/>
                    </a:lnTo>
                    <a:lnTo>
                      <a:pt x="1657" y="1158"/>
                    </a:lnTo>
                    <a:lnTo>
                      <a:pt x="1661" y="1135"/>
                    </a:lnTo>
                    <a:lnTo>
                      <a:pt x="1673" y="1088"/>
                    </a:lnTo>
                    <a:lnTo>
                      <a:pt x="1681" y="1060"/>
                    </a:lnTo>
                    <a:lnTo>
                      <a:pt x="1681" y="1060"/>
                    </a:lnTo>
                    <a:lnTo>
                      <a:pt x="1681" y="1055"/>
                    </a:lnTo>
                    <a:lnTo>
                      <a:pt x="1679" y="1050"/>
                    </a:lnTo>
                    <a:lnTo>
                      <a:pt x="1677" y="1046"/>
                    </a:lnTo>
                    <a:lnTo>
                      <a:pt x="1674" y="1044"/>
                    </a:lnTo>
                    <a:lnTo>
                      <a:pt x="1670" y="1041"/>
                    </a:lnTo>
                    <a:lnTo>
                      <a:pt x="1665" y="1040"/>
                    </a:lnTo>
                    <a:lnTo>
                      <a:pt x="1657" y="1040"/>
                    </a:lnTo>
                    <a:lnTo>
                      <a:pt x="1657" y="1040"/>
                    </a:lnTo>
                    <a:lnTo>
                      <a:pt x="1652" y="1043"/>
                    </a:lnTo>
                    <a:lnTo>
                      <a:pt x="1650" y="1046"/>
                    </a:lnTo>
                    <a:lnTo>
                      <a:pt x="1647" y="1050"/>
                    </a:lnTo>
                    <a:lnTo>
                      <a:pt x="1645" y="1057"/>
                    </a:lnTo>
                    <a:lnTo>
                      <a:pt x="1640" y="1070"/>
                    </a:lnTo>
                    <a:lnTo>
                      <a:pt x="1637" y="1080"/>
                    </a:lnTo>
                    <a:lnTo>
                      <a:pt x="1637" y="1080"/>
                    </a:lnTo>
                    <a:lnTo>
                      <a:pt x="1626" y="1099"/>
                    </a:lnTo>
                    <a:lnTo>
                      <a:pt x="1618" y="1109"/>
                    </a:lnTo>
                    <a:lnTo>
                      <a:pt x="1610" y="1119"/>
                    </a:lnTo>
                    <a:lnTo>
                      <a:pt x="1610" y="1119"/>
                    </a:lnTo>
                    <a:lnTo>
                      <a:pt x="1605" y="1122"/>
                    </a:lnTo>
                    <a:lnTo>
                      <a:pt x="1601" y="1124"/>
                    </a:lnTo>
                    <a:lnTo>
                      <a:pt x="1592" y="1130"/>
                    </a:lnTo>
                    <a:lnTo>
                      <a:pt x="1587" y="1133"/>
                    </a:lnTo>
                    <a:lnTo>
                      <a:pt x="1581" y="1138"/>
                    </a:lnTo>
                    <a:lnTo>
                      <a:pt x="1576" y="1147"/>
                    </a:lnTo>
                    <a:lnTo>
                      <a:pt x="1569" y="1158"/>
                    </a:lnTo>
                    <a:lnTo>
                      <a:pt x="1569" y="1158"/>
                    </a:lnTo>
                    <a:lnTo>
                      <a:pt x="1557" y="1181"/>
                    </a:lnTo>
                    <a:lnTo>
                      <a:pt x="1548" y="1200"/>
                    </a:lnTo>
                    <a:lnTo>
                      <a:pt x="1537" y="1215"/>
                    </a:lnTo>
                    <a:lnTo>
                      <a:pt x="1524" y="1231"/>
                    </a:lnTo>
                    <a:lnTo>
                      <a:pt x="1524" y="1231"/>
                    </a:lnTo>
                    <a:lnTo>
                      <a:pt x="1516" y="1239"/>
                    </a:lnTo>
                    <a:lnTo>
                      <a:pt x="1510" y="1244"/>
                    </a:lnTo>
                    <a:lnTo>
                      <a:pt x="1504" y="1249"/>
                    </a:lnTo>
                    <a:lnTo>
                      <a:pt x="1497" y="1252"/>
                    </a:lnTo>
                    <a:lnTo>
                      <a:pt x="1478" y="1262"/>
                    </a:lnTo>
                    <a:lnTo>
                      <a:pt x="1443" y="1280"/>
                    </a:lnTo>
                    <a:lnTo>
                      <a:pt x="1443" y="1280"/>
                    </a:lnTo>
                    <a:lnTo>
                      <a:pt x="1423" y="1292"/>
                    </a:lnTo>
                    <a:lnTo>
                      <a:pt x="1410" y="1302"/>
                    </a:lnTo>
                    <a:lnTo>
                      <a:pt x="1401" y="1311"/>
                    </a:lnTo>
                    <a:lnTo>
                      <a:pt x="1395" y="1318"/>
                    </a:lnTo>
                    <a:lnTo>
                      <a:pt x="1392" y="1326"/>
                    </a:lnTo>
                    <a:lnTo>
                      <a:pt x="1389" y="1334"/>
                    </a:lnTo>
                    <a:lnTo>
                      <a:pt x="1388" y="1342"/>
                    </a:lnTo>
                    <a:lnTo>
                      <a:pt x="1386" y="1351"/>
                    </a:lnTo>
                    <a:lnTo>
                      <a:pt x="1386" y="1351"/>
                    </a:lnTo>
                    <a:lnTo>
                      <a:pt x="1385" y="1357"/>
                    </a:lnTo>
                    <a:lnTo>
                      <a:pt x="1385" y="1362"/>
                    </a:lnTo>
                    <a:lnTo>
                      <a:pt x="1387" y="1374"/>
                    </a:lnTo>
                    <a:lnTo>
                      <a:pt x="1392" y="1388"/>
                    </a:lnTo>
                    <a:lnTo>
                      <a:pt x="1398" y="1402"/>
                    </a:lnTo>
                    <a:lnTo>
                      <a:pt x="1411" y="1427"/>
                    </a:lnTo>
                    <a:lnTo>
                      <a:pt x="1416" y="1436"/>
                    </a:lnTo>
                    <a:lnTo>
                      <a:pt x="1418" y="1443"/>
                    </a:lnTo>
                    <a:lnTo>
                      <a:pt x="1418" y="1443"/>
                    </a:lnTo>
                    <a:lnTo>
                      <a:pt x="1418" y="1450"/>
                    </a:lnTo>
                    <a:lnTo>
                      <a:pt x="1418" y="1461"/>
                    </a:lnTo>
                    <a:lnTo>
                      <a:pt x="1417" y="1492"/>
                    </a:lnTo>
                    <a:lnTo>
                      <a:pt x="1414" y="1543"/>
                    </a:lnTo>
                    <a:lnTo>
                      <a:pt x="1414" y="1543"/>
                    </a:lnTo>
                    <a:lnTo>
                      <a:pt x="1413" y="1547"/>
                    </a:lnTo>
                    <a:lnTo>
                      <a:pt x="1412" y="1553"/>
                    </a:lnTo>
                    <a:lnTo>
                      <a:pt x="1407" y="1567"/>
                    </a:lnTo>
                    <a:lnTo>
                      <a:pt x="1389" y="1605"/>
                    </a:lnTo>
                    <a:lnTo>
                      <a:pt x="1372" y="1643"/>
                    </a:lnTo>
                    <a:lnTo>
                      <a:pt x="1365" y="1658"/>
                    </a:lnTo>
                    <a:lnTo>
                      <a:pt x="1362" y="1666"/>
                    </a:lnTo>
                    <a:lnTo>
                      <a:pt x="1362" y="1666"/>
                    </a:lnTo>
                    <a:lnTo>
                      <a:pt x="1360" y="1677"/>
                    </a:lnTo>
                    <a:lnTo>
                      <a:pt x="1360" y="1683"/>
                    </a:lnTo>
                    <a:lnTo>
                      <a:pt x="1361" y="1688"/>
                    </a:lnTo>
                    <a:lnTo>
                      <a:pt x="1362" y="1694"/>
                    </a:lnTo>
                    <a:lnTo>
                      <a:pt x="1364" y="1700"/>
                    </a:lnTo>
                    <a:lnTo>
                      <a:pt x="1369" y="1707"/>
                    </a:lnTo>
                    <a:lnTo>
                      <a:pt x="1373" y="1713"/>
                    </a:lnTo>
                    <a:lnTo>
                      <a:pt x="1373" y="1713"/>
                    </a:lnTo>
                    <a:lnTo>
                      <a:pt x="1377" y="1720"/>
                    </a:lnTo>
                    <a:lnTo>
                      <a:pt x="1381" y="1726"/>
                    </a:lnTo>
                    <a:lnTo>
                      <a:pt x="1382" y="1732"/>
                    </a:lnTo>
                    <a:lnTo>
                      <a:pt x="1383" y="1738"/>
                    </a:lnTo>
                    <a:lnTo>
                      <a:pt x="1382" y="1749"/>
                    </a:lnTo>
                    <a:lnTo>
                      <a:pt x="1382" y="1762"/>
                    </a:lnTo>
                    <a:lnTo>
                      <a:pt x="1382" y="1762"/>
                    </a:lnTo>
                    <a:lnTo>
                      <a:pt x="1383" y="1782"/>
                    </a:lnTo>
                    <a:lnTo>
                      <a:pt x="1386" y="1806"/>
                    </a:lnTo>
                    <a:lnTo>
                      <a:pt x="1390" y="1831"/>
                    </a:lnTo>
                    <a:lnTo>
                      <a:pt x="1394" y="1841"/>
                    </a:lnTo>
                    <a:lnTo>
                      <a:pt x="1397" y="1850"/>
                    </a:lnTo>
                    <a:lnTo>
                      <a:pt x="1397" y="1850"/>
                    </a:lnTo>
                    <a:lnTo>
                      <a:pt x="1436" y="1929"/>
                    </a:lnTo>
                    <a:lnTo>
                      <a:pt x="1528" y="2061"/>
                    </a:lnTo>
                    <a:lnTo>
                      <a:pt x="1528" y="2061"/>
                    </a:lnTo>
                    <a:lnTo>
                      <a:pt x="1518" y="2103"/>
                    </a:lnTo>
                    <a:lnTo>
                      <a:pt x="1518" y="2103"/>
                    </a:lnTo>
                    <a:lnTo>
                      <a:pt x="1517" y="2112"/>
                    </a:lnTo>
                    <a:lnTo>
                      <a:pt x="1517" y="2130"/>
                    </a:lnTo>
                    <a:lnTo>
                      <a:pt x="1517" y="2177"/>
                    </a:lnTo>
                    <a:lnTo>
                      <a:pt x="1519" y="2248"/>
                    </a:lnTo>
                    <a:lnTo>
                      <a:pt x="1519" y="2248"/>
                    </a:lnTo>
                    <a:lnTo>
                      <a:pt x="1517" y="2274"/>
                    </a:lnTo>
                    <a:lnTo>
                      <a:pt x="1513" y="2323"/>
                    </a:lnTo>
                    <a:lnTo>
                      <a:pt x="1508" y="2373"/>
                    </a:lnTo>
                    <a:lnTo>
                      <a:pt x="1506" y="2404"/>
                    </a:lnTo>
                    <a:lnTo>
                      <a:pt x="1506" y="2404"/>
                    </a:lnTo>
                    <a:lnTo>
                      <a:pt x="1505" y="2413"/>
                    </a:lnTo>
                    <a:lnTo>
                      <a:pt x="1503" y="2426"/>
                    </a:lnTo>
                    <a:lnTo>
                      <a:pt x="1494" y="2458"/>
                    </a:lnTo>
                    <a:lnTo>
                      <a:pt x="1478" y="2510"/>
                    </a:lnTo>
                    <a:lnTo>
                      <a:pt x="1478" y="2510"/>
                    </a:lnTo>
                    <a:lnTo>
                      <a:pt x="1474" y="2519"/>
                    </a:lnTo>
                    <a:lnTo>
                      <a:pt x="1469" y="2530"/>
                    </a:lnTo>
                    <a:lnTo>
                      <a:pt x="1452" y="2559"/>
                    </a:lnTo>
                    <a:lnTo>
                      <a:pt x="1441" y="2577"/>
                    </a:lnTo>
                    <a:lnTo>
                      <a:pt x="1429" y="2593"/>
                    </a:lnTo>
                    <a:lnTo>
                      <a:pt x="1417" y="2610"/>
                    </a:lnTo>
                    <a:lnTo>
                      <a:pt x="1404" y="2625"/>
                    </a:lnTo>
                    <a:lnTo>
                      <a:pt x="1404" y="2625"/>
                    </a:lnTo>
                    <a:lnTo>
                      <a:pt x="1348" y="2687"/>
                    </a:lnTo>
                    <a:lnTo>
                      <a:pt x="1318" y="2720"/>
                    </a:lnTo>
                    <a:lnTo>
                      <a:pt x="2087" y="2661"/>
                    </a:lnTo>
                    <a:lnTo>
                      <a:pt x="2090" y="2696"/>
                    </a:lnTo>
                    <a:lnTo>
                      <a:pt x="2090" y="2696"/>
                    </a:lnTo>
                    <a:lnTo>
                      <a:pt x="2183" y="2687"/>
                    </a:lnTo>
                    <a:lnTo>
                      <a:pt x="2391" y="2669"/>
                    </a:lnTo>
                    <a:lnTo>
                      <a:pt x="2501" y="2658"/>
                    </a:lnTo>
                    <a:lnTo>
                      <a:pt x="2597" y="2647"/>
                    </a:lnTo>
                    <a:lnTo>
                      <a:pt x="2635" y="2641"/>
                    </a:lnTo>
                    <a:lnTo>
                      <a:pt x="2664" y="2637"/>
                    </a:lnTo>
                    <a:lnTo>
                      <a:pt x="2684" y="2634"/>
                    </a:lnTo>
                    <a:lnTo>
                      <a:pt x="2688" y="2631"/>
                    </a:lnTo>
                    <a:lnTo>
                      <a:pt x="2691" y="2630"/>
                    </a:lnTo>
                    <a:lnTo>
                      <a:pt x="2691" y="2630"/>
                    </a:lnTo>
                    <a:lnTo>
                      <a:pt x="2691" y="2627"/>
                    </a:lnTo>
                    <a:lnTo>
                      <a:pt x="2693" y="2622"/>
                    </a:lnTo>
                    <a:lnTo>
                      <a:pt x="2700" y="2606"/>
                    </a:lnTo>
                    <a:lnTo>
                      <a:pt x="2711" y="2587"/>
                    </a:lnTo>
                    <a:lnTo>
                      <a:pt x="2724" y="2565"/>
                    </a:lnTo>
                    <a:lnTo>
                      <a:pt x="2751" y="2523"/>
                    </a:lnTo>
                    <a:lnTo>
                      <a:pt x="2766" y="2499"/>
                    </a:lnTo>
                    <a:lnTo>
                      <a:pt x="2766" y="2499"/>
                    </a:lnTo>
                    <a:lnTo>
                      <a:pt x="2768" y="2494"/>
                    </a:lnTo>
                    <a:lnTo>
                      <a:pt x="2769" y="2486"/>
                    </a:lnTo>
                    <a:lnTo>
                      <a:pt x="2768" y="2479"/>
                    </a:lnTo>
                    <a:lnTo>
                      <a:pt x="2768" y="2471"/>
                    </a:lnTo>
                    <a:lnTo>
                      <a:pt x="2766" y="2456"/>
                    </a:lnTo>
                    <a:lnTo>
                      <a:pt x="2766" y="2449"/>
                    </a:lnTo>
                    <a:lnTo>
                      <a:pt x="2766" y="2444"/>
                    </a:lnTo>
                    <a:lnTo>
                      <a:pt x="2766" y="2444"/>
                    </a:lnTo>
                    <a:lnTo>
                      <a:pt x="2769" y="2432"/>
                    </a:lnTo>
                    <a:lnTo>
                      <a:pt x="2774" y="2418"/>
                    </a:lnTo>
                    <a:lnTo>
                      <a:pt x="2781" y="2405"/>
                    </a:lnTo>
                    <a:lnTo>
                      <a:pt x="2786" y="2395"/>
                    </a:lnTo>
                    <a:lnTo>
                      <a:pt x="2786" y="2395"/>
                    </a:lnTo>
                    <a:lnTo>
                      <a:pt x="2790" y="2389"/>
                    </a:lnTo>
                    <a:lnTo>
                      <a:pt x="2793" y="2378"/>
                    </a:lnTo>
                    <a:lnTo>
                      <a:pt x="2801" y="2349"/>
                    </a:lnTo>
                    <a:lnTo>
                      <a:pt x="2808" y="2316"/>
                    </a:lnTo>
                    <a:lnTo>
                      <a:pt x="2813" y="2289"/>
                    </a:lnTo>
                    <a:lnTo>
                      <a:pt x="2813" y="2289"/>
                    </a:lnTo>
                    <a:lnTo>
                      <a:pt x="2813" y="2284"/>
                    </a:lnTo>
                    <a:lnTo>
                      <a:pt x="2813" y="2279"/>
                    </a:lnTo>
                    <a:lnTo>
                      <a:pt x="2809" y="2268"/>
                    </a:lnTo>
                    <a:lnTo>
                      <a:pt x="2806" y="2258"/>
                    </a:lnTo>
                    <a:lnTo>
                      <a:pt x="2802" y="2250"/>
                    </a:lnTo>
                    <a:lnTo>
                      <a:pt x="2793" y="2233"/>
                    </a:lnTo>
                    <a:lnTo>
                      <a:pt x="2791" y="2228"/>
                    </a:lnTo>
                    <a:lnTo>
                      <a:pt x="2790" y="2225"/>
                    </a:lnTo>
                    <a:lnTo>
                      <a:pt x="2791" y="2222"/>
                    </a:lnTo>
                    <a:lnTo>
                      <a:pt x="2791" y="2222"/>
                    </a:lnTo>
                    <a:lnTo>
                      <a:pt x="2793" y="2219"/>
                    </a:lnTo>
                    <a:lnTo>
                      <a:pt x="2796" y="2216"/>
                    </a:lnTo>
                    <a:lnTo>
                      <a:pt x="2800" y="2213"/>
                    </a:lnTo>
                    <a:lnTo>
                      <a:pt x="2804" y="2212"/>
                    </a:lnTo>
                    <a:lnTo>
                      <a:pt x="2814" y="2208"/>
                    </a:lnTo>
                    <a:lnTo>
                      <a:pt x="2825" y="2206"/>
                    </a:lnTo>
                    <a:lnTo>
                      <a:pt x="2825" y="2206"/>
                    </a:lnTo>
                    <a:lnTo>
                      <a:pt x="2830" y="2206"/>
                    </a:lnTo>
                    <a:lnTo>
                      <a:pt x="2834" y="2206"/>
                    </a:lnTo>
                    <a:lnTo>
                      <a:pt x="2845" y="2209"/>
                    </a:lnTo>
                    <a:lnTo>
                      <a:pt x="2855" y="2213"/>
                    </a:lnTo>
                    <a:lnTo>
                      <a:pt x="2861" y="2213"/>
                    </a:lnTo>
                    <a:lnTo>
                      <a:pt x="2866" y="2213"/>
                    </a:lnTo>
                    <a:lnTo>
                      <a:pt x="2866" y="2213"/>
                    </a:lnTo>
                    <a:lnTo>
                      <a:pt x="2870" y="2210"/>
                    </a:lnTo>
                    <a:lnTo>
                      <a:pt x="2874" y="2207"/>
                    </a:lnTo>
                    <a:lnTo>
                      <a:pt x="2877" y="2203"/>
                    </a:lnTo>
                    <a:lnTo>
                      <a:pt x="2879" y="2197"/>
                    </a:lnTo>
                    <a:lnTo>
                      <a:pt x="2881" y="2185"/>
                    </a:lnTo>
                    <a:lnTo>
                      <a:pt x="2882" y="2174"/>
                    </a:lnTo>
                    <a:lnTo>
                      <a:pt x="2882" y="2174"/>
                    </a:lnTo>
                    <a:lnTo>
                      <a:pt x="2886" y="2164"/>
                    </a:lnTo>
                    <a:lnTo>
                      <a:pt x="2891" y="2148"/>
                    </a:lnTo>
                    <a:lnTo>
                      <a:pt x="2898" y="2132"/>
                    </a:lnTo>
                    <a:lnTo>
                      <a:pt x="2903" y="2116"/>
                    </a:lnTo>
                    <a:lnTo>
                      <a:pt x="2903" y="2116"/>
                    </a:lnTo>
                    <a:lnTo>
                      <a:pt x="2904" y="2107"/>
                    </a:lnTo>
                    <a:lnTo>
                      <a:pt x="2905" y="2097"/>
                    </a:lnTo>
                    <a:lnTo>
                      <a:pt x="2904" y="2086"/>
                    </a:lnTo>
                    <a:lnTo>
                      <a:pt x="2903" y="2074"/>
                    </a:lnTo>
                    <a:lnTo>
                      <a:pt x="2898" y="2052"/>
                    </a:lnTo>
                    <a:lnTo>
                      <a:pt x="2892" y="2033"/>
                    </a:lnTo>
                    <a:lnTo>
                      <a:pt x="2892" y="2033"/>
                    </a:lnTo>
                    <a:close/>
                    <a:moveTo>
                      <a:pt x="2199" y="628"/>
                    </a:moveTo>
                    <a:lnTo>
                      <a:pt x="2199" y="628"/>
                    </a:lnTo>
                    <a:lnTo>
                      <a:pt x="2212" y="632"/>
                    </a:lnTo>
                    <a:lnTo>
                      <a:pt x="2220" y="635"/>
                    </a:lnTo>
                    <a:lnTo>
                      <a:pt x="2228" y="636"/>
                    </a:lnTo>
                    <a:lnTo>
                      <a:pt x="2228" y="636"/>
                    </a:lnTo>
                    <a:lnTo>
                      <a:pt x="2236" y="635"/>
                    </a:lnTo>
                    <a:lnTo>
                      <a:pt x="2243" y="632"/>
                    </a:lnTo>
                    <a:lnTo>
                      <a:pt x="2251" y="629"/>
                    </a:lnTo>
                    <a:lnTo>
                      <a:pt x="2258" y="626"/>
                    </a:lnTo>
                    <a:lnTo>
                      <a:pt x="2258" y="626"/>
                    </a:lnTo>
                    <a:lnTo>
                      <a:pt x="2261" y="623"/>
                    </a:lnTo>
                    <a:lnTo>
                      <a:pt x="2263" y="619"/>
                    </a:lnTo>
                    <a:lnTo>
                      <a:pt x="2266" y="611"/>
                    </a:lnTo>
                    <a:lnTo>
                      <a:pt x="2267" y="601"/>
                    </a:lnTo>
                    <a:lnTo>
                      <a:pt x="2268" y="593"/>
                    </a:lnTo>
                    <a:lnTo>
                      <a:pt x="2268" y="593"/>
                    </a:lnTo>
                    <a:lnTo>
                      <a:pt x="2267" y="590"/>
                    </a:lnTo>
                    <a:lnTo>
                      <a:pt x="2265" y="584"/>
                    </a:lnTo>
                    <a:lnTo>
                      <a:pt x="2260" y="572"/>
                    </a:lnTo>
                    <a:lnTo>
                      <a:pt x="2256" y="567"/>
                    </a:lnTo>
                    <a:lnTo>
                      <a:pt x="2252" y="562"/>
                    </a:lnTo>
                    <a:lnTo>
                      <a:pt x="2247" y="557"/>
                    </a:lnTo>
                    <a:lnTo>
                      <a:pt x="2242" y="556"/>
                    </a:lnTo>
                    <a:lnTo>
                      <a:pt x="2242" y="556"/>
                    </a:lnTo>
                    <a:lnTo>
                      <a:pt x="2235" y="554"/>
                    </a:lnTo>
                    <a:lnTo>
                      <a:pt x="2229" y="554"/>
                    </a:lnTo>
                    <a:lnTo>
                      <a:pt x="2225" y="554"/>
                    </a:lnTo>
                    <a:lnTo>
                      <a:pt x="2222" y="555"/>
                    </a:lnTo>
                    <a:lnTo>
                      <a:pt x="2210" y="562"/>
                    </a:lnTo>
                    <a:lnTo>
                      <a:pt x="2210" y="562"/>
                    </a:lnTo>
                    <a:lnTo>
                      <a:pt x="2202" y="567"/>
                    </a:lnTo>
                    <a:lnTo>
                      <a:pt x="2195" y="572"/>
                    </a:lnTo>
                    <a:lnTo>
                      <a:pt x="2190" y="578"/>
                    </a:lnTo>
                    <a:lnTo>
                      <a:pt x="2186" y="584"/>
                    </a:lnTo>
                    <a:lnTo>
                      <a:pt x="2180" y="594"/>
                    </a:lnTo>
                    <a:lnTo>
                      <a:pt x="2178" y="598"/>
                    </a:lnTo>
                    <a:lnTo>
                      <a:pt x="2178" y="598"/>
                    </a:lnTo>
                    <a:lnTo>
                      <a:pt x="2178" y="605"/>
                    </a:lnTo>
                    <a:lnTo>
                      <a:pt x="2180" y="615"/>
                    </a:lnTo>
                    <a:lnTo>
                      <a:pt x="2180" y="615"/>
                    </a:lnTo>
                    <a:lnTo>
                      <a:pt x="2182" y="618"/>
                    </a:lnTo>
                    <a:lnTo>
                      <a:pt x="2187" y="623"/>
                    </a:lnTo>
                    <a:lnTo>
                      <a:pt x="2192" y="626"/>
                    </a:lnTo>
                    <a:lnTo>
                      <a:pt x="2199" y="628"/>
                    </a:lnTo>
                    <a:lnTo>
                      <a:pt x="2199" y="628"/>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80" name="Freeform 176"/>
              <p:cNvSpPr>
                <a:spLocks/>
              </p:cNvSpPr>
              <p:nvPr/>
            </p:nvSpPr>
            <p:spPr bwMode="auto">
              <a:xfrm>
                <a:off x="1208" y="1242"/>
                <a:ext cx="637" cy="423"/>
              </a:xfrm>
              <a:custGeom>
                <a:avLst/>
                <a:gdLst/>
                <a:ahLst/>
                <a:cxnLst>
                  <a:cxn ang="0">
                    <a:pos x="82" y="81"/>
                  </a:cxn>
                  <a:cxn ang="0">
                    <a:pos x="56" y="197"/>
                  </a:cxn>
                  <a:cxn ang="0">
                    <a:pos x="27" y="295"/>
                  </a:cxn>
                  <a:cxn ang="0">
                    <a:pos x="0" y="374"/>
                  </a:cxn>
                  <a:cxn ang="0">
                    <a:pos x="70" y="513"/>
                  </a:cxn>
                  <a:cxn ang="0">
                    <a:pos x="141" y="637"/>
                  </a:cxn>
                  <a:cxn ang="0">
                    <a:pos x="163" y="641"/>
                  </a:cxn>
                  <a:cxn ang="0">
                    <a:pos x="166" y="663"/>
                  </a:cxn>
                  <a:cxn ang="0">
                    <a:pos x="163" y="715"/>
                  </a:cxn>
                  <a:cxn ang="0">
                    <a:pos x="184" y="733"/>
                  </a:cxn>
                  <a:cxn ang="0">
                    <a:pos x="217" y="735"/>
                  </a:cxn>
                  <a:cxn ang="0">
                    <a:pos x="236" y="759"/>
                  </a:cxn>
                  <a:cxn ang="0">
                    <a:pos x="245" y="790"/>
                  </a:cxn>
                  <a:cxn ang="0">
                    <a:pos x="247" y="846"/>
                  </a:cxn>
                  <a:cxn ang="0">
                    <a:pos x="231" y="883"/>
                  </a:cxn>
                  <a:cxn ang="0">
                    <a:pos x="238" y="931"/>
                  </a:cxn>
                  <a:cxn ang="0">
                    <a:pos x="263" y="982"/>
                  </a:cxn>
                  <a:cxn ang="0">
                    <a:pos x="312" y="1027"/>
                  </a:cxn>
                  <a:cxn ang="0">
                    <a:pos x="320" y="1044"/>
                  </a:cxn>
                  <a:cxn ang="0">
                    <a:pos x="291" y="1107"/>
                  </a:cxn>
                  <a:cxn ang="0">
                    <a:pos x="291" y="1134"/>
                  </a:cxn>
                  <a:cxn ang="0">
                    <a:pos x="326" y="1191"/>
                  </a:cxn>
                  <a:cxn ang="0">
                    <a:pos x="357" y="1243"/>
                  </a:cxn>
                  <a:cxn ang="0">
                    <a:pos x="352" y="1300"/>
                  </a:cxn>
                  <a:cxn ang="0">
                    <a:pos x="333" y="1350"/>
                  </a:cxn>
                  <a:cxn ang="0">
                    <a:pos x="268" y="1396"/>
                  </a:cxn>
                  <a:cxn ang="0">
                    <a:pos x="252" y="1420"/>
                  </a:cxn>
                  <a:cxn ang="0">
                    <a:pos x="243" y="1518"/>
                  </a:cxn>
                  <a:cxn ang="0">
                    <a:pos x="235" y="1568"/>
                  </a:cxn>
                  <a:cxn ang="0">
                    <a:pos x="212" y="1644"/>
                  </a:cxn>
                  <a:cxn ang="0">
                    <a:pos x="228" y="1658"/>
                  </a:cxn>
                  <a:cxn ang="0">
                    <a:pos x="264" y="1654"/>
                  </a:cxn>
                  <a:cxn ang="0">
                    <a:pos x="297" y="1628"/>
                  </a:cxn>
                  <a:cxn ang="0">
                    <a:pos x="325" y="1592"/>
                  </a:cxn>
                  <a:cxn ang="0">
                    <a:pos x="344" y="1612"/>
                  </a:cxn>
                  <a:cxn ang="0">
                    <a:pos x="350" y="1645"/>
                  </a:cxn>
                  <a:cxn ang="0">
                    <a:pos x="335" y="1682"/>
                  </a:cxn>
                  <a:cxn ang="0">
                    <a:pos x="343" y="1722"/>
                  </a:cxn>
                  <a:cxn ang="0">
                    <a:pos x="364" y="1815"/>
                  </a:cxn>
                  <a:cxn ang="0">
                    <a:pos x="377" y="1937"/>
                  </a:cxn>
                  <a:cxn ang="0">
                    <a:pos x="399" y="1990"/>
                  </a:cxn>
                  <a:cxn ang="0">
                    <a:pos x="455" y="2051"/>
                  </a:cxn>
                  <a:cxn ang="0">
                    <a:pos x="486" y="2130"/>
                  </a:cxn>
                  <a:cxn ang="0">
                    <a:pos x="505" y="2211"/>
                  </a:cxn>
                  <a:cxn ang="0">
                    <a:pos x="533" y="2231"/>
                  </a:cxn>
                  <a:cxn ang="0">
                    <a:pos x="539" y="2247"/>
                  </a:cxn>
                  <a:cxn ang="0">
                    <a:pos x="594" y="2301"/>
                  </a:cxn>
                  <a:cxn ang="0">
                    <a:pos x="642" y="2332"/>
                  </a:cxn>
                  <a:cxn ang="0">
                    <a:pos x="719" y="2334"/>
                  </a:cxn>
                  <a:cxn ang="0">
                    <a:pos x="782" y="2332"/>
                  </a:cxn>
                  <a:cxn ang="0">
                    <a:pos x="808" y="2323"/>
                  </a:cxn>
                  <a:cxn ang="0">
                    <a:pos x="837" y="2314"/>
                  </a:cxn>
                  <a:cxn ang="0">
                    <a:pos x="859" y="2339"/>
                  </a:cxn>
                  <a:cxn ang="0">
                    <a:pos x="901" y="2351"/>
                  </a:cxn>
                  <a:cxn ang="0">
                    <a:pos x="1010" y="2367"/>
                  </a:cxn>
                  <a:cxn ang="0">
                    <a:pos x="1051" y="2359"/>
                  </a:cxn>
                  <a:cxn ang="0">
                    <a:pos x="1091" y="2368"/>
                  </a:cxn>
                  <a:cxn ang="0">
                    <a:pos x="1103" y="2389"/>
                  </a:cxn>
                  <a:cxn ang="0">
                    <a:pos x="1120" y="2434"/>
                  </a:cxn>
                  <a:cxn ang="0">
                    <a:pos x="1148" y="2442"/>
                  </a:cxn>
                  <a:cxn ang="0">
                    <a:pos x="1236" y="2428"/>
                  </a:cxn>
                  <a:cxn ang="0">
                    <a:pos x="3347" y="582"/>
                  </a:cxn>
                  <a:cxn ang="0">
                    <a:pos x="117" y="0"/>
                  </a:cxn>
                </a:cxnLst>
                <a:rect l="0" t="0" r="r" b="b"/>
                <a:pathLst>
                  <a:path w="3823" h="2541">
                    <a:moveTo>
                      <a:pt x="117" y="0"/>
                    </a:moveTo>
                    <a:lnTo>
                      <a:pt x="117" y="0"/>
                    </a:lnTo>
                    <a:lnTo>
                      <a:pt x="110" y="13"/>
                    </a:lnTo>
                    <a:lnTo>
                      <a:pt x="97" y="44"/>
                    </a:lnTo>
                    <a:lnTo>
                      <a:pt x="82" y="81"/>
                    </a:lnTo>
                    <a:lnTo>
                      <a:pt x="75" y="99"/>
                    </a:lnTo>
                    <a:lnTo>
                      <a:pt x="71" y="116"/>
                    </a:lnTo>
                    <a:lnTo>
                      <a:pt x="71" y="116"/>
                    </a:lnTo>
                    <a:lnTo>
                      <a:pt x="63" y="153"/>
                    </a:lnTo>
                    <a:lnTo>
                      <a:pt x="56" y="197"/>
                    </a:lnTo>
                    <a:lnTo>
                      <a:pt x="47" y="239"/>
                    </a:lnTo>
                    <a:lnTo>
                      <a:pt x="43" y="256"/>
                    </a:lnTo>
                    <a:lnTo>
                      <a:pt x="38" y="268"/>
                    </a:lnTo>
                    <a:lnTo>
                      <a:pt x="38" y="268"/>
                    </a:lnTo>
                    <a:lnTo>
                      <a:pt x="27" y="295"/>
                    </a:lnTo>
                    <a:lnTo>
                      <a:pt x="13" y="326"/>
                    </a:lnTo>
                    <a:lnTo>
                      <a:pt x="7" y="343"/>
                    </a:lnTo>
                    <a:lnTo>
                      <a:pt x="2" y="357"/>
                    </a:lnTo>
                    <a:lnTo>
                      <a:pt x="0" y="369"/>
                    </a:lnTo>
                    <a:lnTo>
                      <a:pt x="0" y="374"/>
                    </a:lnTo>
                    <a:lnTo>
                      <a:pt x="1" y="377"/>
                    </a:lnTo>
                    <a:lnTo>
                      <a:pt x="1" y="377"/>
                    </a:lnTo>
                    <a:lnTo>
                      <a:pt x="9" y="394"/>
                    </a:lnTo>
                    <a:lnTo>
                      <a:pt x="24" y="424"/>
                    </a:lnTo>
                    <a:lnTo>
                      <a:pt x="70" y="513"/>
                    </a:lnTo>
                    <a:lnTo>
                      <a:pt x="116" y="597"/>
                    </a:lnTo>
                    <a:lnTo>
                      <a:pt x="132" y="625"/>
                    </a:lnTo>
                    <a:lnTo>
                      <a:pt x="137" y="634"/>
                    </a:lnTo>
                    <a:lnTo>
                      <a:pt x="141" y="637"/>
                    </a:lnTo>
                    <a:lnTo>
                      <a:pt x="141" y="637"/>
                    </a:lnTo>
                    <a:lnTo>
                      <a:pt x="144" y="638"/>
                    </a:lnTo>
                    <a:lnTo>
                      <a:pt x="147" y="639"/>
                    </a:lnTo>
                    <a:lnTo>
                      <a:pt x="155" y="639"/>
                    </a:lnTo>
                    <a:lnTo>
                      <a:pt x="159" y="640"/>
                    </a:lnTo>
                    <a:lnTo>
                      <a:pt x="163" y="641"/>
                    </a:lnTo>
                    <a:lnTo>
                      <a:pt x="165" y="644"/>
                    </a:lnTo>
                    <a:lnTo>
                      <a:pt x="167" y="648"/>
                    </a:lnTo>
                    <a:lnTo>
                      <a:pt x="167" y="648"/>
                    </a:lnTo>
                    <a:lnTo>
                      <a:pt x="167" y="654"/>
                    </a:lnTo>
                    <a:lnTo>
                      <a:pt x="166" y="663"/>
                    </a:lnTo>
                    <a:lnTo>
                      <a:pt x="161" y="684"/>
                    </a:lnTo>
                    <a:lnTo>
                      <a:pt x="160" y="695"/>
                    </a:lnTo>
                    <a:lnTo>
                      <a:pt x="160" y="706"/>
                    </a:lnTo>
                    <a:lnTo>
                      <a:pt x="161" y="711"/>
                    </a:lnTo>
                    <a:lnTo>
                      <a:pt x="163" y="715"/>
                    </a:lnTo>
                    <a:lnTo>
                      <a:pt x="166" y="720"/>
                    </a:lnTo>
                    <a:lnTo>
                      <a:pt x="169" y="724"/>
                    </a:lnTo>
                    <a:lnTo>
                      <a:pt x="169" y="724"/>
                    </a:lnTo>
                    <a:lnTo>
                      <a:pt x="177" y="730"/>
                    </a:lnTo>
                    <a:lnTo>
                      <a:pt x="184" y="733"/>
                    </a:lnTo>
                    <a:lnTo>
                      <a:pt x="191" y="735"/>
                    </a:lnTo>
                    <a:lnTo>
                      <a:pt x="197" y="735"/>
                    </a:lnTo>
                    <a:lnTo>
                      <a:pt x="208" y="733"/>
                    </a:lnTo>
                    <a:lnTo>
                      <a:pt x="213" y="734"/>
                    </a:lnTo>
                    <a:lnTo>
                      <a:pt x="217" y="735"/>
                    </a:lnTo>
                    <a:lnTo>
                      <a:pt x="217" y="735"/>
                    </a:lnTo>
                    <a:lnTo>
                      <a:pt x="221" y="738"/>
                    </a:lnTo>
                    <a:lnTo>
                      <a:pt x="226" y="744"/>
                    </a:lnTo>
                    <a:lnTo>
                      <a:pt x="231" y="751"/>
                    </a:lnTo>
                    <a:lnTo>
                      <a:pt x="236" y="759"/>
                    </a:lnTo>
                    <a:lnTo>
                      <a:pt x="239" y="768"/>
                    </a:lnTo>
                    <a:lnTo>
                      <a:pt x="242" y="775"/>
                    </a:lnTo>
                    <a:lnTo>
                      <a:pt x="244" y="783"/>
                    </a:lnTo>
                    <a:lnTo>
                      <a:pt x="245" y="790"/>
                    </a:lnTo>
                    <a:lnTo>
                      <a:pt x="245" y="790"/>
                    </a:lnTo>
                    <a:lnTo>
                      <a:pt x="247" y="804"/>
                    </a:lnTo>
                    <a:lnTo>
                      <a:pt x="248" y="814"/>
                    </a:lnTo>
                    <a:lnTo>
                      <a:pt x="249" y="823"/>
                    </a:lnTo>
                    <a:lnTo>
                      <a:pt x="248" y="834"/>
                    </a:lnTo>
                    <a:lnTo>
                      <a:pt x="247" y="846"/>
                    </a:lnTo>
                    <a:lnTo>
                      <a:pt x="242" y="858"/>
                    </a:lnTo>
                    <a:lnTo>
                      <a:pt x="237" y="870"/>
                    </a:lnTo>
                    <a:lnTo>
                      <a:pt x="237" y="870"/>
                    </a:lnTo>
                    <a:lnTo>
                      <a:pt x="233" y="877"/>
                    </a:lnTo>
                    <a:lnTo>
                      <a:pt x="231" y="883"/>
                    </a:lnTo>
                    <a:lnTo>
                      <a:pt x="230" y="891"/>
                    </a:lnTo>
                    <a:lnTo>
                      <a:pt x="230" y="899"/>
                    </a:lnTo>
                    <a:lnTo>
                      <a:pt x="231" y="906"/>
                    </a:lnTo>
                    <a:lnTo>
                      <a:pt x="232" y="915"/>
                    </a:lnTo>
                    <a:lnTo>
                      <a:pt x="238" y="931"/>
                    </a:lnTo>
                    <a:lnTo>
                      <a:pt x="243" y="947"/>
                    </a:lnTo>
                    <a:lnTo>
                      <a:pt x="251" y="961"/>
                    </a:lnTo>
                    <a:lnTo>
                      <a:pt x="257" y="973"/>
                    </a:lnTo>
                    <a:lnTo>
                      <a:pt x="263" y="982"/>
                    </a:lnTo>
                    <a:lnTo>
                      <a:pt x="263" y="982"/>
                    </a:lnTo>
                    <a:lnTo>
                      <a:pt x="268" y="989"/>
                    </a:lnTo>
                    <a:lnTo>
                      <a:pt x="277" y="997"/>
                    </a:lnTo>
                    <a:lnTo>
                      <a:pt x="296" y="1013"/>
                    </a:lnTo>
                    <a:lnTo>
                      <a:pt x="304" y="1021"/>
                    </a:lnTo>
                    <a:lnTo>
                      <a:pt x="312" y="1027"/>
                    </a:lnTo>
                    <a:lnTo>
                      <a:pt x="317" y="1034"/>
                    </a:lnTo>
                    <a:lnTo>
                      <a:pt x="319" y="1037"/>
                    </a:lnTo>
                    <a:lnTo>
                      <a:pt x="320" y="1040"/>
                    </a:lnTo>
                    <a:lnTo>
                      <a:pt x="320" y="1040"/>
                    </a:lnTo>
                    <a:lnTo>
                      <a:pt x="320" y="1044"/>
                    </a:lnTo>
                    <a:lnTo>
                      <a:pt x="319" y="1047"/>
                    </a:lnTo>
                    <a:lnTo>
                      <a:pt x="314" y="1057"/>
                    </a:lnTo>
                    <a:lnTo>
                      <a:pt x="302" y="1080"/>
                    </a:lnTo>
                    <a:lnTo>
                      <a:pt x="296" y="1093"/>
                    </a:lnTo>
                    <a:lnTo>
                      <a:pt x="291" y="1107"/>
                    </a:lnTo>
                    <a:lnTo>
                      <a:pt x="290" y="1114"/>
                    </a:lnTo>
                    <a:lnTo>
                      <a:pt x="289" y="1121"/>
                    </a:lnTo>
                    <a:lnTo>
                      <a:pt x="290" y="1128"/>
                    </a:lnTo>
                    <a:lnTo>
                      <a:pt x="291" y="1134"/>
                    </a:lnTo>
                    <a:lnTo>
                      <a:pt x="291" y="1134"/>
                    </a:lnTo>
                    <a:lnTo>
                      <a:pt x="293" y="1141"/>
                    </a:lnTo>
                    <a:lnTo>
                      <a:pt x="297" y="1147"/>
                    </a:lnTo>
                    <a:lnTo>
                      <a:pt x="305" y="1162"/>
                    </a:lnTo>
                    <a:lnTo>
                      <a:pt x="315" y="1176"/>
                    </a:lnTo>
                    <a:lnTo>
                      <a:pt x="326" y="1191"/>
                    </a:lnTo>
                    <a:lnTo>
                      <a:pt x="337" y="1205"/>
                    </a:lnTo>
                    <a:lnTo>
                      <a:pt x="346" y="1218"/>
                    </a:lnTo>
                    <a:lnTo>
                      <a:pt x="353" y="1231"/>
                    </a:lnTo>
                    <a:lnTo>
                      <a:pt x="356" y="1238"/>
                    </a:lnTo>
                    <a:lnTo>
                      <a:pt x="357" y="1243"/>
                    </a:lnTo>
                    <a:lnTo>
                      <a:pt x="357" y="1243"/>
                    </a:lnTo>
                    <a:lnTo>
                      <a:pt x="358" y="1255"/>
                    </a:lnTo>
                    <a:lnTo>
                      <a:pt x="357" y="1269"/>
                    </a:lnTo>
                    <a:lnTo>
                      <a:pt x="356" y="1285"/>
                    </a:lnTo>
                    <a:lnTo>
                      <a:pt x="352" y="1300"/>
                    </a:lnTo>
                    <a:lnTo>
                      <a:pt x="349" y="1315"/>
                    </a:lnTo>
                    <a:lnTo>
                      <a:pt x="345" y="1328"/>
                    </a:lnTo>
                    <a:lnTo>
                      <a:pt x="339" y="1340"/>
                    </a:lnTo>
                    <a:lnTo>
                      <a:pt x="333" y="1350"/>
                    </a:lnTo>
                    <a:lnTo>
                      <a:pt x="333" y="1350"/>
                    </a:lnTo>
                    <a:lnTo>
                      <a:pt x="325" y="1358"/>
                    </a:lnTo>
                    <a:lnTo>
                      <a:pt x="315" y="1364"/>
                    </a:lnTo>
                    <a:lnTo>
                      <a:pt x="291" y="1379"/>
                    </a:lnTo>
                    <a:lnTo>
                      <a:pt x="279" y="1386"/>
                    </a:lnTo>
                    <a:lnTo>
                      <a:pt x="268" y="1396"/>
                    </a:lnTo>
                    <a:lnTo>
                      <a:pt x="264" y="1400"/>
                    </a:lnTo>
                    <a:lnTo>
                      <a:pt x="259" y="1407"/>
                    </a:lnTo>
                    <a:lnTo>
                      <a:pt x="255" y="1413"/>
                    </a:lnTo>
                    <a:lnTo>
                      <a:pt x="252" y="1420"/>
                    </a:lnTo>
                    <a:lnTo>
                      <a:pt x="252" y="1420"/>
                    </a:lnTo>
                    <a:lnTo>
                      <a:pt x="248" y="1435"/>
                    </a:lnTo>
                    <a:lnTo>
                      <a:pt x="244" y="1453"/>
                    </a:lnTo>
                    <a:lnTo>
                      <a:pt x="243" y="1469"/>
                    </a:lnTo>
                    <a:lnTo>
                      <a:pt x="242" y="1486"/>
                    </a:lnTo>
                    <a:lnTo>
                      <a:pt x="243" y="1518"/>
                    </a:lnTo>
                    <a:lnTo>
                      <a:pt x="243" y="1531"/>
                    </a:lnTo>
                    <a:lnTo>
                      <a:pt x="243" y="1542"/>
                    </a:lnTo>
                    <a:lnTo>
                      <a:pt x="243" y="1542"/>
                    </a:lnTo>
                    <a:lnTo>
                      <a:pt x="240" y="1553"/>
                    </a:lnTo>
                    <a:lnTo>
                      <a:pt x="235" y="1568"/>
                    </a:lnTo>
                    <a:lnTo>
                      <a:pt x="220" y="1604"/>
                    </a:lnTo>
                    <a:lnTo>
                      <a:pt x="215" y="1622"/>
                    </a:lnTo>
                    <a:lnTo>
                      <a:pt x="213" y="1630"/>
                    </a:lnTo>
                    <a:lnTo>
                      <a:pt x="212" y="1638"/>
                    </a:lnTo>
                    <a:lnTo>
                      <a:pt x="212" y="1644"/>
                    </a:lnTo>
                    <a:lnTo>
                      <a:pt x="213" y="1649"/>
                    </a:lnTo>
                    <a:lnTo>
                      <a:pt x="215" y="1653"/>
                    </a:lnTo>
                    <a:lnTo>
                      <a:pt x="219" y="1656"/>
                    </a:lnTo>
                    <a:lnTo>
                      <a:pt x="219" y="1656"/>
                    </a:lnTo>
                    <a:lnTo>
                      <a:pt x="228" y="1658"/>
                    </a:lnTo>
                    <a:lnTo>
                      <a:pt x="237" y="1660"/>
                    </a:lnTo>
                    <a:lnTo>
                      <a:pt x="243" y="1660"/>
                    </a:lnTo>
                    <a:lnTo>
                      <a:pt x="251" y="1659"/>
                    </a:lnTo>
                    <a:lnTo>
                      <a:pt x="257" y="1657"/>
                    </a:lnTo>
                    <a:lnTo>
                      <a:pt x="264" y="1654"/>
                    </a:lnTo>
                    <a:lnTo>
                      <a:pt x="280" y="1645"/>
                    </a:lnTo>
                    <a:lnTo>
                      <a:pt x="280" y="1645"/>
                    </a:lnTo>
                    <a:lnTo>
                      <a:pt x="285" y="1641"/>
                    </a:lnTo>
                    <a:lnTo>
                      <a:pt x="289" y="1638"/>
                    </a:lnTo>
                    <a:lnTo>
                      <a:pt x="297" y="1628"/>
                    </a:lnTo>
                    <a:lnTo>
                      <a:pt x="310" y="1609"/>
                    </a:lnTo>
                    <a:lnTo>
                      <a:pt x="315" y="1601"/>
                    </a:lnTo>
                    <a:lnTo>
                      <a:pt x="321" y="1594"/>
                    </a:lnTo>
                    <a:lnTo>
                      <a:pt x="323" y="1593"/>
                    </a:lnTo>
                    <a:lnTo>
                      <a:pt x="325" y="1592"/>
                    </a:lnTo>
                    <a:lnTo>
                      <a:pt x="328" y="1592"/>
                    </a:lnTo>
                    <a:lnTo>
                      <a:pt x="331" y="1594"/>
                    </a:lnTo>
                    <a:lnTo>
                      <a:pt x="331" y="1594"/>
                    </a:lnTo>
                    <a:lnTo>
                      <a:pt x="339" y="1605"/>
                    </a:lnTo>
                    <a:lnTo>
                      <a:pt x="344" y="1612"/>
                    </a:lnTo>
                    <a:lnTo>
                      <a:pt x="347" y="1618"/>
                    </a:lnTo>
                    <a:lnTo>
                      <a:pt x="349" y="1625"/>
                    </a:lnTo>
                    <a:lnTo>
                      <a:pt x="350" y="1632"/>
                    </a:lnTo>
                    <a:lnTo>
                      <a:pt x="351" y="1638"/>
                    </a:lnTo>
                    <a:lnTo>
                      <a:pt x="350" y="1645"/>
                    </a:lnTo>
                    <a:lnTo>
                      <a:pt x="350" y="1645"/>
                    </a:lnTo>
                    <a:lnTo>
                      <a:pt x="348" y="1651"/>
                    </a:lnTo>
                    <a:lnTo>
                      <a:pt x="345" y="1659"/>
                    </a:lnTo>
                    <a:lnTo>
                      <a:pt x="337" y="1674"/>
                    </a:lnTo>
                    <a:lnTo>
                      <a:pt x="335" y="1682"/>
                    </a:lnTo>
                    <a:lnTo>
                      <a:pt x="333" y="1689"/>
                    </a:lnTo>
                    <a:lnTo>
                      <a:pt x="333" y="1697"/>
                    </a:lnTo>
                    <a:lnTo>
                      <a:pt x="335" y="1704"/>
                    </a:lnTo>
                    <a:lnTo>
                      <a:pt x="335" y="1704"/>
                    </a:lnTo>
                    <a:lnTo>
                      <a:pt x="343" y="1722"/>
                    </a:lnTo>
                    <a:lnTo>
                      <a:pt x="347" y="1736"/>
                    </a:lnTo>
                    <a:lnTo>
                      <a:pt x="352" y="1753"/>
                    </a:lnTo>
                    <a:lnTo>
                      <a:pt x="357" y="1771"/>
                    </a:lnTo>
                    <a:lnTo>
                      <a:pt x="361" y="1792"/>
                    </a:lnTo>
                    <a:lnTo>
                      <a:pt x="364" y="1815"/>
                    </a:lnTo>
                    <a:lnTo>
                      <a:pt x="368" y="1839"/>
                    </a:lnTo>
                    <a:lnTo>
                      <a:pt x="368" y="1839"/>
                    </a:lnTo>
                    <a:lnTo>
                      <a:pt x="372" y="1885"/>
                    </a:lnTo>
                    <a:lnTo>
                      <a:pt x="375" y="1921"/>
                    </a:lnTo>
                    <a:lnTo>
                      <a:pt x="377" y="1937"/>
                    </a:lnTo>
                    <a:lnTo>
                      <a:pt x="382" y="1951"/>
                    </a:lnTo>
                    <a:lnTo>
                      <a:pt x="386" y="1965"/>
                    </a:lnTo>
                    <a:lnTo>
                      <a:pt x="392" y="1978"/>
                    </a:lnTo>
                    <a:lnTo>
                      <a:pt x="392" y="1978"/>
                    </a:lnTo>
                    <a:lnTo>
                      <a:pt x="399" y="1990"/>
                    </a:lnTo>
                    <a:lnTo>
                      <a:pt x="408" y="2002"/>
                    </a:lnTo>
                    <a:lnTo>
                      <a:pt x="417" y="2012"/>
                    </a:lnTo>
                    <a:lnTo>
                      <a:pt x="428" y="2022"/>
                    </a:lnTo>
                    <a:lnTo>
                      <a:pt x="446" y="2042"/>
                    </a:lnTo>
                    <a:lnTo>
                      <a:pt x="455" y="2051"/>
                    </a:lnTo>
                    <a:lnTo>
                      <a:pt x="461" y="2061"/>
                    </a:lnTo>
                    <a:lnTo>
                      <a:pt x="461" y="2061"/>
                    </a:lnTo>
                    <a:lnTo>
                      <a:pt x="467" y="2074"/>
                    </a:lnTo>
                    <a:lnTo>
                      <a:pt x="473" y="2091"/>
                    </a:lnTo>
                    <a:lnTo>
                      <a:pt x="486" y="2130"/>
                    </a:lnTo>
                    <a:lnTo>
                      <a:pt x="496" y="2170"/>
                    </a:lnTo>
                    <a:lnTo>
                      <a:pt x="503" y="2201"/>
                    </a:lnTo>
                    <a:lnTo>
                      <a:pt x="503" y="2201"/>
                    </a:lnTo>
                    <a:lnTo>
                      <a:pt x="504" y="2206"/>
                    </a:lnTo>
                    <a:lnTo>
                      <a:pt x="505" y="2211"/>
                    </a:lnTo>
                    <a:lnTo>
                      <a:pt x="509" y="2217"/>
                    </a:lnTo>
                    <a:lnTo>
                      <a:pt x="515" y="2222"/>
                    </a:lnTo>
                    <a:lnTo>
                      <a:pt x="520" y="2225"/>
                    </a:lnTo>
                    <a:lnTo>
                      <a:pt x="530" y="2229"/>
                    </a:lnTo>
                    <a:lnTo>
                      <a:pt x="533" y="2231"/>
                    </a:lnTo>
                    <a:lnTo>
                      <a:pt x="534" y="2234"/>
                    </a:lnTo>
                    <a:lnTo>
                      <a:pt x="536" y="2236"/>
                    </a:lnTo>
                    <a:lnTo>
                      <a:pt x="536" y="2236"/>
                    </a:lnTo>
                    <a:lnTo>
                      <a:pt x="537" y="2241"/>
                    </a:lnTo>
                    <a:lnTo>
                      <a:pt x="539" y="2247"/>
                    </a:lnTo>
                    <a:lnTo>
                      <a:pt x="544" y="2256"/>
                    </a:lnTo>
                    <a:lnTo>
                      <a:pt x="552" y="2265"/>
                    </a:lnTo>
                    <a:lnTo>
                      <a:pt x="557" y="2271"/>
                    </a:lnTo>
                    <a:lnTo>
                      <a:pt x="557" y="2271"/>
                    </a:lnTo>
                    <a:lnTo>
                      <a:pt x="594" y="2301"/>
                    </a:lnTo>
                    <a:lnTo>
                      <a:pt x="608" y="2312"/>
                    </a:lnTo>
                    <a:lnTo>
                      <a:pt x="621" y="2321"/>
                    </a:lnTo>
                    <a:lnTo>
                      <a:pt x="633" y="2328"/>
                    </a:lnTo>
                    <a:lnTo>
                      <a:pt x="638" y="2331"/>
                    </a:lnTo>
                    <a:lnTo>
                      <a:pt x="642" y="2332"/>
                    </a:lnTo>
                    <a:lnTo>
                      <a:pt x="642" y="2332"/>
                    </a:lnTo>
                    <a:lnTo>
                      <a:pt x="660" y="2335"/>
                    </a:lnTo>
                    <a:lnTo>
                      <a:pt x="678" y="2336"/>
                    </a:lnTo>
                    <a:lnTo>
                      <a:pt x="698" y="2336"/>
                    </a:lnTo>
                    <a:lnTo>
                      <a:pt x="719" y="2334"/>
                    </a:lnTo>
                    <a:lnTo>
                      <a:pt x="719" y="2334"/>
                    </a:lnTo>
                    <a:lnTo>
                      <a:pt x="730" y="2333"/>
                    </a:lnTo>
                    <a:lnTo>
                      <a:pt x="741" y="2332"/>
                    </a:lnTo>
                    <a:lnTo>
                      <a:pt x="762" y="2332"/>
                    </a:lnTo>
                    <a:lnTo>
                      <a:pt x="782" y="2332"/>
                    </a:lnTo>
                    <a:lnTo>
                      <a:pt x="791" y="2331"/>
                    </a:lnTo>
                    <a:lnTo>
                      <a:pt x="797" y="2329"/>
                    </a:lnTo>
                    <a:lnTo>
                      <a:pt x="797" y="2329"/>
                    </a:lnTo>
                    <a:lnTo>
                      <a:pt x="803" y="2327"/>
                    </a:lnTo>
                    <a:lnTo>
                      <a:pt x="808" y="2323"/>
                    </a:lnTo>
                    <a:lnTo>
                      <a:pt x="818" y="2315"/>
                    </a:lnTo>
                    <a:lnTo>
                      <a:pt x="822" y="2312"/>
                    </a:lnTo>
                    <a:lnTo>
                      <a:pt x="827" y="2311"/>
                    </a:lnTo>
                    <a:lnTo>
                      <a:pt x="831" y="2311"/>
                    </a:lnTo>
                    <a:lnTo>
                      <a:pt x="837" y="2314"/>
                    </a:lnTo>
                    <a:lnTo>
                      <a:pt x="837" y="2314"/>
                    </a:lnTo>
                    <a:lnTo>
                      <a:pt x="845" y="2325"/>
                    </a:lnTo>
                    <a:lnTo>
                      <a:pt x="850" y="2329"/>
                    </a:lnTo>
                    <a:lnTo>
                      <a:pt x="854" y="2335"/>
                    </a:lnTo>
                    <a:lnTo>
                      <a:pt x="859" y="2339"/>
                    </a:lnTo>
                    <a:lnTo>
                      <a:pt x="867" y="2344"/>
                    </a:lnTo>
                    <a:lnTo>
                      <a:pt x="876" y="2347"/>
                    </a:lnTo>
                    <a:lnTo>
                      <a:pt x="887" y="2349"/>
                    </a:lnTo>
                    <a:lnTo>
                      <a:pt x="887" y="2349"/>
                    </a:lnTo>
                    <a:lnTo>
                      <a:pt x="901" y="2351"/>
                    </a:lnTo>
                    <a:lnTo>
                      <a:pt x="916" y="2355"/>
                    </a:lnTo>
                    <a:lnTo>
                      <a:pt x="954" y="2362"/>
                    </a:lnTo>
                    <a:lnTo>
                      <a:pt x="973" y="2365"/>
                    </a:lnTo>
                    <a:lnTo>
                      <a:pt x="993" y="2368"/>
                    </a:lnTo>
                    <a:lnTo>
                      <a:pt x="1010" y="2367"/>
                    </a:lnTo>
                    <a:lnTo>
                      <a:pt x="1019" y="2367"/>
                    </a:lnTo>
                    <a:lnTo>
                      <a:pt x="1026" y="2364"/>
                    </a:lnTo>
                    <a:lnTo>
                      <a:pt x="1026" y="2364"/>
                    </a:lnTo>
                    <a:lnTo>
                      <a:pt x="1039" y="2361"/>
                    </a:lnTo>
                    <a:lnTo>
                      <a:pt x="1051" y="2359"/>
                    </a:lnTo>
                    <a:lnTo>
                      <a:pt x="1062" y="2358"/>
                    </a:lnTo>
                    <a:lnTo>
                      <a:pt x="1071" y="2359"/>
                    </a:lnTo>
                    <a:lnTo>
                      <a:pt x="1079" y="2361"/>
                    </a:lnTo>
                    <a:lnTo>
                      <a:pt x="1085" y="2363"/>
                    </a:lnTo>
                    <a:lnTo>
                      <a:pt x="1091" y="2368"/>
                    </a:lnTo>
                    <a:lnTo>
                      <a:pt x="1096" y="2373"/>
                    </a:lnTo>
                    <a:lnTo>
                      <a:pt x="1096" y="2373"/>
                    </a:lnTo>
                    <a:lnTo>
                      <a:pt x="1098" y="2376"/>
                    </a:lnTo>
                    <a:lnTo>
                      <a:pt x="1101" y="2381"/>
                    </a:lnTo>
                    <a:lnTo>
                      <a:pt x="1103" y="2389"/>
                    </a:lnTo>
                    <a:lnTo>
                      <a:pt x="1108" y="2411"/>
                    </a:lnTo>
                    <a:lnTo>
                      <a:pt x="1111" y="2421"/>
                    </a:lnTo>
                    <a:lnTo>
                      <a:pt x="1115" y="2427"/>
                    </a:lnTo>
                    <a:lnTo>
                      <a:pt x="1117" y="2431"/>
                    </a:lnTo>
                    <a:lnTo>
                      <a:pt x="1120" y="2434"/>
                    </a:lnTo>
                    <a:lnTo>
                      <a:pt x="1124" y="2437"/>
                    </a:lnTo>
                    <a:lnTo>
                      <a:pt x="1130" y="2440"/>
                    </a:lnTo>
                    <a:lnTo>
                      <a:pt x="1135" y="2441"/>
                    </a:lnTo>
                    <a:lnTo>
                      <a:pt x="1135" y="2441"/>
                    </a:lnTo>
                    <a:lnTo>
                      <a:pt x="1148" y="2442"/>
                    </a:lnTo>
                    <a:lnTo>
                      <a:pt x="1164" y="2441"/>
                    </a:lnTo>
                    <a:lnTo>
                      <a:pt x="1180" y="2439"/>
                    </a:lnTo>
                    <a:lnTo>
                      <a:pt x="1196" y="2436"/>
                    </a:lnTo>
                    <a:lnTo>
                      <a:pt x="1224" y="2431"/>
                    </a:lnTo>
                    <a:lnTo>
                      <a:pt x="1236" y="2428"/>
                    </a:lnTo>
                    <a:lnTo>
                      <a:pt x="1288" y="2194"/>
                    </a:lnTo>
                    <a:lnTo>
                      <a:pt x="3587" y="2541"/>
                    </a:lnTo>
                    <a:lnTo>
                      <a:pt x="3650" y="2079"/>
                    </a:lnTo>
                    <a:lnTo>
                      <a:pt x="3823" y="650"/>
                    </a:lnTo>
                    <a:lnTo>
                      <a:pt x="3347" y="582"/>
                    </a:lnTo>
                    <a:lnTo>
                      <a:pt x="2828" y="500"/>
                    </a:lnTo>
                    <a:lnTo>
                      <a:pt x="2078" y="377"/>
                    </a:lnTo>
                    <a:lnTo>
                      <a:pt x="1628" y="299"/>
                    </a:lnTo>
                    <a:lnTo>
                      <a:pt x="767" y="131"/>
                    </a:lnTo>
                    <a:lnTo>
                      <a:pt x="117" y="0"/>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81" name="Freeform 177"/>
              <p:cNvSpPr>
                <a:spLocks noEditPoints="1"/>
              </p:cNvSpPr>
              <p:nvPr/>
            </p:nvSpPr>
            <p:spPr bwMode="auto">
              <a:xfrm>
                <a:off x="1787" y="1566"/>
                <a:ext cx="448" cy="321"/>
              </a:xfrm>
              <a:custGeom>
                <a:avLst/>
                <a:gdLst/>
                <a:ahLst/>
                <a:cxnLst>
                  <a:cxn ang="0">
                    <a:pos x="2668" y="274"/>
                  </a:cxn>
                  <a:cxn ang="0">
                    <a:pos x="2668" y="270"/>
                  </a:cxn>
                  <a:cxn ang="0">
                    <a:pos x="2664" y="233"/>
                  </a:cxn>
                  <a:cxn ang="0">
                    <a:pos x="2664" y="233"/>
                  </a:cxn>
                  <a:cxn ang="0">
                    <a:pos x="2686" y="581"/>
                  </a:cxn>
                  <a:cxn ang="0">
                    <a:pos x="2674" y="549"/>
                  </a:cxn>
                  <a:cxn ang="0">
                    <a:pos x="2662" y="508"/>
                  </a:cxn>
                  <a:cxn ang="0">
                    <a:pos x="2661" y="469"/>
                  </a:cxn>
                  <a:cxn ang="0">
                    <a:pos x="2662" y="410"/>
                  </a:cxn>
                  <a:cxn ang="0">
                    <a:pos x="2668" y="386"/>
                  </a:cxn>
                  <a:cxn ang="0">
                    <a:pos x="2672" y="357"/>
                  </a:cxn>
                  <a:cxn ang="0">
                    <a:pos x="2670" y="290"/>
                  </a:cxn>
                  <a:cxn ang="0">
                    <a:pos x="2669" y="277"/>
                  </a:cxn>
                  <a:cxn ang="0">
                    <a:pos x="2480" y="270"/>
                  </a:cxn>
                  <a:cxn ang="0">
                    <a:pos x="1332" y="216"/>
                  </a:cxn>
                  <a:cxn ang="0">
                    <a:pos x="175" y="127"/>
                  </a:cxn>
                  <a:cxn ang="0">
                    <a:pos x="175" y="133"/>
                  </a:cxn>
                  <a:cxn ang="0">
                    <a:pos x="0" y="1536"/>
                  </a:cxn>
                  <a:cxn ang="0">
                    <a:pos x="450" y="1562"/>
                  </a:cxn>
                  <a:cxn ang="0">
                    <a:pos x="1107" y="1607"/>
                  </a:cxn>
                  <a:cxn ang="0">
                    <a:pos x="1396" y="1632"/>
                  </a:cxn>
                  <a:cxn ang="0">
                    <a:pos x="1468" y="1643"/>
                  </a:cxn>
                  <a:cxn ang="0">
                    <a:pos x="1499" y="1657"/>
                  </a:cxn>
                  <a:cxn ang="0">
                    <a:pos x="1554" y="1677"/>
                  </a:cxn>
                  <a:cxn ang="0">
                    <a:pos x="1614" y="1693"/>
                  </a:cxn>
                  <a:cxn ang="0">
                    <a:pos x="1643" y="1706"/>
                  </a:cxn>
                  <a:cxn ang="0">
                    <a:pos x="1683" y="1734"/>
                  </a:cxn>
                  <a:cxn ang="0">
                    <a:pos x="1711" y="1748"/>
                  </a:cxn>
                  <a:cxn ang="0">
                    <a:pos x="1727" y="1751"/>
                  </a:cxn>
                  <a:cxn ang="0">
                    <a:pos x="1877" y="1782"/>
                  </a:cxn>
                  <a:cxn ang="0">
                    <a:pos x="1911" y="1791"/>
                  </a:cxn>
                  <a:cxn ang="0">
                    <a:pos x="2084" y="1863"/>
                  </a:cxn>
                  <a:cxn ang="0">
                    <a:pos x="2103" y="1868"/>
                  </a:cxn>
                  <a:cxn ang="0">
                    <a:pos x="2204" y="1833"/>
                  </a:cxn>
                  <a:cxn ang="0">
                    <a:pos x="2275" y="1809"/>
                  </a:cxn>
                  <a:cxn ang="0">
                    <a:pos x="2315" y="1804"/>
                  </a:cxn>
                  <a:cxn ang="0">
                    <a:pos x="2324" y="1807"/>
                  </a:cxn>
                  <a:cxn ang="0">
                    <a:pos x="2372" y="1820"/>
                  </a:cxn>
                  <a:cxn ang="0">
                    <a:pos x="2455" y="1830"/>
                  </a:cxn>
                  <a:cxn ang="0">
                    <a:pos x="2475" y="1835"/>
                  </a:cxn>
                  <a:cxn ang="0">
                    <a:pos x="2569" y="1876"/>
                  </a:cxn>
                  <a:cxn ang="0">
                    <a:pos x="2672" y="1930"/>
                  </a:cxn>
                  <a:cxn ang="0">
                    <a:pos x="2664" y="1869"/>
                  </a:cxn>
                  <a:cxn ang="0">
                    <a:pos x="2662" y="1816"/>
                  </a:cxn>
                  <a:cxn ang="0">
                    <a:pos x="2666" y="1774"/>
                  </a:cxn>
                  <a:cxn ang="0">
                    <a:pos x="2675" y="1731"/>
                  </a:cxn>
                  <a:cxn ang="0">
                    <a:pos x="2673" y="1657"/>
                  </a:cxn>
                  <a:cxn ang="0">
                    <a:pos x="2662" y="1548"/>
                  </a:cxn>
                  <a:cxn ang="0">
                    <a:pos x="2653" y="1518"/>
                  </a:cxn>
                  <a:cxn ang="0">
                    <a:pos x="2639" y="1495"/>
                  </a:cxn>
                  <a:cxn ang="0">
                    <a:pos x="2611" y="1471"/>
                  </a:cxn>
                  <a:cxn ang="0">
                    <a:pos x="2686" y="581"/>
                  </a:cxn>
                </a:cxnLst>
                <a:rect l="0" t="0" r="r" b="b"/>
                <a:pathLst>
                  <a:path w="2686" h="1930">
                    <a:moveTo>
                      <a:pt x="2668" y="270"/>
                    </a:moveTo>
                    <a:lnTo>
                      <a:pt x="2668" y="270"/>
                    </a:lnTo>
                    <a:lnTo>
                      <a:pt x="2668" y="274"/>
                    </a:lnTo>
                    <a:lnTo>
                      <a:pt x="2668" y="274"/>
                    </a:lnTo>
                    <a:lnTo>
                      <a:pt x="2668" y="270"/>
                    </a:lnTo>
                    <a:lnTo>
                      <a:pt x="2668" y="270"/>
                    </a:lnTo>
                    <a:close/>
                    <a:moveTo>
                      <a:pt x="2661" y="178"/>
                    </a:moveTo>
                    <a:lnTo>
                      <a:pt x="2661" y="178"/>
                    </a:lnTo>
                    <a:lnTo>
                      <a:pt x="2664" y="233"/>
                    </a:lnTo>
                    <a:lnTo>
                      <a:pt x="2668" y="270"/>
                    </a:lnTo>
                    <a:lnTo>
                      <a:pt x="2668" y="270"/>
                    </a:lnTo>
                    <a:lnTo>
                      <a:pt x="2664" y="233"/>
                    </a:lnTo>
                    <a:lnTo>
                      <a:pt x="2661" y="178"/>
                    </a:lnTo>
                    <a:lnTo>
                      <a:pt x="2661" y="178"/>
                    </a:lnTo>
                    <a:close/>
                    <a:moveTo>
                      <a:pt x="2686" y="581"/>
                    </a:moveTo>
                    <a:lnTo>
                      <a:pt x="2686" y="581"/>
                    </a:lnTo>
                    <a:lnTo>
                      <a:pt x="2682" y="572"/>
                    </a:lnTo>
                    <a:lnTo>
                      <a:pt x="2674" y="549"/>
                    </a:lnTo>
                    <a:lnTo>
                      <a:pt x="2669" y="536"/>
                    </a:lnTo>
                    <a:lnTo>
                      <a:pt x="2665" y="522"/>
                    </a:lnTo>
                    <a:lnTo>
                      <a:pt x="2662" y="508"/>
                    </a:lnTo>
                    <a:lnTo>
                      <a:pt x="2661" y="495"/>
                    </a:lnTo>
                    <a:lnTo>
                      <a:pt x="2661" y="495"/>
                    </a:lnTo>
                    <a:lnTo>
                      <a:pt x="2661" y="469"/>
                    </a:lnTo>
                    <a:lnTo>
                      <a:pt x="2660" y="439"/>
                    </a:lnTo>
                    <a:lnTo>
                      <a:pt x="2661" y="424"/>
                    </a:lnTo>
                    <a:lnTo>
                      <a:pt x="2662" y="410"/>
                    </a:lnTo>
                    <a:lnTo>
                      <a:pt x="2664" y="397"/>
                    </a:lnTo>
                    <a:lnTo>
                      <a:pt x="2668" y="386"/>
                    </a:lnTo>
                    <a:lnTo>
                      <a:pt x="2668" y="386"/>
                    </a:lnTo>
                    <a:lnTo>
                      <a:pt x="2669" y="380"/>
                    </a:lnTo>
                    <a:lnTo>
                      <a:pt x="2670" y="373"/>
                    </a:lnTo>
                    <a:lnTo>
                      <a:pt x="2672" y="357"/>
                    </a:lnTo>
                    <a:lnTo>
                      <a:pt x="2672" y="339"/>
                    </a:lnTo>
                    <a:lnTo>
                      <a:pt x="2672" y="321"/>
                    </a:lnTo>
                    <a:lnTo>
                      <a:pt x="2670" y="290"/>
                    </a:lnTo>
                    <a:lnTo>
                      <a:pt x="2669" y="277"/>
                    </a:lnTo>
                    <a:lnTo>
                      <a:pt x="2669" y="277"/>
                    </a:lnTo>
                    <a:lnTo>
                      <a:pt x="2669" y="277"/>
                    </a:lnTo>
                    <a:lnTo>
                      <a:pt x="2653" y="277"/>
                    </a:lnTo>
                    <a:lnTo>
                      <a:pt x="2611" y="276"/>
                    </a:lnTo>
                    <a:lnTo>
                      <a:pt x="2480" y="270"/>
                    </a:lnTo>
                    <a:lnTo>
                      <a:pt x="2288" y="260"/>
                    </a:lnTo>
                    <a:lnTo>
                      <a:pt x="1625" y="231"/>
                    </a:lnTo>
                    <a:lnTo>
                      <a:pt x="1332" y="216"/>
                    </a:lnTo>
                    <a:lnTo>
                      <a:pt x="723" y="175"/>
                    </a:lnTo>
                    <a:lnTo>
                      <a:pt x="298" y="138"/>
                    </a:lnTo>
                    <a:lnTo>
                      <a:pt x="175" y="127"/>
                    </a:lnTo>
                    <a:lnTo>
                      <a:pt x="192" y="0"/>
                    </a:lnTo>
                    <a:lnTo>
                      <a:pt x="192" y="0"/>
                    </a:lnTo>
                    <a:lnTo>
                      <a:pt x="175" y="133"/>
                    </a:lnTo>
                    <a:lnTo>
                      <a:pt x="113" y="587"/>
                    </a:lnTo>
                    <a:lnTo>
                      <a:pt x="120" y="591"/>
                    </a:lnTo>
                    <a:lnTo>
                      <a:pt x="0" y="1536"/>
                    </a:lnTo>
                    <a:lnTo>
                      <a:pt x="0" y="1536"/>
                    </a:lnTo>
                    <a:lnTo>
                      <a:pt x="222" y="1548"/>
                    </a:lnTo>
                    <a:lnTo>
                      <a:pt x="450" y="1562"/>
                    </a:lnTo>
                    <a:lnTo>
                      <a:pt x="715" y="1579"/>
                    </a:lnTo>
                    <a:lnTo>
                      <a:pt x="981" y="1597"/>
                    </a:lnTo>
                    <a:lnTo>
                      <a:pt x="1107" y="1607"/>
                    </a:lnTo>
                    <a:lnTo>
                      <a:pt x="1219" y="1616"/>
                    </a:lnTo>
                    <a:lnTo>
                      <a:pt x="1317" y="1624"/>
                    </a:lnTo>
                    <a:lnTo>
                      <a:pt x="1396" y="1632"/>
                    </a:lnTo>
                    <a:lnTo>
                      <a:pt x="1426" y="1636"/>
                    </a:lnTo>
                    <a:lnTo>
                      <a:pt x="1450" y="1640"/>
                    </a:lnTo>
                    <a:lnTo>
                      <a:pt x="1468" y="1643"/>
                    </a:lnTo>
                    <a:lnTo>
                      <a:pt x="1478" y="1646"/>
                    </a:lnTo>
                    <a:lnTo>
                      <a:pt x="1478" y="1646"/>
                    </a:lnTo>
                    <a:lnTo>
                      <a:pt x="1499" y="1657"/>
                    </a:lnTo>
                    <a:lnTo>
                      <a:pt x="1520" y="1666"/>
                    </a:lnTo>
                    <a:lnTo>
                      <a:pt x="1538" y="1672"/>
                    </a:lnTo>
                    <a:lnTo>
                      <a:pt x="1554" y="1677"/>
                    </a:lnTo>
                    <a:lnTo>
                      <a:pt x="1583" y="1686"/>
                    </a:lnTo>
                    <a:lnTo>
                      <a:pt x="1614" y="1693"/>
                    </a:lnTo>
                    <a:lnTo>
                      <a:pt x="1614" y="1693"/>
                    </a:lnTo>
                    <a:lnTo>
                      <a:pt x="1623" y="1695"/>
                    </a:lnTo>
                    <a:lnTo>
                      <a:pt x="1629" y="1699"/>
                    </a:lnTo>
                    <a:lnTo>
                      <a:pt x="1643" y="1706"/>
                    </a:lnTo>
                    <a:lnTo>
                      <a:pt x="1657" y="1715"/>
                    </a:lnTo>
                    <a:lnTo>
                      <a:pt x="1670" y="1724"/>
                    </a:lnTo>
                    <a:lnTo>
                      <a:pt x="1683" y="1734"/>
                    </a:lnTo>
                    <a:lnTo>
                      <a:pt x="1697" y="1741"/>
                    </a:lnTo>
                    <a:lnTo>
                      <a:pt x="1703" y="1744"/>
                    </a:lnTo>
                    <a:lnTo>
                      <a:pt x="1711" y="1748"/>
                    </a:lnTo>
                    <a:lnTo>
                      <a:pt x="1719" y="1750"/>
                    </a:lnTo>
                    <a:lnTo>
                      <a:pt x="1727" y="1751"/>
                    </a:lnTo>
                    <a:lnTo>
                      <a:pt x="1727" y="1751"/>
                    </a:lnTo>
                    <a:lnTo>
                      <a:pt x="1772" y="1759"/>
                    </a:lnTo>
                    <a:lnTo>
                      <a:pt x="1826" y="1770"/>
                    </a:lnTo>
                    <a:lnTo>
                      <a:pt x="1877" y="1782"/>
                    </a:lnTo>
                    <a:lnTo>
                      <a:pt x="1896" y="1787"/>
                    </a:lnTo>
                    <a:lnTo>
                      <a:pt x="1911" y="1791"/>
                    </a:lnTo>
                    <a:lnTo>
                      <a:pt x="1911" y="1791"/>
                    </a:lnTo>
                    <a:lnTo>
                      <a:pt x="2007" y="1832"/>
                    </a:lnTo>
                    <a:lnTo>
                      <a:pt x="2062" y="1855"/>
                    </a:lnTo>
                    <a:lnTo>
                      <a:pt x="2084" y="1863"/>
                    </a:lnTo>
                    <a:lnTo>
                      <a:pt x="2097" y="1868"/>
                    </a:lnTo>
                    <a:lnTo>
                      <a:pt x="2097" y="1868"/>
                    </a:lnTo>
                    <a:lnTo>
                      <a:pt x="2103" y="1868"/>
                    </a:lnTo>
                    <a:lnTo>
                      <a:pt x="2111" y="1866"/>
                    </a:lnTo>
                    <a:lnTo>
                      <a:pt x="2136" y="1858"/>
                    </a:lnTo>
                    <a:lnTo>
                      <a:pt x="2204" y="1833"/>
                    </a:lnTo>
                    <a:lnTo>
                      <a:pt x="2240" y="1820"/>
                    </a:lnTo>
                    <a:lnTo>
                      <a:pt x="2257" y="1814"/>
                    </a:lnTo>
                    <a:lnTo>
                      <a:pt x="2275" y="1809"/>
                    </a:lnTo>
                    <a:lnTo>
                      <a:pt x="2290" y="1806"/>
                    </a:lnTo>
                    <a:lnTo>
                      <a:pt x="2303" y="1804"/>
                    </a:lnTo>
                    <a:lnTo>
                      <a:pt x="2315" y="1804"/>
                    </a:lnTo>
                    <a:lnTo>
                      <a:pt x="2320" y="1804"/>
                    </a:lnTo>
                    <a:lnTo>
                      <a:pt x="2324" y="1807"/>
                    </a:lnTo>
                    <a:lnTo>
                      <a:pt x="2324" y="1807"/>
                    </a:lnTo>
                    <a:lnTo>
                      <a:pt x="2339" y="1812"/>
                    </a:lnTo>
                    <a:lnTo>
                      <a:pt x="2356" y="1816"/>
                    </a:lnTo>
                    <a:lnTo>
                      <a:pt x="2372" y="1820"/>
                    </a:lnTo>
                    <a:lnTo>
                      <a:pt x="2388" y="1822"/>
                    </a:lnTo>
                    <a:lnTo>
                      <a:pt x="2422" y="1826"/>
                    </a:lnTo>
                    <a:lnTo>
                      <a:pt x="2455" y="1830"/>
                    </a:lnTo>
                    <a:lnTo>
                      <a:pt x="2455" y="1830"/>
                    </a:lnTo>
                    <a:lnTo>
                      <a:pt x="2464" y="1832"/>
                    </a:lnTo>
                    <a:lnTo>
                      <a:pt x="2475" y="1835"/>
                    </a:lnTo>
                    <a:lnTo>
                      <a:pt x="2502" y="1846"/>
                    </a:lnTo>
                    <a:lnTo>
                      <a:pt x="2535" y="1860"/>
                    </a:lnTo>
                    <a:lnTo>
                      <a:pt x="2569" y="1876"/>
                    </a:lnTo>
                    <a:lnTo>
                      <a:pt x="2634" y="1909"/>
                    </a:lnTo>
                    <a:lnTo>
                      <a:pt x="2672" y="1930"/>
                    </a:lnTo>
                    <a:lnTo>
                      <a:pt x="2672" y="1930"/>
                    </a:lnTo>
                    <a:lnTo>
                      <a:pt x="2670" y="1918"/>
                    </a:lnTo>
                    <a:lnTo>
                      <a:pt x="2668" y="1903"/>
                    </a:lnTo>
                    <a:lnTo>
                      <a:pt x="2664" y="1869"/>
                    </a:lnTo>
                    <a:lnTo>
                      <a:pt x="2663" y="1837"/>
                    </a:lnTo>
                    <a:lnTo>
                      <a:pt x="2662" y="1816"/>
                    </a:lnTo>
                    <a:lnTo>
                      <a:pt x="2662" y="1816"/>
                    </a:lnTo>
                    <a:lnTo>
                      <a:pt x="2662" y="1809"/>
                    </a:lnTo>
                    <a:lnTo>
                      <a:pt x="2662" y="1798"/>
                    </a:lnTo>
                    <a:lnTo>
                      <a:pt x="2666" y="1774"/>
                    </a:lnTo>
                    <a:lnTo>
                      <a:pt x="2671" y="1750"/>
                    </a:lnTo>
                    <a:lnTo>
                      <a:pt x="2675" y="1731"/>
                    </a:lnTo>
                    <a:lnTo>
                      <a:pt x="2675" y="1731"/>
                    </a:lnTo>
                    <a:lnTo>
                      <a:pt x="2676" y="1722"/>
                    </a:lnTo>
                    <a:lnTo>
                      <a:pt x="2676" y="1704"/>
                    </a:lnTo>
                    <a:lnTo>
                      <a:pt x="2673" y="1657"/>
                    </a:lnTo>
                    <a:lnTo>
                      <a:pt x="2669" y="1602"/>
                    </a:lnTo>
                    <a:lnTo>
                      <a:pt x="2662" y="1548"/>
                    </a:lnTo>
                    <a:lnTo>
                      <a:pt x="2662" y="1548"/>
                    </a:lnTo>
                    <a:lnTo>
                      <a:pt x="2660" y="1537"/>
                    </a:lnTo>
                    <a:lnTo>
                      <a:pt x="2657" y="1526"/>
                    </a:lnTo>
                    <a:lnTo>
                      <a:pt x="2653" y="1518"/>
                    </a:lnTo>
                    <a:lnTo>
                      <a:pt x="2649" y="1509"/>
                    </a:lnTo>
                    <a:lnTo>
                      <a:pt x="2645" y="1501"/>
                    </a:lnTo>
                    <a:lnTo>
                      <a:pt x="2639" y="1495"/>
                    </a:lnTo>
                    <a:lnTo>
                      <a:pt x="2629" y="1484"/>
                    </a:lnTo>
                    <a:lnTo>
                      <a:pt x="2620" y="1476"/>
                    </a:lnTo>
                    <a:lnTo>
                      <a:pt x="2611" y="1471"/>
                    </a:lnTo>
                    <a:lnTo>
                      <a:pt x="2603" y="1467"/>
                    </a:lnTo>
                    <a:lnTo>
                      <a:pt x="2677" y="1459"/>
                    </a:lnTo>
                    <a:lnTo>
                      <a:pt x="2686" y="581"/>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82" name="Freeform 178"/>
              <p:cNvSpPr>
                <a:spLocks/>
              </p:cNvSpPr>
              <p:nvPr/>
            </p:nvSpPr>
            <p:spPr bwMode="auto">
              <a:xfrm>
                <a:off x="1816" y="1350"/>
                <a:ext cx="417" cy="262"/>
              </a:xfrm>
              <a:custGeom>
                <a:avLst/>
                <a:gdLst/>
                <a:ahLst/>
                <a:cxnLst>
                  <a:cxn ang="0">
                    <a:pos x="2332" y="130"/>
                  </a:cxn>
                  <a:cxn ang="0">
                    <a:pos x="2332" y="137"/>
                  </a:cxn>
                  <a:cxn ang="0">
                    <a:pos x="2331" y="166"/>
                  </a:cxn>
                  <a:cxn ang="0">
                    <a:pos x="2328" y="190"/>
                  </a:cxn>
                  <a:cxn ang="0">
                    <a:pos x="2325" y="201"/>
                  </a:cxn>
                  <a:cxn ang="0">
                    <a:pos x="2314" y="221"/>
                  </a:cxn>
                  <a:cxn ang="0">
                    <a:pos x="2298" y="249"/>
                  </a:cxn>
                  <a:cxn ang="0">
                    <a:pos x="2294" y="262"/>
                  </a:cxn>
                  <a:cxn ang="0">
                    <a:pos x="2295" y="267"/>
                  </a:cxn>
                  <a:cxn ang="0">
                    <a:pos x="2306" y="287"/>
                  </a:cxn>
                  <a:cxn ang="0">
                    <a:pos x="2312" y="300"/>
                  </a:cxn>
                  <a:cxn ang="0">
                    <a:pos x="2312" y="303"/>
                  </a:cxn>
                  <a:cxn ang="0">
                    <a:pos x="2308" y="334"/>
                  </a:cxn>
                  <a:cxn ang="0">
                    <a:pos x="2308" y="357"/>
                  </a:cxn>
                  <a:cxn ang="0">
                    <a:pos x="2309" y="361"/>
                  </a:cxn>
                  <a:cxn ang="0">
                    <a:pos x="2328" y="381"/>
                  </a:cxn>
                  <a:cxn ang="0">
                    <a:pos x="2340" y="395"/>
                  </a:cxn>
                  <a:cxn ang="0">
                    <a:pos x="2348" y="410"/>
                  </a:cxn>
                  <a:cxn ang="0">
                    <a:pos x="2351" y="426"/>
                  </a:cxn>
                  <a:cxn ang="0">
                    <a:pos x="2354" y="455"/>
                  </a:cxn>
                  <a:cxn ang="0">
                    <a:pos x="2353" y="470"/>
                  </a:cxn>
                  <a:cxn ang="0">
                    <a:pos x="2351" y="476"/>
                  </a:cxn>
                  <a:cxn ang="0">
                    <a:pos x="2339" y="496"/>
                  </a:cxn>
                  <a:cxn ang="0">
                    <a:pos x="2338" y="505"/>
                  </a:cxn>
                  <a:cxn ang="0">
                    <a:pos x="2341" y="514"/>
                  </a:cxn>
                  <a:cxn ang="0">
                    <a:pos x="2349" y="520"/>
                  </a:cxn>
                  <a:cxn ang="0">
                    <a:pos x="2364" y="531"/>
                  </a:cxn>
                  <a:cxn ang="0">
                    <a:pos x="2366" y="537"/>
                  </a:cxn>
                  <a:cxn ang="0">
                    <a:pos x="2367" y="544"/>
                  </a:cxn>
                  <a:cxn ang="0">
                    <a:pos x="2374" y="558"/>
                  </a:cxn>
                  <a:cxn ang="0">
                    <a:pos x="2380" y="563"/>
                  </a:cxn>
                  <a:cxn ang="0">
                    <a:pos x="2381" y="564"/>
                  </a:cxn>
                  <a:cxn ang="0">
                    <a:pos x="2386" y="576"/>
                  </a:cxn>
                  <a:cxn ang="0">
                    <a:pos x="2388" y="601"/>
                  </a:cxn>
                  <a:cxn ang="0">
                    <a:pos x="2391" y="640"/>
                  </a:cxn>
                  <a:cxn ang="0">
                    <a:pos x="2393" y="648"/>
                  </a:cxn>
                  <a:cxn ang="0">
                    <a:pos x="2417" y="707"/>
                  </a:cxn>
                  <a:cxn ang="0">
                    <a:pos x="2430" y="750"/>
                  </a:cxn>
                  <a:cxn ang="0">
                    <a:pos x="2436" y="784"/>
                  </a:cxn>
                  <a:cxn ang="0">
                    <a:pos x="2437" y="794"/>
                  </a:cxn>
                  <a:cxn ang="0">
                    <a:pos x="2442" y="898"/>
                  </a:cxn>
                  <a:cxn ang="0">
                    <a:pos x="2452" y="1011"/>
                  </a:cxn>
                  <a:cxn ang="0">
                    <a:pos x="2455" y="1037"/>
                  </a:cxn>
                  <a:cxn ang="0">
                    <a:pos x="2470" y="1118"/>
                  </a:cxn>
                  <a:cxn ang="0">
                    <a:pos x="2493" y="1211"/>
                  </a:cxn>
                  <a:cxn ang="0">
                    <a:pos x="2496" y="1226"/>
                  </a:cxn>
                  <a:cxn ang="0">
                    <a:pos x="2498" y="1249"/>
                  </a:cxn>
                  <a:cxn ang="0">
                    <a:pos x="2494" y="1272"/>
                  </a:cxn>
                  <a:cxn ang="0">
                    <a:pos x="2490" y="1288"/>
                  </a:cxn>
                  <a:cxn ang="0">
                    <a:pos x="2484" y="1347"/>
                  </a:cxn>
                  <a:cxn ang="0">
                    <a:pos x="2481" y="1389"/>
                  </a:cxn>
                  <a:cxn ang="0">
                    <a:pos x="2481" y="1398"/>
                  </a:cxn>
                  <a:cxn ang="0">
                    <a:pos x="2487" y="1491"/>
                  </a:cxn>
                  <a:cxn ang="0">
                    <a:pos x="2493" y="1565"/>
                  </a:cxn>
                  <a:cxn ang="0">
                    <a:pos x="2494" y="1573"/>
                  </a:cxn>
                  <a:cxn ang="0">
                    <a:pos x="2436" y="1572"/>
                  </a:cxn>
                  <a:cxn ang="0">
                    <a:pos x="2113" y="1556"/>
                  </a:cxn>
                  <a:cxn ang="0">
                    <a:pos x="1157" y="1512"/>
                  </a:cxn>
                  <a:cxn ang="0">
                    <a:pos x="123" y="1434"/>
                  </a:cxn>
                  <a:cxn ang="0">
                    <a:pos x="173" y="0"/>
                  </a:cxn>
                </a:cxnLst>
                <a:rect l="0" t="0" r="r" b="b"/>
                <a:pathLst>
                  <a:path w="2498" h="1573">
                    <a:moveTo>
                      <a:pt x="1242" y="76"/>
                    </a:moveTo>
                    <a:lnTo>
                      <a:pt x="2332" y="130"/>
                    </a:lnTo>
                    <a:lnTo>
                      <a:pt x="2332" y="130"/>
                    </a:lnTo>
                    <a:lnTo>
                      <a:pt x="2332" y="137"/>
                    </a:lnTo>
                    <a:lnTo>
                      <a:pt x="2332" y="155"/>
                    </a:lnTo>
                    <a:lnTo>
                      <a:pt x="2331" y="166"/>
                    </a:lnTo>
                    <a:lnTo>
                      <a:pt x="2330" y="178"/>
                    </a:lnTo>
                    <a:lnTo>
                      <a:pt x="2328" y="190"/>
                    </a:lnTo>
                    <a:lnTo>
                      <a:pt x="2325" y="201"/>
                    </a:lnTo>
                    <a:lnTo>
                      <a:pt x="2325" y="201"/>
                    </a:lnTo>
                    <a:lnTo>
                      <a:pt x="2320" y="212"/>
                    </a:lnTo>
                    <a:lnTo>
                      <a:pt x="2314" y="221"/>
                    </a:lnTo>
                    <a:lnTo>
                      <a:pt x="2303" y="240"/>
                    </a:lnTo>
                    <a:lnTo>
                      <a:pt x="2298" y="249"/>
                    </a:lnTo>
                    <a:lnTo>
                      <a:pt x="2295" y="255"/>
                    </a:lnTo>
                    <a:lnTo>
                      <a:pt x="2294" y="262"/>
                    </a:lnTo>
                    <a:lnTo>
                      <a:pt x="2294" y="265"/>
                    </a:lnTo>
                    <a:lnTo>
                      <a:pt x="2295" y="267"/>
                    </a:lnTo>
                    <a:lnTo>
                      <a:pt x="2295" y="267"/>
                    </a:lnTo>
                    <a:lnTo>
                      <a:pt x="2306" y="287"/>
                    </a:lnTo>
                    <a:lnTo>
                      <a:pt x="2310" y="296"/>
                    </a:lnTo>
                    <a:lnTo>
                      <a:pt x="2312" y="300"/>
                    </a:lnTo>
                    <a:lnTo>
                      <a:pt x="2312" y="303"/>
                    </a:lnTo>
                    <a:lnTo>
                      <a:pt x="2312" y="303"/>
                    </a:lnTo>
                    <a:lnTo>
                      <a:pt x="2310" y="315"/>
                    </a:lnTo>
                    <a:lnTo>
                      <a:pt x="2308" y="334"/>
                    </a:lnTo>
                    <a:lnTo>
                      <a:pt x="2308" y="350"/>
                    </a:lnTo>
                    <a:lnTo>
                      <a:pt x="2308" y="357"/>
                    </a:lnTo>
                    <a:lnTo>
                      <a:pt x="2309" y="361"/>
                    </a:lnTo>
                    <a:lnTo>
                      <a:pt x="2309" y="361"/>
                    </a:lnTo>
                    <a:lnTo>
                      <a:pt x="2316" y="369"/>
                    </a:lnTo>
                    <a:lnTo>
                      <a:pt x="2328" y="381"/>
                    </a:lnTo>
                    <a:lnTo>
                      <a:pt x="2334" y="387"/>
                    </a:lnTo>
                    <a:lnTo>
                      <a:pt x="2340" y="395"/>
                    </a:lnTo>
                    <a:lnTo>
                      <a:pt x="2344" y="402"/>
                    </a:lnTo>
                    <a:lnTo>
                      <a:pt x="2348" y="410"/>
                    </a:lnTo>
                    <a:lnTo>
                      <a:pt x="2348" y="410"/>
                    </a:lnTo>
                    <a:lnTo>
                      <a:pt x="2351" y="426"/>
                    </a:lnTo>
                    <a:lnTo>
                      <a:pt x="2354" y="445"/>
                    </a:lnTo>
                    <a:lnTo>
                      <a:pt x="2354" y="455"/>
                    </a:lnTo>
                    <a:lnTo>
                      <a:pt x="2354" y="462"/>
                    </a:lnTo>
                    <a:lnTo>
                      <a:pt x="2353" y="470"/>
                    </a:lnTo>
                    <a:lnTo>
                      <a:pt x="2351" y="476"/>
                    </a:lnTo>
                    <a:lnTo>
                      <a:pt x="2351" y="476"/>
                    </a:lnTo>
                    <a:lnTo>
                      <a:pt x="2344" y="485"/>
                    </a:lnTo>
                    <a:lnTo>
                      <a:pt x="2339" y="496"/>
                    </a:lnTo>
                    <a:lnTo>
                      <a:pt x="2338" y="501"/>
                    </a:lnTo>
                    <a:lnTo>
                      <a:pt x="2338" y="505"/>
                    </a:lnTo>
                    <a:lnTo>
                      <a:pt x="2338" y="509"/>
                    </a:lnTo>
                    <a:lnTo>
                      <a:pt x="2341" y="514"/>
                    </a:lnTo>
                    <a:lnTo>
                      <a:pt x="2341" y="514"/>
                    </a:lnTo>
                    <a:lnTo>
                      <a:pt x="2349" y="520"/>
                    </a:lnTo>
                    <a:lnTo>
                      <a:pt x="2357" y="526"/>
                    </a:lnTo>
                    <a:lnTo>
                      <a:pt x="2364" y="531"/>
                    </a:lnTo>
                    <a:lnTo>
                      <a:pt x="2365" y="533"/>
                    </a:lnTo>
                    <a:lnTo>
                      <a:pt x="2366" y="537"/>
                    </a:lnTo>
                    <a:lnTo>
                      <a:pt x="2366" y="537"/>
                    </a:lnTo>
                    <a:lnTo>
                      <a:pt x="2367" y="544"/>
                    </a:lnTo>
                    <a:lnTo>
                      <a:pt x="2369" y="552"/>
                    </a:lnTo>
                    <a:lnTo>
                      <a:pt x="2374" y="558"/>
                    </a:lnTo>
                    <a:lnTo>
                      <a:pt x="2377" y="561"/>
                    </a:lnTo>
                    <a:lnTo>
                      <a:pt x="2380" y="563"/>
                    </a:lnTo>
                    <a:lnTo>
                      <a:pt x="2380" y="563"/>
                    </a:lnTo>
                    <a:lnTo>
                      <a:pt x="2381" y="564"/>
                    </a:lnTo>
                    <a:lnTo>
                      <a:pt x="2384" y="567"/>
                    </a:lnTo>
                    <a:lnTo>
                      <a:pt x="2386" y="576"/>
                    </a:lnTo>
                    <a:lnTo>
                      <a:pt x="2387" y="588"/>
                    </a:lnTo>
                    <a:lnTo>
                      <a:pt x="2388" y="601"/>
                    </a:lnTo>
                    <a:lnTo>
                      <a:pt x="2390" y="629"/>
                    </a:lnTo>
                    <a:lnTo>
                      <a:pt x="2391" y="640"/>
                    </a:lnTo>
                    <a:lnTo>
                      <a:pt x="2393" y="648"/>
                    </a:lnTo>
                    <a:lnTo>
                      <a:pt x="2393" y="648"/>
                    </a:lnTo>
                    <a:lnTo>
                      <a:pt x="2402" y="670"/>
                    </a:lnTo>
                    <a:lnTo>
                      <a:pt x="2417" y="707"/>
                    </a:lnTo>
                    <a:lnTo>
                      <a:pt x="2425" y="729"/>
                    </a:lnTo>
                    <a:lnTo>
                      <a:pt x="2430" y="750"/>
                    </a:lnTo>
                    <a:lnTo>
                      <a:pt x="2435" y="773"/>
                    </a:lnTo>
                    <a:lnTo>
                      <a:pt x="2436" y="784"/>
                    </a:lnTo>
                    <a:lnTo>
                      <a:pt x="2437" y="794"/>
                    </a:lnTo>
                    <a:lnTo>
                      <a:pt x="2437" y="794"/>
                    </a:lnTo>
                    <a:lnTo>
                      <a:pt x="2438" y="841"/>
                    </a:lnTo>
                    <a:lnTo>
                      <a:pt x="2442" y="898"/>
                    </a:lnTo>
                    <a:lnTo>
                      <a:pt x="2447" y="956"/>
                    </a:lnTo>
                    <a:lnTo>
                      <a:pt x="2452" y="1011"/>
                    </a:lnTo>
                    <a:lnTo>
                      <a:pt x="2452" y="1011"/>
                    </a:lnTo>
                    <a:lnTo>
                      <a:pt x="2455" y="1037"/>
                    </a:lnTo>
                    <a:lnTo>
                      <a:pt x="2460" y="1063"/>
                    </a:lnTo>
                    <a:lnTo>
                      <a:pt x="2470" y="1118"/>
                    </a:lnTo>
                    <a:lnTo>
                      <a:pt x="2482" y="1169"/>
                    </a:lnTo>
                    <a:lnTo>
                      <a:pt x="2493" y="1211"/>
                    </a:lnTo>
                    <a:lnTo>
                      <a:pt x="2493" y="1211"/>
                    </a:lnTo>
                    <a:lnTo>
                      <a:pt x="2496" y="1226"/>
                    </a:lnTo>
                    <a:lnTo>
                      <a:pt x="2498" y="1239"/>
                    </a:lnTo>
                    <a:lnTo>
                      <a:pt x="2498" y="1249"/>
                    </a:lnTo>
                    <a:lnTo>
                      <a:pt x="2497" y="1257"/>
                    </a:lnTo>
                    <a:lnTo>
                      <a:pt x="2494" y="1272"/>
                    </a:lnTo>
                    <a:lnTo>
                      <a:pt x="2491" y="1279"/>
                    </a:lnTo>
                    <a:lnTo>
                      <a:pt x="2490" y="1288"/>
                    </a:lnTo>
                    <a:lnTo>
                      <a:pt x="2490" y="1288"/>
                    </a:lnTo>
                    <a:lnTo>
                      <a:pt x="2484" y="1347"/>
                    </a:lnTo>
                    <a:lnTo>
                      <a:pt x="2481" y="1377"/>
                    </a:lnTo>
                    <a:lnTo>
                      <a:pt x="2481" y="1389"/>
                    </a:lnTo>
                    <a:lnTo>
                      <a:pt x="2481" y="1398"/>
                    </a:lnTo>
                    <a:lnTo>
                      <a:pt x="2481" y="1398"/>
                    </a:lnTo>
                    <a:lnTo>
                      <a:pt x="2483" y="1432"/>
                    </a:lnTo>
                    <a:lnTo>
                      <a:pt x="2487" y="1491"/>
                    </a:lnTo>
                    <a:lnTo>
                      <a:pt x="2490" y="1546"/>
                    </a:lnTo>
                    <a:lnTo>
                      <a:pt x="2493" y="1565"/>
                    </a:lnTo>
                    <a:lnTo>
                      <a:pt x="2494" y="1573"/>
                    </a:lnTo>
                    <a:lnTo>
                      <a:pt x="2494" y="1573"/>
                    </a:lnTo>
                    <a:lnTo>
                      <a:pt x="2478" y="1573"/>
                    </a:lnTo>
                    <a:lnTo>
                      <a:pt x="2436" y="1572"/>
                    </a:lnTo>
                    <a:lnTo>
                      <a:pt x="2305" y="1566"/>
                    </a:lnTo>
                    <a:lnTo>
                      <a:pt x="2113" y="1556"/>
                    </a:lnTo>
                    <a:lnTo>
                      <a:pt x="1450" y="1527"/>
                    </a:lnTo>
                    <a:lnTo>
                      <a:pt x="1157" y="1512"/>
                    </a:lnTo>
                    <a:lnTo>
                      <a:pt x="548" y="1471"/>
                    </a:lnTo>
                    <a:lnTo>
                      <a:pt x="123" y="1434"/>
                    </a:lnTo>
                    <a:lnTo>
                      <a:pt x="0" y="1423"/>
                    </a:lnTo>
                    <a:lnTo>
                      <a:pt x="173" y="0"/>
                    </a:lnTo>
                    <a:lnTo>
                      <a:pt x="1242" y="76"/>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84" name="Freeform 180"/>
              <p:cNvSpPr>
                <a:spLocks/>
              </p:cNvSpPr>
              <p:nvPr/>
            </p:nvSpPr>
            <p:spPr bwMode="auto">
              <a:xfrm>
                <a:off x="3176" y="1816"/>
                <a:ext cx="364" cy="231"/>
              </a:xfrm>
              <a:custGeom>
                <a:avLst/>
                <a:gdLst/>
                <a:ahLst/>
                <a:cxnLst>
                  <a:cxn ang="0">
                    <a:pos x="2161" y="764"/>
                  </a:cxn>
                  <a:cxn ang="0">
                    <a:pos x="2099" y="731"/>
                  </a:cxn>
                  <a:cxn ang="0">
                    <a:pos x="2080" y="718"/>
                  </a:cxn>
                  <a:cxn ang="0">
                    <a:pos x="2053" y="670"/>
                  </a:cxn>
                  <a:cxn ang="0">
                    <a:pos x="2035" y="610"/>
                  </a:cxn>
                  <a:cxn ang="0">
                    <a:pos x="2028" y="556"/>
                  </a:cxn>
                  <a:cxn ang="0">
                    <a:pos x="2030" y="497"/>
                  </a:cxn>
                  <a:cxn ang="0">
                    <a:pos x="2040" y="431"/>
                  </a:cxn>
                  <a:cxn ang="0">
                    <a:pos x="2058" y="371"/>
                  </a:cxn>
                  <a:cxn ang="0">
                    <a:pos x="2072" y="351"/>
                  </a:cxn>
                  <a:cxn ang="0">
                    <a:pos x="2091" y="336"/>
                  </a:cxn>
                  <a:cxn ang="0">
                    <a:pos x="2104" y="320"/>
                  </a:cxn>
                  <a:cxn ang="0">
                    <a:pos x="2104" y="302"/>
                  </a:cxn>
                  <a:cxn ang="0">
                    <a:pos x="2091" y="278"/>
                  </a:cxn>
                  <a:cxn ang="0">
                    <a:pos x="2067" y="253"/>
                  </a:cxn>
                  <a:cxn ang="0">
                    <a:pos x="2048" y="243"/>
                  </a:cxn>
                  <a:cxn ang="0">
                    <a:pos x="1996" y="224"/>
                  </a:cxn>
                  <a:cxn ang="0">
                    <a:pos x="1980" y="212"/>
                  </a:cxn>
                  <a:cxn ang="0">
                    <a:pos x="1968" y="193"/>
                  </a:cxn>
                  <a:cxn ang="0">
                    <a:pos x="1927" y="118"/>
                  </a:cxn>
                  <a:cxn ang="0">
                    <a:pos x="1904" y="90"/>
                  </a:cxn>
                  <a:cxn ang="0">
                    <a:pos x="1843" y="32"/>
                  </a:cxn>
                  <a:cxn ang="0">
                    <a:pos x="1811" y="10"/>
                  </a:cxn>
                  <a:cxn ang="0">
                    <a:pos x="1783" y="0"/>
                  </a:cxn>
                  <a:cxn ang="0">
                    <a:pos x="1759" y="3"/>
                  </a:cxn>
                  <a:cxn ang="0">
                    <a:pos x="1283" y="96"/>
                  </a:cxn>
                  <a:cxn ang="0">
                    <a:pos x="259" y="308"/>
                  </a:cxn>
                  <a:cxn ang="0">
                    <a:pos x="202" y="236"/>
                  </a:cxn>
                  <a:cxn ang="0">
                    <a:pos x="154" y="273"/>
                  </a:cxn>
                  <a:cxn ang="0">
                    <a:pos x="115" y="291"/>
                  </a:cxn>
                  <a:cxn ang="0">
                    <a:pos x="84" y="308"/>
                  </a:cxn>
                  <a:cxn ang="0">
                    <a:pos x="73" y="320"/>
                  </a:cxn>
                  <a:cxn ang="0">
                    <a:pos x="44" y="347"/>
                  </a:cxn>
                  <a:cxn ang="0">
                    <a:pos x="25" y="354"/>
                  </a:cxn>
                  <a:cxn ang="0">
                    <a:pos x="9" y="356"/>
                  </a:cxn>
                  <a:cxn ang="0">
                    <a:pos x="133" y="1316"/>
                  </a:cxn>
                  <a:cxn ang="0">
                    <a:pos x="141" y="1390"/>
                  </a:cxn>
                  <a:cxn ang="0">
                    <a:pos x="2000" y="1077"/>
                  </a:cxn>
                  <a:cxn ang="0">
                    <a:pos x="2052" y="984"/>
                  </a:cxn>
                  <a:cxn ang="0">
                    <a:pos x="2076" y="949"/>
                  </a:cxn>
                  <a:cxn ang="0">
                    <a:pos x="2089" y="939"/>
                  </a:cxn>
                  <a:cxn ang="0">
                    <a:pos x="2099" y="938"/>
                  </a:cxn>
                  <a:cxn ang="0">
                    <a:pos x="2118" y="943"/>
                  </a:cxn>
                  <a:cxn ang="0">
                    <a:pos x="2130" y="939"/>
                  </a:cxn>
                  <a:cxn ang="0">
                    <a:pos x="2144" y="927"/>
                  </a:cxn>
                  <a:cxn ang="0">
                    <a:pos x="2171" y="894"/>
                  </a:cxn>
                  <a:cxn ang="0">
                    <a:pos x="2187" y="855"/>
                  </a:cxn>
                  <a:cxn ang="0">
                    <a:pos x="2189" y="829"/>
                  </a:cxn>
                  <a:cxn ang="0">
                    <a:pos x="2184" y="796"/>
                  </a:cxn>
                  <a:cxn ang="0">
                    <a:pos x="2172" y="773"/>
                  </a:cxn>
                </a:cxnLst>
                <a:rect l="0" t="0" r="r" b="b"/>
                <a:pathLst>
                  <a:path w="2189" h="1390">
                    <a:moveTo>
                      <a:pt x="2167" y="768"/>
                    </a:moveTo>
                    <a:lnTo>
                      <a:pt x="2167" y="768"/>
                    </a:lnTo>
                    <a:lnTo>
                      <a:pt x="2161" y="764"/>
                    </a:lnTo>
                    <a:lnTo>
                      <a:pt x="2150" y="758"/>
                    </a:lnTo>
                    <a:lnTo>
                      <a:pt x="2125" y="745"/>
                    </a:lnTo>
                    <a:lnTo>
                      <a:pt x="2099" y="731"/>
                    </a:lnTo>
                    <a:lnTo>
                      <a:pt x="2088" y="724"/>
                    </a:lnTo>
                    <a:lnTo>
                      <a:pt x="2080" y="718"/>
                    </a:lnTo>
                    <a:lnTo>
                      <a:pt x="2080" y="718"/>
                    </a:lnTo>
                    <a:lnTo>
                      <a:pt x="2072" y="708"/>
                    </a:lnTo>
                    <a:lnTo>
                      <a:pt x="2064" y="692"/>
                    </a:lnTo>
                    <a:lnTo>
                      <a:pt x="2053" y="670"/>
                    </a:lnTo>
                    <a:lnTo>
                      <a:pt x="2043" y="643"/>
                    </a:lnTo>
                    <a:lnTo>
                      <a:pt x="2039" y="626"/>
                    </a:lnTo>
                    <a:lnTo>
                      <a:pt x="2035" y="610"/>
                    </a:lnTo>
                    <a:lnTo>
                      <a:pt x="2032" y="592"/>
                    </a:lnTo>
                    <a:lnTo>
                      <a:pt x="2029" y="575"/>
                    </a:lnTo>
                    <a:lnTo>
                      <a:pt x="2028" y="556"/>
                    </a:lnTo>
                    <a:lnTo>
                      <a:pt x="2027" y="537"/>
                    </a:lnTo>
                    <a:lnTo>
                      <a:pt x="2028" y="517"/>
                    </a:lnTo>
                    <a:lnTo>
                      <a:pt x="2030" y="497"/>
                    </a:lnTo>
                    <a:lnTo>
                      <a:pt x="2030" y="497"/>
                    </a:lnTo>
                    <a:lnTo>
                      <a:pt x="2035" y="461"/>
                    </a:lnTo>
                    <a:lnTo>
                      <a:pt x="2040" y="431"/>
                    </a:lnTo>
                    <a:lnTo>
                      <a:pt x="2045" y="406"/>
                    </a:lnTo>
                    <a:lnTo>
                      <a:pt x="2052" y="386"/>
                    </a:lnTo>
                    <a:lnTo>
                      <a:pt x="2058" y="371"/>
                    </a:lnTo>
                    <a:lnTo>
                      <a:pt x="2063" y="363"/>
                    </a:lnTo>
                    <a:lnTo>
                      <a:pt x="2067" y="358"/>
                    </a:lnTo>
                    <a:lnTo>
                      <a:pt x="2072" y="351"/>
                    </a:lnTo>
                    <a:lnTo>
                      <a:pt x="2078" y="346"/>
                    </a:lnTo>
                    <a:lnTo>
                      <a:pt x="2091" y="336"/>
                    </a:lnTo>
                    <a:lnTo>
                      <a:pt x="2091" y="336"/>
                    </a:lnTo>
                    <a:lnTo>
                      <a:pt x="2098" y="331"/>
                    </a:lnTo>
                    <a:lnTo>
                      <a:pt x="2102" y="325"/>
                    </a:lnTo>
                    <a:lnTo>
                      <a:pt x="2104" y="320"/>
                    </a:lnTo>
                    <a:lnTo>
                      <a:pt x="2106" y="314"/>
                    </a:lnTo>
                    <a:lnTo>
                      <a:pt x="2106" y="308"/>
                    </a:lnTo>
                    <a:lnTo>
                      <a:pt x="2104" y="302"/>
                    </a:lnTo>
                    <a:lnTo>
                      <a:pt x="2102" y="296"/>
                    </a:lnTo>
                    <a:lnTo>
                      <a:pt x="2100" y="290"/>
                    </a:lnTo>
                    <a:lnTo>
                      <a:pt x="2091" y="278"/>
                    </a:lnTo>
                    <a:lnTo>
                      <a:pt x="2082" y="268"/>
                    </a:lnTo>
                    <a:lnTo>
                      <a:pt x="2074" y="260"/>
                    </a:lnTo>
                    <a:lnTo>
                      <a:pt x="2067" y="253"/>
                    </a:lnTo>
                    <a:lnTo>
                      <a:pt x="2067" y="253"/>
                    </a:lnTo>
                    <a:lnTo>
                      <a:pt x="2059" y="249"/>
                    </a:lnTo>
                    <a:lnTo>
                      <a:pt x="2048" y="243"/>
                    </a:lnTo>
                    <a:lnTo>
                      <a:pt x="2022" y="235"/>
                    </a:lnTo>
                    <a:lnTo>
                      <a:pt x="2009" y="229"/>
                    </a:lnTo>
                    <a:lnTo>
                      <a:pt x="1996" y="224"/>
                    </a:lnTo>
                    <a:lnTo>
                      <a:pt x="1986" y="218"/>
                    </a:lnTo>
                    <a:lnTo>
                      <a:pt x="1983" y="215"/>
                    </a:lnTo>
                    <a:lnTo>
                      <a:pt x="1980" y="212"/>
                    </a:lnTo>
                    <a:lnTo>
                      <a:pt x="1980" y="212"/>
                    </a:lnTo>
                    <a:lnTo>
                      <a:pt x="1974" y="204"/>
                    </a:lnTo>
                    <a:lnTo>
                      <a:pt x="1968" y="193"/>
                    </a:lnTo>
                    <a:lnTo>
                      <a:pt x="1955" y="167"/>
                    </a:lnTo>
                    <a:lnTo>
                      <a:pt x="1940" y="141"/>
                    </a:lnTo>
                    <a:lnTo>
                      <a:pt x="1927" y="118"/>
                    </a:lnTo>
                    <a:lnTo>
                      <a:pt x="1927" y="118"/>
                    </a:lnTo>
                    <a:lnTo>
                      <a:pt x="1919" y="106"/>
                    </a:lnTo>
                    <a:lnTo>
                      <a:pt x="1904" y="90"/>
                    </a:lnTo>
                    <a:lnTo>
                      <a:pt x="1886" y="71"/>
                    </a:lnTo>
                    <a:lnTo>
                      <a:pt x="1865" y="51"/>
                    </a:lnTo>
                    <a:lnTo>
                      <a:pt x="1843" y="32"/>
                    </a:lnTo>
                    <a:lnTo>
                      <a:pt x="1832" y="24"/>
                    </a:lnTo>
                    <a:lnTo>
                      <a:pt x="1822" y="17"/>
                    </a:lnTo>
                    <a:lnTo>
                      <a:pt x="1811" y="10"/>
                    </a:lnTo>
                    <a:lnTo>
                      <a:pt x="1801" y="5"/>
                    </a:lnTo>
                    <a:lnTo>
                      <a:pt x="1791" y="1"/>
                    </a:lnTo>
                    <a:lnTo>
                      <a:pt x="1783" y="0"/>
                    </a:lnTo>
                    <a:lnTo>
                      <a:pt x="1783" y="0"/>
                    </a:lnTo>
                    <a:lnTo>
                      <a:pt x="1776" y="1"/>
                    </a:lnTo>
                    <a:lnTo>
                      <a:pt x="1759" y="3"/>
                    </a:lnTo>
                    <a:lnTo>
                      <a:pt x="1706" y="13"/>
                    </a:lnTo>
                    <a:lnTo>
                      <a:pt x="1527" y="47"/>
                    </a:lnTo>
                    <a:lnTo>
                      <a:pt x="1283" y="96"/>
                    </a:lnTo>
                    <a:lnTo>
                      <a:pt x="1006" y="153"/>
                    </a:lnTo>
                    <a:lnTo>
                      <a:pt x="491" y="260"/>
                    </a:lnTo>
                    <a:lnTo>
                      <a:pt x="259" y="308"/>
                    </a:lnTo>
                    <a:lnTo>
                      <a:pt x="233" y="207"/>
                    </a:lnTo>
                    <a:lnTo>
                      <a:pt x="233" y="207"/>
                    </a:lnTo>
                    <a:lnTo>
                      <a:pt x="202" y="236"/>
                    </a:lnTo>
                    <a:lnTo>
                      <a:pt x="176" y="258"/>
                    </a:lnTo>
                    <a:lnTo>
                      <a:pt x="164" y="266"/>
                    </a:lnTo>
                    <a:lnTo>
                      <a:pt x="154" y="273"/>
                    </a:lnTo>
                    <a:lnTo>
                      <a:pt x="154" y="273"/>
                    </a:lnTo>
                    <a:lnTo>
                      <a:pt x="134" y="283"/>
                    </a:lnTo>
                    <a:lnTo>
                      <a:pt x="115" y="291"/>
                    </a:lnTo>
                    <a:lnTo>
                      <a:pt x="97" y="300"/>
                    </a:lnTo>
                    <a:lnTo>
                      <a:pt x="90" y="303"/>
                    </a:lnTo>
                    <a:lnTo>
                      <a:pt x="84" y="308"/>
                    </a:lnTo>
                    <a:lnTo>
                      <a:pt x="84" y="308"/>
                    </a:lnTo>
                    <a:lnTo>
                      <a:pt x="79" y="313"/>
                    </a:lnTo>
                    <a:lnTo>
                      <a:pt x="73" y="320"/>
                    </a:lnTo>
                    <a:lnTo>
                      <a:pt x="59" y="334"/>
                    </a:lnTo>
                    <a:lnTo>
                      <a:pt x="51" y="342"/>
                    </a:lnTo>
                    <a:lnTo>
                      <a:pt x="44" y="347"/>
                    </a:lnTo>
                    <a:lnTo>
                      <a:pt x="35" y="351"/>
                    </a:lnTo>
                    <a:lnTo>
                      <a:pt x="30" y="352"/>
                    </a:lnTo>
                    <a:lnTo>
                      <a:pt x="25" y="354"/>
                    </a:lnTo>
                    <a:lnTo>
                      <a:pt x="25" y="354"/>
                    </a:lnTo>
                    <a:lnTo>
                      <a:pt x="15" y="355"/>
                    </a:lnTo>
                    <a:lnTo>
                      <a:pt x="9" y="356"/>
                    </a:lnTo>
                    <a:lnTo>
                      <a:pt x="3" y="358"/>
                    </a:lnTo>
                    <a:lnTo>
                      <a:pt x="0" y="359"/>
                    </a:lnTo>
                    <a:lnTo>
                      <a:pt x="133" y="1316"/>
                    </a:lnTo>
                    <a:lnTo>
                      <a:pt x="133" y="1316"/>
                    </a:lnTo>
                    <a:lnTo>
                      <a:pt x="132" y="1318"/>
                    </a:lnTo>
                    <a:lnTo>
                      <a:pt x="141" y="1390"/>
                    </a:lnTo>
                    <a:lnTo>
                      <a:pt x="1991" y="1095"/>
                    </a:lnTo>
                    <a:lnTo>
                      <a:pt x="1991" y="1095"/>
                    </a:lnTo>
                    <a:lnTo>
                      <a:pt x="2000" y="1077"/>
                    </a:lnTo>
                    <a:lnTo>
                      <a:pt x="2023" y="1033"/>
                    </a:lnTo>
                    <a:lnTo>
                      <a:pt x="2038" y="1008"/>
                    </a:lnTo>
                    <a:lnTo>
                      <a:pt x="2052" y="984"/>
                    </a:lnTo>
                    <a:lnTo>
                      <a:pt x="2065" y="963"/>
                    </a:lnTo>
                    <a:lnTo>
                      <a:pt x="2076" y="949"/>
                    </a:lnTo>
                    <a:lnTo>
                      <a:pt x="2076" y="949"/>
                    </a:lnTo>
                    <a:lnTo>
                      <a:pt x="2080" y="945"/>
                    </a:lnTo>
                    <a:lnTo>
                      <a:pt x="2084" y="941"/>
                    </a:lnTo>
                    <a:lnTo>
                      <a:pt x="2089" y="939"/>
                    </a:lnTo>
                    <a:lnTo>
                      <a:pt x="2092" y="938"/>
                    </a:lnTo>
                    <a:lnTo>
                      <a:pt x="2095" y="938"/>
                    </a:lnTo>
                    <a:lnTo>
                      <a:pt x="2099" y="938"/>
                    </a:lnTo>
                    <a:lnTo>
                      <a:pt x="2105" y="940"/>
                    </a:lnTo>
                    <a:lnTo>
                      <a:pt x="2112" y="942"/>
                    </a:lnTo>
                    <a:lnTo>
                      <a:pt x="2118" y="943"/>
                    </a:lnTo>
                    <a:lnTo>
                      <a:pt x="2122" y="942"/>
                    </a:lnTo>
                    <a:lnTo>
                      <a:pt x="2126" y="941"/>
                    </a:lnTo>
                    <a:lnTo>
                      <a:pt x="2130" y="939"/>
                    </a:lnTo>
                    <a:lnTo>
                      <a:pt x="2135" y="936"/>
                    </a:lnTo>
                    <a:lnTo>
                      <a:pt x="2135" y="936"/>
                    </a:lnTo>
                    <a:lnTo>
                      <a:pt x="2144" y="927"/>
                    </a:lnTo>
                    <a:lnTo>
                      <a:pt x="2154" y="917"/>
                    </a:lnTo>
                    <a:lnTo>
                      <a:pt x="2163" y="905"/>
                    </a:lnTo>
                    <a:lnTo>
                      <a:pt x="2171" y="894"/>
                    </a:lnTo>
                    <a:lnTo>
                      <a:pt x="2178" y="881"/>
                    </a:lnTo>
                    <a:lnTo>
                      <a:pt x="2184" y="868"/>
                    </a:lnTo>
                    <a:lnTo>
                      <a:pt x="2187" y="855"/>
                    </a:lnTo>
                    <a:lnTo>
                      <a:pt x="2189" y="842"/>
                    </a:lnTo>
                    <a:lnTo>
                      <a:pt x="2189" y="842"/>
                    </a:lnTo>
                    <a:lnTo>
                      <a:pt x="2189" y="829"/>
                    </a:lnTo>
                    <a:lnTo>
                      <a:pt x="2188" y="817"/>
                    </a:lnTo>
                    <a:lnTo>
                      <a:pt x="2187" y="806"/>
                    </a:lnTo>
                    <a:lnTo>
                      <a:pt x="2184" y="796"/>
                    </a:lnTo>
                    <a:lnTo>
                      <a:pt x="2180" y="788"/>
                    </a:lnTo>
                    <a:lnTo>
                      <a:pt x="2176" y="779"/>
                    </a:lnTo>
                    <a:lnTo>
                      <a:pt x="2172" y="773"/>
                    </a:lnTo>
                    <a:lnTo>
                      <a:pt x="2167" y="768"/>
                    </a:lnTo>
                    <a:lnTo>
                      <a:pt x="2167" y="768"/>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85" name="Freeform 181"/>
              <p:cNvSpPr>
                <a:spLocks noEditPoints="1"/>
              </p:cNvSpPr>
              <p:nvPr/>
            </p:nvSpPr>
            <p:spPr bwMode="auto">
              <a:xfrm>
                <a:off x="3267" y="1990"/>
                <a:ext cx="317" cy="168"/>
              </a:xfrm>
              <a:custGeom>
                <a:avLst/>
                <a:gdLst/>
                <a:ahLst/>
                <a:cxnLst>
                  <a:cxn ang="0">
                    <a:pos x="1847" y="675"/>
                  </a:cxn>
                  <a:cxn ang="0">
                    <a:pos x="1444" y="50"/>
                  </a:cxn>
                  <a:cxn ang="0">
                    <a:pos x="109" y="533"/>
                  </a:cxn>
                  <a:cxn ang="0">
                    <a:pos x="324" y="292"/>
                  </a:cxn>
                  <a:cxn ang="0">
                    <a:pos x="538" y="267"/>
                  </a:cxn>
                  <a:cxn ang="0">
                    <a:pos x="625" y="314"/>
                  </a:cxn>
                  <a:cxn ang="0">
                    <a:pos x="726" y="397"/>
                  </a:cxn>
                  <a:cxn ang="0">
                    <a:pos x="812" y="505"/>
                  </a:cxn>
                  <a:cxn ang="0">
                    <a:pos x="947" y="565"/>
                  </a:cxn>
                  <a:cxn ang="0">
                    <a:pos x="953" y="680"/>
                  </a:cxn>
                  <a:cxn ang="0">
                    <a:pos x="940" y="782"/>
                  </a:cxn>
                  <a:cxn ang="0">
                    <a:pos x="1037" y="827"/>
                  </a:cxn>
                  <a:cxn ang="0">
                    <a:pos x="1204" y="884"/>
                  </a:cxn>
                  <a:cxn ang="0">
                    <a:pos x="1324" y="943"/>
                  </a:cxn>
                  <a:cxn ang="0">
                    <a:pos x="1378" y="867"/>
                  </a:cxn>
                  <a:cxn ang="0">
                    <a:pos x="1262" y="805"/>
                  </a:cxn>
                  <a:cxn ang="0">
                    <a:pos x="1275" y="764"/>
                  </a:cxn>
                  <a:cxn ang="0">
                    <a:pos x="1361" y="821"/>
                  </a:cxn>
                  <a:cxn ang="0">
                    <a:pos x="1304" y="738"/>
                  </a:cxn>
                  <a:cxn ang="0">
                    <a:pos x="1273" y="594"/>
                  </a:cxn>
                  <a:cxn ang="0">
                    <a:pos x="1252" y="544"/>
                  </a:cxn>
                  <a:cxn ang="0">
                    <a:pos x="1285" y="518"/>
                  </a:cxn>
                  <a:cxn ang="0">
                    <a:pos x="1301" y="487"/>
                  </a:cxn>
                  <a:cxn ang="0">
                    <a:pos x="1271" y="464"/>
                  </a:cxn>
                  <a:cxn ang="0">
                    <a:pos x="1257" y="420"/>
                  </a:cxn>
                  <a:cxn ang="0">
                    <a:pos x="1215" y="355"/>
                  </a:cxn>
                  <a:cxn ang="0">
                    <a:pos x="1271" y="359"/>
                  </a:cxn>
                  <a:cxn ang="0">
                    <a:pos x="1290" y="303"/>
                  </a:cxn>
                  <a:cxn ang="0">
                    <a:pos x="1317" y="292"/>
                  </a:cxn>
                  <a:cxn ang="0">
                    <a:pos x="1381" y="245"/>
                  </a:cxn>
                  <a:cxn ang="0">
                    <a:pos x="1372" y="166"/>
                  </a:cxn>
                  <a:cxn ang="0">
                    <a:pos x="1424" y="160"/>
                  </a:cxn>
                  <a:cxn ang="0">
                    <a:pos x="1451" y="166"/>
                  </a:cxn>
                  <a:cxn ang="0">
                    <a:pos x="1432" y="210"/>
                  </a:cxn>
                  <a:cxn ang="0">
                    <a:pos x="1445" y="241"/>
                  </a:cxn>
                  <a:cxn ang="0">
                    <a:pos x="1364" y="312"/>
                  </a:cxn>
                  <a:cxn ang="0">
                    <a:pos x="1361" y="410"/>
                  </a:cxn>
                  <a:cxn ang="0">
                    <a:pos x="1405" y="427"/>
                  </a:cxn>
                  <a:cxn ang="0">
                    <a:pos x="1407" y="531"/>
                  </a:cxn>
                  <a:cxn ang="0">
                    <a:pos x="1404" y="574"/>
                  </a:cxn>
                  <a:cxn ang="0">
                    <a:pos x="1354" y="568"/>
                  </a:cxn>
                  <a:cxn ang="0">
                    <a:pos x="1403" y="617"/>
                  </a:cxn>
                  <a:cxn ang="0">
                    <a:pos x="1480" y="678"/>
                  </a:cxn>
                  <a:cxn ang="0">
                    <a:pos x="1408" y="668"/>
                  </a:cxn>
                  <a:cxn ang="0">
                    <a:pos x="1414" y="708"/>
                  </a:cxn>
                  <a:cxn ang="0">
                    <a:pos x="1405" y="780"/>
                  </a:cxn>
                  <a:cxn ang="0">
                    <a:pos x="1503" y="842"/>
                  </a:cxn>
                  <a:cxn ang="0">
                    <a:pos x="1525" y="798"/>
                  </a:cxn>
                  <a:cxn ang="0">
                    <a:pos x="1563" y="797"/>
                  </a:cxn>
                  <a:cxn ang="0">
                    <a:pos x="1595" y="851"/>
                  </a:cxn>
                  <a:cxn ang="0">
                    <a:pos x="1595" y="879"/>
                  </a:cxn>
                  <a:cxn ang="0">
                    <a:pos x="1620" y="900"/>
                  </a:cxn>
                  <a:cxn ang="0">
                    <a:pos x="1642" y="925"/>
                  </a:cxn>
                  <a:cxn ang="0">
                    <a:pos x="1614" y="1000"/>
                  </a:cxn>
                  <a:cxn ang="0">
                    <a:pos x="1730" y="957"/>
                  </a:cxn>
                  <a:cxn ang="0">
                    <a:pos x="1841" y="808"/>
                  </a:cxn>
                  <a:cxn ang="0">
                    <a:pos x="1858" y="892"/>
                  </a:cxn>
                  <a:cxn ang="0">
                    <a:pos x="1897" y="852"/>
                  </a:cxn>
                  <a:cxn ang="0">
                    <a:pos x="1904" y="690"/>
                  </a:cxn>
                  <a:cxn ang="0">
                    <a:pos x="1374" y="948"/>
                  </a:cxn>
                  <a:cxn ang="0">
                    <a:pos x="1421" y="975"/>
                  </a:cxn>
                  <a:cxn ang="0">
                    <a:pos x="1396" y="907"/>
                  </a:cxn>
                </a:cxnLst>
                <a:rect l="0" t="0" r="r" b="b"/>
                <a:pathLst>
                  <a:path w="1905" h="1011">
                    <a:moveTo>
                      <a:pt x="1904" y="690"/>
                    </a:moveTo>
                    <a:lnTo>
                      <a:pt x="1904" y="690"/>
                    </a:lnTo>
                    <a:lnTo>
                      <a:pt x="1905" y="686"/>
                    </a:lnTo>
                    <a:lnTo>
                      <a:pt x="1905" y="681"/>
                    </a:lnTo>
                    <a:lnTo>
                      <a:pt x="1904" y="671"/>
                    </a:lnTo>
                    <a:lnTo>
                      <a:pt x="1902" y="659"/>
                    </a:lnTo>
                    <a:lnTo>
                      <a:pt x="1901" y="650"/>
                    </a:lnTo>
                    <a:lnTo>
                      <a:pt x="1901" y="650"/>
                    </a:lnTo>
                    <a:lnTo>
                      <a:pt x="1892" y="660"/>
                    </a:lnTo>
                    <a:lnTo>
                      <a:pt x="1892" y="660"/>
                    </a:lnTo>
                    <a:lnTo>
                      <a:pt x="1886" y="663"/>
                    </a:lnTo>
                    <a:lnTo>
                      <a:pt x="1878" y="666"/>
                    </a:lnTo>
                    <a:lnTo>
                      <a:pt x="1847" y="675"/>
                    </a:lnTo>
                    <a:lnTo>
                      <a:pt x="1807" y="683"/>
                    </a:lnTo>
                    <a:lnTo>
                      <a:pt x="1762" y="691"/>
                    </a:lnTo>
                    <a:lnTo>
                      <a:pt x="1679" y="707"/>
                    </a:lnTo>
                    <a:lnTo>
                      <a:pt x="1641" y="712"/>
                    </a:lnTo>
                    <a:lnTo>
                      <a:pt x="1456" y="53"/>
                    </a:lnTo>
                    <a:lnTo>
                      <a:pt x="1447" y="44"/>
                    </a:lnTo>
                    <a:lnTo>
                      <a:pt x="1447" y="44"/>
                    </a:lnTo>
                    <a:lnTo>
                      <a:pt x="1470" y="0"/>
                    </a:lnTo>
                    <a:lnTo>
                      <a:pt x="1470" y="0"/>
                    </a:lnTo>
                    <a:lnTo>
                      <a:pt x="1470" y="1"/>
                    </a:lnTo>
                    <a:lnTo>
                      <a:pt x="1470" y="0"/>
                    </a:lnTo>
                    <a:lnTo>
                      <a:pt x="1470" y="0"/>
                    </a:lnTo>
                    <a:lnTo>
                      <a:pt x="1444" y="50"/>
                    </a:lnTo>
                    <a:lnTo>
                      <a:pt x="0" y="280"/>
                    </a:lnTo>
                    <a:lnTo>
                      <a:pt x="40" y="599"/>
                    </a:lnTo>
                    <a:lnTo>
                      <a:pt x="40" y="599"/>
                    </a:lnTo>
                    <a:lnTo>
                      <a:pt x="44" y="599"/>
                    </a:lnTo>
                    <a:lnTo>
                      <a:pt x="54" y="596"/>
                    </a:lnTo>
                    <a:lnTo>
                      <a:pt x="60" y="594"/>
                    </a:lnTo>
                    <a:lnTo>
                      <a:pt x="66" y="591"/>
                    </a:lnTo>
                    <a:lnTo>
                      <a:pt x="73" y="588"/>
                    </a:lnTo>
                    <a:lnTo>
                      <a:pt x="78" y="583"/>
                    </a:lnTo>
                    <a:lnTo>
                      <a:pt x="78" y="583"/>
                    </a:lnTo>
                    <a:lnTo>
                      <a:pt x="84" y="576"/>
                    </a:lnTo>
                    <a:lnTo>
                      <a:pt x="91" y="565"/>
                    </a:lnTo>
                    <a:lnTo>
                      <a:pt x="109" y="533"/>
                    </a:lnTo>
                    <a:lnTo>
                      <a:pt x="131" y="494"/>
                    </a:lnTo>
                    <a:lnTo>
                      <a:pt x="144" y="472"/>
                    </a:lnTo>
                    <a:lnTo>
                      <a:pt x="159" y="451"/>
                    </a:lnTo>
                    <a:lnTo>
                      <a:pt x="159" y="451"/>
                    </a:lnTo>
                    <a:lnTo>
                      <a:pt x="176" y="428"/>
                    </a:lnTo>
                    <a:lnTo>
                      <a:pt x="199" y="402"/>
                    </a:lnTo>
                    <a:lnTo>
                      <a:pt x="223" y="375"/>
                    </a:lnTo>
                    <a:lnTo>
                      <a:pt x="249" y="349"/>
                    </a:lnTo>
                    <a:lnTo>
                      <a:pt x="276" y="325"/>
                    </a:lnTo>
                    <a:lnTo>
                      <a:pt x="289" y="315"/>
                    </a:lnTo>
                    <a:lnTo>
                      <a:pt x="301" y="305"/>
                    </a:lnTo>
                    <a:lnTo>
                      <a:pt x="313" y="298"/>
                    </a:lnTo>
                    <a:lnTo>
                      <a:pt x="324" y="292"/>
                    </a:lnTo>
                    <a:lnTo>
                      <a:pt x="333" y="289"/>
                    </a:lnTo>
                    <a:lnTo>
                      <a:pt x="342" y="287"/>
                    </a:lnTo>
                    <a:lnTo>
                      <a:pt x="342" y="287"/>
                    </a:lnTo>
                    <a:lnTo>
                      <a:pt x="374" y="287"/>
                    </a:lnTo>
                    <a:lnTo>
                      <a:pt x="403" y="287"/>
                    </a:lnTo>
                    <a:lnTo>
                      <a:pt x="417" y="286"/>
                    </a:lnTo>
                    <a:lnTo>
                      <a:pt x="433" y="285"/>
                    </a:lnTo>
                    <a:lnTo>
                      <a:pt x="448" y="282"/>
                    </a:lnTo>
                    <a:lnTo>
                      <a:pt x="464" y="279"/>
                    </a:lnTo>
                    <a:lnTo>
                      <a:pt x="464" y="279"/>
                    </a:lnTo>
                    <a:lnTo>
                      <a:pt x="482" y="275"/>
                    </a:lnTo>
                    <a:lnTo>
                      <a:pt x="500" y="271"/>
                    </a:lnTo>
                    <a:lnTo>
                      <a:pt x="538" y="267"/>
                    </a:lnTo>
                    <a:lnTo>
                      <a:pt x="555" y="265"/>
                    </a:lnTo>
                    <a:lnTo>
                      <a:pt x="569" y="265"/>
                    </a:lnTo>
                    <a:lnTo>
                      <a:pt x="580" y="266"/>
                    </a:lnTo>
                    <a:lnTo>
                      <a:pt x="584" y="267"/>
                    </a:lnTo>
                    <a:lnTo>
                      <a:pt x="586" y="268"/>
                    </a:lnTo>
                    <a:lnTo>
                      <a:pt x="586" y="268"/>
                    </a:lnTo>
                    <a:lnTo>
                      <a:pt x="595" y="275"/>
                    </a:lnTo>
                    <a:lnTo>
                      <a:pt x="606" y="285"/>
                    </a:lnTo>
                    <a:lnTo>
                      <a:pt x="611" y="290"/>
                    </a:lnTo>
                    <a:lnTo>
                      <a:pt x="616" y="298"/>
                    </a:lnTo>
                    <a:lnTo>
                      <a:pt x="620" y="305"/>
                    </a:lnTo>
                    <a:lnTo>
                      <a:pt x="625" y="314"/>
                    </a:lnTo>
                    <a:lnTo>
                      <a:pt x="625" y="314"/>
                    </a:lnTo>
                    <a:lnTo>
                      <a:pt x="631" y="334"/>
                    </a:lnTo>
                    <a:lnTo>
                      <a:pt x="638" y="353"/>
                    </a:lnTo>
                    <a:lnTo>
                      <a:pt x="642" y="363"/>
                    </a:lnTo>
                    <a:lnTo>
                      <a:pt x="646" y="371"/>
                    </a:lnTo>
                    <a:lnTo>
                      <a:pt x="653" y="377"/>
                    </a:lnTo>
                    <a:lnTo>
                      <a:pt x="661" y="383"/>
                    </a:lnTo>
                    <a:lnTo>
                      <a:pt x="661" y="383"/>
                    </a:lnTo>
                    <a:lnTo>
                      <a:pt x="669" y="386"/>
                    </a:lnTo>
                    <a:lnTo>
                      <a:pt x="679" y="388"/>
                    </a:lnTo>
                    <a:lnTo>
                      <a:pt x="700" y="390"/>
                    </a:lnTo>
                    <a:lnTo>
                      <a:pt x="710" y="391"/>
                    </a:lnTo>
                    <a:lnTo>
                      <a:pt x="718" y="394"/>
                    </a:lnTo>
                    <a:lnTo>
                      <a:pt x="726" y="397"/>
                    </a:lnTo>
                    <a:lnTo>
                      <a:pt x="728" y="399"/>
                    </a:lnTo>
                    <a:lnTo>
                      <a:pt x="730" y="402"/>
                    </a:lnTo>
                    <a:lnTo>
                      <a:pt x="730" y="402"/>
                    </a:lnTo>
                    <a:lnTo>
                      <a:pt x="739" y="422"/>
                    </a:lnTo>
                    <a:lnTo>
                      <a:pt x="752" y="448"/>
                    </a:lnTo>
                    <a:lnTo>
                      <a:pt x="760" y="461"/>
                    </a:lnTo>
                    <a:lnTo>
                      <a:pt x="767" y="474"/>
                    </a:lnTo>
                    <a:lnTo>
                      <a:pt x="777" y="485"/>
                    </a:lnTo>
                    <a:lnTo>
                      <a:pt x="782" y="490"/>
                    </a:lnTo>
                    <a:lnTo>
                      <a:pt x="787" y="493"/>
                    </a:lnTo>
                    <a:lnTo>
                      <a:pt x="787" y="493"/>
                    </a:lnTo>
                    <a:lnTo>
                      <a:pt x="798" y="499"/>
                    </a:lnTo>
                    <a:lnTo>
                      <a:pt x="812" y="505"/>
                    </a:lnTo>
                    <a:lnTo>
                      <a:pt x="826" y="509"/>
                    </a:lnTo>
                    <a:lnTo>
                      <a:pt x="841" y="514"/>
                    </a:lnTo>
                    <a:lnTo>
                      <a:pt x="867" y="520"/>
                    </a:lnTo>
                    <a:lnTo>
                      <a:pt x="882" y="522"/>
                    </a:lnTo>
                    <a:lnTo>
                      <a:pt x="882" y="522"/>
                    </a:lnTo>
                    <a:lnTo>
                      <a:pt x="894" y="524"/>
                    </a:lnTo>
                    <a:lnTo>
                      <a:pt x="903" y="528"/>
                    </a:lnTo>
                    <a:lnTo>
                      <a:pt x="911" y="532"/>
                    </a:lnTo>
                    <a:lnTo>
                      <a:pt x="921" y="538"/>
                    </a:lnTo>
                    <a:lnTo>
                      <a:pt x="931" y="545"/>
                    </a:lnTo>
                    <a:lnTo>
                      <a:pt x="940" y="554"/>
                    </a:lnTo>
                    <a:lnTo>
                      <a:pt x="947" y="565"/>
                    </a:lnTo>
                    <a:lnTo>
                      <a:pt x="947" y="565"/>
                    </a:lnTo>
                    <a:lnTo>
                      <a:pt x="960" y="587"/>
                    </a:lnTo>
                    <a:lnTo>
                      <a:pt x="966" y="595"/>
                    </a:lnTo>
                    <a:lnTo>
                      <a:pt x="970" y="605"/>
                    </a:lnTo>
                    <a:lnTo>
                      <a:pt x="974" y="615"/>
                    </a:lnTo>
                    <a:lnTo>
                      <a:pt x="976" y="625"/>
                    </a:lnTo>
                    <a:lnTo>
                      <a:pt x="976" y="636"/>
                    </a:lnTo>
                    <a:lnTo>
                      <a:pt x="975" y="648"/>
                    </a:lnTo>
                    <a:lnTo>
                      <a:pt x="975" y="648"/>
                    </a:lnTo>
                    <a:lnTo>
                      <a:pt x="972" y="654"/>
                    </a:lnTo>
                    <a:lnTo>
                      <a:pt x="971" y="660"/>
                    </a:lnTo>
                    <a:lnTo>
                      <a:pt x="966" y="668"/>
                    </a:lnTo>
                    <a:lnTo>
                      <a:pt x="959" y="675"/>
                    </a:lnTo>
                    <a:lnTo>
                      <a:pt x="953" y="680"/>
                    </a:lnTo>
                    <a:lnTo>
                      <a:pt x="946" y="686"/>
                    </a:lnTo>
                    <a:lnTo>
                      <a:pt x="941" y="690"/>
                    </a:lnTo>
                    <a:lnTo>
                      <a:pt x="936" y="696"/>
                    </a:lnTo>
                    <a:lnTo>
                      <a:pt x="935" y="699"/>
                    </a:lnTo>
                    <a:lnTo>
                      <a:pt x="935" y="702"/>
                    </a:lnTo>
                    <a:lnTo>
                      <a:pt x="935" y="702"/>
                    </a:lnTo>
                    <a:lnTo>
                      <a:pt x="934" y="710"/>
                    </a:lnTo>
                    <a:lnTo>
                      <a:pt x="933" y="717"/>
                    </a:lnTo>
                    <a:lnTo>
                      <a:pt x="930" y="736"/>
                    </a:lnTo>
                    <a:lnTo>
                      <a:pt x="930" y="746"/>
                    </a:lnTo>
                    <a:lnTo>
                      <a:pt x="931" y="757"/>
                    </a:lnTo>
                    <a:lnTo>
                      <a:pt x="934" y="769"/>
                    </a:lnTo>
                    <a:lnTo>
                      <a:pt x="940" y="782"/>
                    </a:lnTo>
                    <a:lnTo>
                      <a:pt x="940" y="782"/>
                    </a:lnTo>
                    <a:lnTo>
                      <a:pt x="946" y="794"/>
                    </a:lnTo>
                    <a:lnTo>
                      <a:pt x="954" y="804"/>
                    </a:lnTo>
                    <a:lnTo>
                      <a:pt x="960" y="811"/>
                    </a:lnTo>
                    <a:lnTo>
                      <a:pt x="967" y="817"/>
                    </a:lnTo>
                    <a:lnTo>
                      <a:pt x="972" y="821"/>
                    </a:lnTo>
                    <a:lnTo>
                      <a:pt x="980" y="823"/>
                    </a:lnTo>
                    <a:lnTo>
                      <a:pt x="987" y="825"/>
                    </a:lnTo>
                    <a:lnTo>
                      <a:pt x="994" y="827"/>
                    </a:lnTo>
                    <a:lnTo>
                      <a:pt x="994" y="827"/>
                    </a:lnTo>
                    <a:lnTo>
                      <a:pt x="1003" y="827"/>
                    </a:lnTo>
                    <a:lnTo>
                      <a:pt x="1013" y="827"/>
                    </a:lnTo>
                    <a:lnTo>
                      <a:pt x="1037" y="827"/>
                    </a:lnTo>
                    <a:lnTo>
                      <a:pt x="1048" y="827"/>
                    </a:lnTo>
                    <a:lnTo>
                      <a:pt x="1059" y="827"/>
                    </a:lnTo>
                    <a:lnTo>
                      <a:pt x="1068" y="829"/>
                    </a:lnTo>
                    <a:lnTo>
                      <a:pt x="1076" y="832"/>
                    </a:lnTo>
                    <a:lnTo>
                      <a:pt x="1076" y="832"/>
                    </a:lnTo>
                    <a:lnTo>
                      <a:pt x="1094" y="843"/>
                    </a:lnTo>
                    <a:lnTo>
                      <a:pt x="1116" y="857"/>
                    </a:lnTo>
                    <a:lnTo>
                      <a:pt x="1130" y="864"/>
                    </a:lnTo>
                    <a:lnTo>
                      <a:pt x="1144" y="870"/>
                    </a:lnTo>
                    <a:lnTo>
                      <a:pt x="1157" y="875"/>
                    </a:lnTo>
                    <a:lnTo>
                      <a:pt x="1170" y="878"/>
                    </a:lnTo>
                    <a:lnTo>
                      <a:pt x="1170" y="878"/>
                    </a:lnTo>
                    <a:lnTo>
                      <a:pt x="1204" y="884"/>
                    </a:lnTo>
                    <a:lnTo>
                      <a:pt x="1224" y="890"/>
                    </a:lnTo>
                    <a:lnTo>
                      <a:pt x="1246" y="896"/>
                    </a:lnTo>
                    <a:lnTo>
                      <a:pt x="1267" y="904"/>
                    </a:lnTo>
                    <a:lnTo>
                      <a:pt x="1284" y="912"/>
                    </a:lnTo>
                    <a:lnTo>
                      <a:pt x="1293" y="916"/>
                    </a:lnTo>
                    <a:lnTo>
                      <a:pt x="1300" y="920"/>
                    </a:lnTo>
                    <a:lnTo>
                      <a:pt x="1304" y="925"/>
                    </a:lnTo>
                    <a:lnTo>
                      <a:pt x="1308" y="929"/>
                    </a:lnTo>
                    <a:lnTo>
                      <a:pt x="1308" y="929"/>
                    </a:lnTo>
                    <a:lnTo>
                      <a:pt x="1314" y="937"/>
                    </a:lnTo>
                    <a:lnTo>
                      <a:pt x="1317" y="941"/>
                    </a:lnTo>
                    <a:lnTo>
                      <a:pt x="1321" y="943"/>
                    </a:lnTo>
                    <a:lnTo>
                      <a:pt x="1324" y="943"/>
                    </a:lnTo>
                    <a:lnTo>
                      <a:pt x="1327" y="942"/>
                    </a:lnTo>
                    <a:lnTo>
                      <a:pt x="1330" y="940"/>
                    </a:lnTo>
                    <a:lnTo>
                      <a:pt x="1337" y="933"/>
                    </a:lnTo>
                    <a:lnTo>
                      <a:pt x="1337" y="933"/>
                    </a:lnTo>
                    <a:lnTo>
                      <a:pt x="1359" y="916"/>
                    </a:lnTo>
                    <a:lnTo>
                      <a:pt x="1369" y="907"/>
                    </a:lnTo>
                    <a:lnTo>
                      <a:pt x="1376" y="901"/>
                    </a:lnTo>
                    <a:lnTo>
                      <a:pt x="1376" y="901"/>
                    </a:lnTo>
                    <a:lnTo>
                      <a:pt x="1379" y="893"/>
                    </a:lnTo>
                    <a:lnTo>
                      <a:pt x="1380" y="883"/>
                    </a:lnTo>
                    <a:lnTo>
                      <a:pt x="1380" y="878"/>
                    </a:lnTo>
                    <a:lnTo>
                      <a:pt x="1379" y="871"/>
                    </a:lnTo>
                    <a:lnTo>
                      <a:pt x="1378" y="867"/>
                    </a:lnTo>
                    <a:lnTo>
                      <a:pt x="1376" y="861"/>
                    </a:lnTo>
                    <a:lnTo>
                      <a:pt x="1376" y="861"/>
                    </a:lnTo>
                    <a:lnTo>
                      <a:pt x="1373" y="858"/>
                    </a:lnTo>
                    <a:lnTo>
                      <a:pt x="1367" y="856"/>
                    </a:lnTo>
                    <a:lnTo>
                      <a:pt x="1362" y="855"/>
                    </a:lnTo>
                    <a:lnTo>
                      <a:pt x="1356" y="855"/>
                    </a:lnTo>
                    <a:lnTo>
                      <a:pt x="1342" y="855"/>
                    </a:lnTo>
                    <a:lnTo>
                      <a:pt x="1335" y="854"/>
                    </a:lnTo>
                    <a:lnTo>
                      <a:pt x="1328" y="851"/>
                    </a:lnTo>
                    <a:lnTo>
                      <a:pt x="1328" y="851"/>
                    </a:lnTo>
                    <a:lnTo>
                      <a:pt x="1306" y="837"/>
                    </a:lnTo>
                    <a:lnTo>
                      <a:pt x="1276" y="817"/>
                    </a:lnTo>
                    <a:lnTo>
                      <a:pt x="1262" y="805"/>
                    </a:lnTo>
                    <a:lnTo>
                      <a:pt x="1250" y="795"/>
                    </a:lnTo>
                    <a:lnTo>
                      <a:pt x="1245" y="789"/>
                    </a:lnTo>
                    <a:lnTo>
                      <a:pt x="1242" y="785"/>
                    </a:lnTo>
                    <a:lnTo>
                      <a:pt x="1241" y="782"/>
                    </a:lnTo>
                    <a:lnTo>
                      <a:pt x="1241" y="779"/>
                    </a:lnTo>
                    <a:lnTo>
                      <a:pt x="1241" y="779"/>
                    </a:lnTo>
                    <a:lnTo>
                      <a:pt x="1243" y="774"/>
                    </a:lnTo>
                    <a:lnTo>
                      <a:pt x="1246" y="770"/>
                    </a:lnTo>
                    <a:lnTo>
                      <a:pt x="1251" y="767"/>
                    </a:lnTo>
                    <a:lnTo>
                      <a:pt x="1256" y="764"/>
                    </a:lnTo>
                    <a:lnTo>
                      <a:pt x="1262" y="763"/>
                    </a:lnTo>
                    <a:lnTo>
                      <a:pt x="1268" y="763"/>
                    </a:lnTo>
                    <a:lnTo>
                      <a:pt x="1275" y="764"/>
                    </a:lnTo>
                    <a:lnTo>
                      <a:pt x="1281" y="767"/>
                    </a:lnTo>
                    <a:lnTo>
                      <a:pt x="1281" y="767"/>
                    </a:lnTo>
                    <a:lnTo>
                      <a:pt x="1289" y="772"/>
                    </a:lnTo>
                    <a:lnTo>
                      <a:pt x="1299" y="781"/>
                    </a:lnTo>
                    <a:lnTo>
                      <a:pt x="1320" y="803"/>
                    </a:lnTo>
                    <a:lnTo>
                      <a:pt x="1331" y="812"/>
                    </a:lnTo>
                    <a:lnTo>
                      <a:pt x="1341" y="821"/>
                    </a:lnTo>
                    <a:lnTo>
                      <a:pt x="1345" y="823"/>
                    </a:lnTo>
                    <a:lnTo>
                      <a:pt x="1350" y="825"/>
                    </a:lnTo>
                    <a:lnTo>
                      <a:pt x="1353" y="825"/>
                    </a:lnTo>
                    <a:lnTo>
                      <a:pt x="1356" y="824"/>
                    </a:lnTo>
                    <a:lnTo>
                      <a:pt x="1356" y="824"/>
                    </a:lnTo>
                    <a:lnTo>
                      <a:pt x="1361" y="821"/>
                    </a:lnTo>
                    <a:lnTo>
                      <a:pt x="1364" y="817"/>
                    </a:lnTo>
                    <a:lnTo>
                      <a:pt x="1366" y="812"/>
                    </a:lnTo>
                    <a:lnTo>
                      <a:pt x="1366" y="808"/>
                    </a:lnTo>
                    <a:lnTo>
                      <a:pt x="1366" y="804"/>
                    </a:lnTo>
                    <a:lnTo>
                      <a:pt x="1364" y="798"/>
                    </a:lnTo>
                    <a:lnTo>
                      <a:pt x="1362" y="794"/>
                    </a:lnTo>
                    <a:lnTo>
                      <a:pt x="1359" y="789"/>
                    </a:lnTo>
                    <a:lnTo>
                      <a:pt x="1359" y="789"/>
                    </a:lnTo>
                    <a:lnTo>
                      <a:pt x="1353" y="784"/>
                    </a:lnTo>
                    <a:lnTo>
                      <a:pt x="1345" y="777"/>
                    </a:lnTo>
                    <a:lnTo>
                      <a:pt x="1328" y="762"/>
                    </a:lnTo>
                    <a:lnTo>
                      <a:pt x="1311" y="746"/>
                    </a:lnTo>
                    <a:lnTo>
                      <a:pt x="1304" y="738"/>
                    </a:lnTo>
                    <a:lnTo>
                      <a:pt x="1300" y="732"/>
                    </a:lnTo>
                    <a:lnTo>
                      <a:pt x="1300" y="732"/>
                    </a:lnTo>
                    <a:lnTo>
                      <a:pt x="1294" y="715"/>
                    </a:lnTo>
                    <a:lnTo>
                      <a:pt x="1289" y="691"/>
                    </a:lnTo>
                    <a:lnTo>
                      <a:pt x="1282" y="665"/>
                    </a:lnTo>
                    <a:lnTo>
                      <a:pt x="1277" y="642"/>
                    </a:lnTo>
                    <a:lnTo>
                      <a:pt x="1277" y="642"/>
                    </a:lnTo>
                    <a:lnTo>
                      <a:pt x="1272" y="627"/>
                    </a:lnTo>
                    <a:lnTo>
                      <a:pt x="1270" y="616"/>
                    </a:lnTo>
                    <a:lnTo>
                      <a:pt x="1269" y="612"/>
                    </a:lnTo>
                    <a:lnTo>
                      <a:pt x="1270" y="607"/>
                    </a:lnTo>
                    <a:lnTo>
                      <a:pt x="1273" y="594"/>
                    </a:lnTo>
                    <a:lnTo>
                      <a:pt x="1273" y="594"/>
                    </a:lnTo>
                    <a:lnTo>
                      <a:pt x="1276" y="588"/>
                    </a:lnTo>
                    <a:lnTo>
                      <a:pt x="1279" y="582"/>
                    </a:lnTo>
                    <a:lnTo>
                      <a:pt x="1282" y="577"/>
                    </a:lnTo>
                    <a:lnTo>
                      <a:pt x="1282" y="575"/>
                    </a:lnTo>
                    <a:lnTo>
                      <a:pt x="1281" y="572"/>
                    </a:lnTo>
                    <a:lnTo>
                      <a:pt x="1272" y="567"/>
                    </a:lnTo>
                    <a:lnTo>
                      <a:pt x="1272" y="567"/>
                    </a:lnTo>
                    <a:lnTo>
                      <a:pt x="1260" y="560"/>
                    </a:lnTo>
                    <a:lnTo>
                      <a:pt x="1256" y="557"/>
                    </a:lnTo>
                    <a:lnTo>
                      <a:pt x="1253" y="555"/>
                    </a:lnTo>
                    <a:lnTo>
                      <a:pt x="1251" y="552"/>
                    </a:lnTo>
                    <a:lnTo>
                      <a:pt x="1251" y="548"/>
                    </a:lnTo>
                    <a:lnTo>
                      <a:pt x="1252" y="544"/>
                    </a:lnTo>
                    <a:lnTo>
                      <a:pt x="1256" y="540"/>
                    </a:lnTo>
                    <a:lnTo>
                      <a:pt x="1256" y="540"/>
                    </a:lnTo>
                    <a:lnTo>
                      <a:pt x="1260" y="536"/>
                    </a:lnTo>
                    <a:lnTo>
                      <a:pt x="1264" y="534"/>
                    </a:lnTo>
                    <a:lnTo>
                      <a:pt x="1267" y="533"/>
                    </a:lnTo>
                    <a:lnTo>
                      <a:pt x="1270" y="534"/>
                    </a:lnTo>
                    <a:lnTo>
                      <a:pt x="1272" y="534"/>
                    </a:lnTo>
                    <a:lnTo>
                      <a:pt x="1276" y="533"/>
                    </a:lnTo>
                    <a:lnTo>
                      <a:pt x="1279" y="531"/>
                    </a:lnTo>
                    <a:lnTo>
                      <a:pt x="1282" y="528"/>
                    </a:lnTo>
                    <a:lnTo>
                      <a:pt x="1282" y="528"/>
                    </a:lnTo>
                    <a:lnTo>
                      <a:pt x="1284" y="523"/>
                    </a:lnTo>
                    <a:lnTo>
                      <a:pt x="1285" y="518"/>
                    </a:lnTo>
                    <a:lnTo>
                      <a:pt x="1284" y="514"/>
                    </a:lnTo>
                    <a:lnTo>
                      <a:pt x="1282" y="510"/>
                    </a:lnTo>
                    <a:lnTo>
                      <a:pt x="1279" y="502"/>
                    </a:lnTo>
                    <a:lnTo>
                      <a:pt x="1279" y="498"/>
                    </a:lnTo>
                    <a:lnTo>
                      <a:pt x="1280" y="495"/>
                    </a:lnTo>
                    <a:lnTo>
                      <a:pt x="1280" y="495"/>
                    </a:lnTo>
                    <a:lnTo>
                      <a:pt x="1282" y="493"/>
                    </a:lnTo>
                    <a:lnTo>
                      <a:pt x="1284" y="492"/>
                    </a:lnTo>
                    <a:lnTo>
                      <a:pt x="1289" y="492"/>
                    </a:lnTo>
                    <a:lnTo>
                      <a:pt x="1291" y="492"/>
                    </a:lnTo>
                    <a:lnTo>
                      <a:pt x="1294" y="492"/>
                    </a:lnTo>
                    <a:lnTo>
                      <a:pt x="1296" y="491"/>
                    </a:lnTo>
                    <a:lnTo>
                      <a:pt x="1301" y="487"/>
                    </a:lnTo>
                    <a:lnTo>
                      <a:pt x="1301" y="487"/>
                    </a:lnTo>
                    <a:lnTo>
                      <a:pt x="1307" y="481"/>
                    </a:lnTo>
                    <a:lnTo>
                      <a:pt x="1308" y="478"/>
                    </a:lnTo>
                    <a:lnTo>
                      <a:pt x="1309" y="474"/>
                    </a:lnTo>
                    <a:lnTo>
                      <a:pt x="1308" y="472"/>
                    </a:lnTo>
                    <a:lnTo>
                      <a:pt x="1307" y="469"/>
                    </a:lnTo>
                    <a:lnTo>
                      <a:pt x="1304" y="467"/>
                    </a:lnTo>
                    <a:lnTo>
                      <a:pt x="1301" y="463"/>
                    </a:lnTo>
                    <a:lnTo>
                      <a:pt x="1301" y="463"/>
                    </a:lnTo>
                    <a:lnTo>
                      <a:pt x="1299" y="462"/>
                    </a:lnTo>
                    <a:lnTo>
                      <a:pt x="1295" y="462"/>
                    </a:lnTo>
                    <a:lnTo>
                      <a:pt x="1288" y="462"/>
                    </a:lnTo>
                    <a:lnTo>
                      <a:pt x="1271" y="464"/>
                    </a:lnTo>
                    <a:lnTo>
                      <a:pt x="1264" y="466"/>
                    </a:lnTo>
                    <a:lnTo>
                      <a:pt x="1257" y="464"/>
                    </a:lnTo>
                    <a:lnTo>
                      <a:pt x="1255" y="463"/>
                    </a:lnTo>
                    <a:lnTo>
                      <a:pt x="1253" y="462"/>
                    </a:lnTo>
                    <a:lnTo>
                      <a:pt x="1251" y="459"/>
                    </a:lnTo>
                    <a:lnTo>
                      <a:pt x="1251" y="456"/>
                    </a:lnTo>
                    <a:lnTo>
                      <a:pt x="1251" y="456"/>
                    </a:lnTo>
                    <a:lnTo>
                      <a:pt x="1251" y="444"/>
                    </a:lnTo>
                    <a:lnTo>
                      <a:pt x="1252" y="436"/>
                    </a:lnTo>
                    <a:lnTo>
                      <a:pt x="1254" y="431"/>
                    </a:lnTo>
                    <a:lnTo>
                      <a:pt x="1257" y="424"/>
                    </a:lnTo>
                    <a:lnTo>
                      <a:pt x="1257" y="424"/>
                    </a:lnTo>
                    <a:lnTo>
                      <a:pt x="1257" y="420"/>
                    </a:lnTo>
                    <a:lnTo>
                      <a:pt x="1256" y="415"/>
                    </a:lnTo>
                    <a:lnTo>
                      <a:pt x="1253" y="410"/>
                    </a:lnTo>
                    <a:lnTo>
                      <a:pt x="1250" y="404"/>
                    </a:lnTo>
                    <a:lnTo>
                      <a:pt x="1240" y="394"/>
                    </a:lnTo>
                    <a:lnTo>
                      <a:pt x="1230" y="384"/>
                    </a:lnTo>
                    <a:lnTo>
                      <a:pt x="1230" y="384"/>
                    </a:lnTo>
                    <a:lnTo>
                      <a:pt x="1222" y="375"/>
                    </a:lnTo>
                    <a:lnTo>
                      <a:pt x="1216" y="369"/>
                    </a:lnTo>
                    <a:lnTo>
                      <a:pt x="1214" y="364"/>
                    </a:lnTo>
                    <a:lnTo>
                      <a:pt x="1214" y="362"/>
                    </a:lnTo>
                    <a:lnTo>
                      <a:pt x="1214" y="359"/>
                    </a:lnTo>
                    <a:lnTo>
                      <a:pt x="1215" y="355"/>
                    </a:lnTo>
                    <a:lnTo>
                      <a:pt x="1215" y="355"/>
                    </a:lnTo>
                    <a:lnTo>
                      <a:pt x="1216" y="354"/>
                    </a:lnTo>
                    <a:lnTo>
                      <a:pt x="1217" y="353"/>
                    </a:lnTo>
                    <a:lnTo>
                      <a:pt x="1221" y="354"/>
                    </a:lnTo>
                    <a:lnTo>
                      <a:pt x="1227" y="355"/>
                    </a:lnTo>
                    <a:lnTo>
                      <a:pt x="1232" y="358"/>
                    </a:lnTo>
                    <a:lnTo>
                      <a:pt x="1244" y="363"/>
                    </a:lnTo>
                    <a:lnTo>
                      <a:pt x="1250" y="364"/>
                    </a:lnTo>
                    <a:lnTo>
                      <a:pt x="1254" y="364"/>
                    </a:lnTo>
                    <a:lnTo>
                      <a:pt x="1254" y="364"/>
                    </a:lnTo>
                    <a:lnTo>
                      <a:pt x="1262" y="363"/>
                    </a:lnTo>
                    <a:lnTo>
                      <a:pt x="1268" y="362"/>
                    </a:lnTo>
                    <a:lnTo>
                      <a:pt x="1270" y="361"/>
                    </a:lnTo>
                    <a:lnTo>
                      <a:pt x="1271" y="359"/>
                    </a:lnTo>
                    <a:lnTo>
                      <a:pt x="1271" y="355"/>
                    </a:lnTo>
                    <a:lnTo>
                      <a:pt x="1271" y="350"/>
                    </a:lnTo>
                    <a:lnTo>
                      <a:pt x="1271" y="350"/>
                    </a:lnTo>
                    <a:lnTo>
                      <a:pt x="1269" y="339"/>
                    </a:lnTo>
                    <a:lnTo>
                      <a:pt x="1268" y="334"/>
                    </a:lnTo>
                    <a:lnTo>
                      <a:pt x="1268" y="328"/>
                    </a:lnTo>
                    <a:lnTo>
                      <a:pt x="1269" y="323"/>
                    </a:lnTo>
                    <a:lnTo>
                      <a:pt x="1271" y="318"/>
                    </a:lnTo>
                    <a:lnTo>
                      <a:pt x="1276" y="314"/>
                    </a:lnTo>
                    <a:lnTo>
                      <a:pt x="1281" y="310"/>
                    </a:lnTo>
                    <a:lnTo>
                      <a:pt x="1281" y="310"/>
                    </a:lnTo>
                    <a:lnTo>
                      <a:pt x="1287" y="306"/>
                    </a:lnTo>
                    <a:lnTo>
                      <a:pt x="1290" y="303"/>
                    </a:lnTo>
                    <a:lnTo>
                      <a:pt x="1291" y="301"/>
                    </a:lnTo>
                    <a:lnTo>
                      <a:pt x="1292" y="298"/>
                    </a:lnTo>
                    <a:lnTo>
                      <a:pt x="1293" y="292"/>
                    </a:lnTo>
                    <a:lnTo>
                      <a:pt x="1294" y="289"/>
                    </a:lnTo>
                    <a:lnTo>
                      <a:pt x="1296" y="286"/>
                    </a:lnTo>
                    <a:lnTo>
                      <a:pt x="1296" y="286"/>
                    </a:lnTo>
                    <a:lnTo>
                      <a:pt x="1299" y="282"/>
                    </a:lnTo>
                    <a:lnTo>
                      <a:pt x="1302" y="282"/>
                    </a:lnTo>
                    <a:lnTo>
                      <a:pt x="1304" y="283"/>
                    </a:lnTo>
                    <a:lnTo>
                      <a:pt x="1307" y="286"/>
                    </a:lnTo>
                    <a:lnTo>
                      <a:pt x="1312" y="290"/>
                    </a:lnTo>
                    <a:lnTo>
                      <a:pt x="1315" y="292"/>
                    </a:lnTo>
                    <a:lnTo>
                      <a:pt x="1317" y="292"/>
                    </a:lnTo>
                    <a:lnTo>
                      <a:pt x="1317" y="292"/>
                    </a:lnTo>
                    <a:lnTo>
                      <a:pt x="1319" y="291"/>
                    </a:lnTo>
                    <a:lnTo>
                      <a:pt x="1321" y="289"/>
                    </a:lnTo>
                    <a:lnTo>
                      <a:pt x="1326" y="281"/>
                    </a:lnTo>
                    <a:lnTo>
                      <a:pt x="1330" y="271"/>
                    </a:lnTo>
                    <a:lnTo>
                      <a:pt x="1336" y="263"/>
                    </a:lnTo>
                    <a:lnTo>
                      <a:pt x="1336" y="263"/>
                    </a:lnTo>
                    <a:lnTo>
                      <a:pt x="1338" y="261"/>
                    </a:lnTo>
                    <a:lnTo>
                      <a:pt x="1340" y="259"/>
                    </a:lnTo>
                    <a:lnTo>
                      <a:pt x="1348" y="256"/>
                    </a:lnTo>
                    <a:lnTo>
                      <a:pt x="1366" y="252"/>
                    </a:lnTo>
                    <a:lnTo>
                      <a:pt x="1374" y="249"/>
                    </a:lnTo>
                    <a:lnTo>
                      <a:pt x="1381" y="245"/>
                    </a:lnTo>
                    <a:lnTo>
                      <a:pt x="1384" y="243"/>
                    </a:lnTo>
                    <a:lnTo>
                      <a:pt x="1385" y="241"/>
                    </a:lnTo>
                    <a:lnTo>
                      <a:pt x="1385" y="238"/>
                    </a:lnTo>
                    <a:lnTo>
                      <a:pt x="1385" y="234"/>
                    </a:lnTo>
                    <a:lnTo>
                      <a:pt x="1385" y="234"/>
                    </a:lnTo>
                    <a:lnTo>
                      <a:pt x="1378" y="217"/>
                    </a:lnTo>
                    <a:lnTo>
                      <a:pt x="1374" y="206"/>
                    </a:lnTo>
                    <a:lnTo>
                      <a:pt x="1371" y="196"/>
                    </a:lnTo>
                    <a:lnTo>
                      <a:pt x="1368" y="185"/>
                    </a:lnTo>
                    <a:lnTo>
                      <a:pt x="1368" y="177"/>
                    </a:lnTo>
                    <a:lnTo>
                      <a:pt x="1368" y="172"/>
                    </a:lnTo>
                    <a:lnTo>
                      <a:pt x="1369" y="169"/>
                    </a:lnTo>
                    <a:lnTo>
                      <a:pt x="1372" y="166"/>
                    </a:lnTo>
                    <a:lnTo>
                      <a:pt x="1375" y="163"/>
                    </a:lnTo>
                    <a:lnTo>
                      <a:pt x="1375" y="163"/>
                    </a:lnTo>
                    <a:lnTo>
                      <a:pt x="1388" y="156"/>
                    </a:lnTo>
                    <a:lnTo>
                      <a:pt x="1401" y="148"/>
                    </a:lnTo>
                    <a:lnTo>
                      <a:pt x="1407" y="145"/>
                    </a:lnTo>
                    <a:lnTo>
                      <a:pt x="1412" y="143"/>
                    </a:lnTo>
                    <a:lnTo>
                      <a:pt x="1416" y="143"/>
                    </a:lnTo>
                    <a:lnTo>
                      <a:pt x="1421" y="145"/>
                    </a:lnTo>
                    <a:lnTo>
                      <a:pt x="1421" y="145"/>
                    </a:lnTo>
                    <a:lnTo>
                      <a:pt x="1423" y="148"/>
                    </a:lnTo>
                    <a:lnTo>
                      <a:pt x="1424" y="151"/>
                    </a:lnTo>
                    <a:lnTo>
                      <a:pt x="1424" y="157"/>
                    </a:lnTo>
                    <a:lnTo>
                      <a:pt x="1424" y="160"/>
                    </a:lnTo>
                    <a:lnTo>
                      <a:pt x="1424" y="163"/>
                    </a:lnTo>
                    <a:lnTo>
                      <a:pt x="1425" y="167"/>
                    </a:lnTo>
                    <a:lnTo>
                      <a:pt x="1428" y="169"/>
                    </a:lnTo>
                    <a:lnTo>
                      <a:pt x="1428" y="169"/>
                    </a:lnTo>
                    <a:lnTo>
                      <a:pt x="1432" y="170"/>
                    </a:lnTo>
                    <a:lnTo>
                      <a:pt x="1435" y="170"/>
                    </a:lnTo>
                    <a:lnTo>
                      <a:pt x="1437" y="169"/>
                    </a:lnTo>
                    <a:lnTo>
                      <a:pt x="1439" y="168"/>
                    </a:lnTo>
                    <a:lnTo>
                      <a:pt x="1441" y="166"/>
                    </a:lnTo>
                    <a:lnTo>
                      <a:pt x="1445" y="165"/>
                    </a:lnTo>
                    <a:lnTo>
                      <a:pt x="1447" y="165"/>
                    </a:lnTo>
                    <a:lnTo>
                      <a:pt x="1451" y="166"/>
                    </a:lnTo>
                    <a:lnTo>
                      <a:pt x="1451" y="166"/>
                    </a:lnTo>
                    <a:lnTo>
                      <a:pt x="1459" y="171"/>
                    </a:lnTo>
                    <a:lnTo>
                      <a:pt x="1462" y="174"/>
                    </a:lnTo>
                    <a:lnTo>
                      <a:pt x="1464" y="179"/>
                    </a:lnTo>
                    <a:lnTo>
                      <a:pt x="1465" y="182"/>
                    </a:lnTo>
                    <a:lnTo>
                      <a:pt x="1467" y="185"/>
                    </a:lnTo>
                    <a:lnTo>
                      <a:pt x="1465" y="189"/>
                    </a:lnTo>
                    <a:lnTo>
                      <a:pt x="1463" y="192"/>
                    </a:lnTo>
                    <a:lnTo>
                      <a:pt x="1463" y="192"/>
                    </a:lnTo>
                    <a:lnTo>
                      <a:pt x="1459" y="195"/>
                    </a:lnTo>
                    <a:lnTo>
                      <a:pt x="1455" y="197"/>
                    </a:lnTo>
                    <a:lnTo>
                      <a:pt x="1441" y="204"/>
                    </a:lnTo>
                    <a:lnTo>
                      <a:pt x="1436" y="207"/>
                    </a:lnTo>
                    <a:lnTo>
                      <a:pt x="1432" y="210"/>
                    </a:lnTo>
                    <a:lnTo>
                      <a:pt x="1428" y="214"/>
                    </a:lnTo>
                    <a:lnTo>
                      <a:pt x="1428" y="216"/>
                    </a:lnTo>
                    <a:lnTo>
                      <a:pt x="1428" y="217"/>
                    </a:lnTo>
                    <a:lnTo>
                      <a:pt x="1428" y="217"/>
                    </a:lnTo>
                    <a:lnTo>
                      <a:pt x="1431" y="219"/>
                    </a:lnTo>
                    <a:lnTo>
                      <a:pt x="1434" y="221"/>
                    </a:lnTo>
                    <a:lnTo>
                      <a:pt x="1443" y="223"/>
                    </a:lnTo>
                    <a:lnTo>
                      <a:pt x="1446" y="225"/>
                    </a:lnTo>
                    <a:lnTo>
                      <a:pt x="1448" y="227"/>
                    </a:lnTo>
                    <a:lnTo>
                      <a:pt x="1449" y="230"/>
                    </a:lnTo>
                    <a:lnTo>
                      <a:pt x="1448" y="235"/>
                    </a:lnTo>
                    <a:lnTo>
                      <a:pt x="1448" y="235"/>
                    </a:lnTo>
                    <a:lnTo>
                      <a:pt x="1445" y="241"/>
                    </a:lnTo>
                    <a:lnTo>
                      <a:pt x="1440" y="245"/>
                    </a:lnTo>
                    <a:lnTo>
                      <a:pt x="1436" y="250"/>
                    </a:lnTo>
                    <a:lnTo>
                      <a:pt x="1431" y="253"/>
                    </a:lnTo>
                    <a:lnTo>
                      <a:pt x="1419" y="257"/>
                    </a:lnTo>
                    <a:lnTo>
                      <a:pt x="1405" y="261"/>
                    </a:lnTo>
                    <a:lnTo>
                      <a:pt x="1405" y="261"/>
                    </a:lnTo>
                    <a:lnTo>
                      <a:pt x="1402" y="262"/>
                    </a:lnTo>
                    <a:lnTo>
                      <a:pt x="1398" y="264"/>
                    </a:lnTo>
                    <a:lnTo>
                      <a:pt x="1390" y="270"/>
                    </a:lnTo>
                    <a:lnTo>
                      <a:pt x="1383" y="279"/>
                    </a:lnTo>
                    <a:lnTo>
                      <a:pt x="1376" y="289"/>
                    </a:lnTo>
                    <a:lnTo>
                      <a:pt x="1369" y="301"/>
                    </a:lnTo>
                    <a:lnTo>
                      <a:pt x="1364" y="312"/>
                    </a:lnTo>
                    <a:lnTo>
                      <a:pt x="1360" y="323"/>
                    </a:lnTo>
                    <a:lnTo>
                      <a:pt x="1357" y="333"/>
                    </a:lnTo>
                    <a:lnTo>
                      <a:pt x="1357" y="333"/>
                    </a:lnTo>
                    <a:lnTo>
                      <a:pt x="1353" y="354"/>
                    </a:lnTo>
                    <a:lnTo>
                      <a:pt x="1351" y="367"/>
                    </a:lnTo>
                    <a:lnTo>
                      <a:pt x="1349" y="379"/>
                    </a:lnTo>
                    <a:lnTo>
                      <a:pt x="1348" y="390"/>
                    </a:lnTo>
                    <a:lnTo>
                      <a:pt x="1349" y="396"/>
                    </a:lnTo>
                    <a:lnTo>
                      <a:pt x="1350" y="400"/>
                    </a:lnTo>
                    <a:lnTo>
                      <a:pt x="1351" y="404"/>
                    </a:lnTo>
                    <a:lnTo>
                      <a:pt x="1353" y="407"/>
                    </a:lnTo>
                    <a:lnTo>
                      <a:pt x="1356" y="409"/>
                    </a:lnTo>
                    <a:lnTo>
                      <a:pt x="1361" y="410"/>
                    </a:lnTo>
                    <a:lnTo>
                      <a:pt x="1361" y="410"/>
                    </a:lnTo>
                    <a:lnTo>
                      <a:pt x="1368" y="410"/>
                    </a:lnTo>
                    <a:lnTo>
                      <a:pt x="1375" y="408"/>
                    </a:lnTo>
                    <a:lnTo>
                      <a:pt x="1379" y="404"/>
                    </a:lnTo>
                    <a:lnTo>
                      <a:pt x="1384" y="401"/>
                    </a:lnTo>
                    <a:lnTo>
                      <a:pt x="1387" y="398"/>
                    </a:lnTo>
                    <a:lnTo>
                      <a:pt x="1390" y="397"/>
                    </a:lnTo>
                    <a:lnTo>
                      <a:pt x="1393" y="398"/>
                    </a:lnTo>
                    <a:lnTo>
                      <a:pt x="1398" y="401"/>
                    </a:lnTo>
                    <a:lnTo>
                      <a:pt x="1398" y="401"/>
                    </a:lnTo>
                    <a:lnTo>
                      <a:pt x="1401" y="408"/>
                    </a:lnTo>
                    <a:lnTo>
                      <a:pt x="1404" y="416"/>
                    </a:lnTo>
                    <a:lnTo>
                      <a:pt x="1405" y="427"/>
                    </a:lnTo>
                    <a:lnTo>
                      <a:pt x="1405" y="438"/>
                    </a:lnTo>
                    <a:lnTo>
                      <a:pt x="1405" y="450"/>
                    </a:lnTo>
                    <a:lnTo>
                      <a:pt x="1403" y="461"/>
                    </a:lnTo>
                    <a:lnTo>
                      <a:pt x="1401" y="471"/>
                    </a:lnTo>
                    <a:lnTo>
                      <a:pt x="1398" y="479"/>
                    </a:lnTo>
                    <a:lnTo>
                      <a:pt x="1398" y="479"/>
                    </a:lnTo>
                    <a:lnTo>
                      <a:pt x="1395" y="485"/>
                    </a:lnTo>
                    <a:lnTo>
                      <a:pt x="1393" y="493"/>
                    </a:lnTo>
                    <a:lnTo>
                      <a:pt x="1393" y="499"/>
                    </a:lnTo>
                    <a:lnTo>
                      <a:pt x="1395" y="506"/>
                    </a:lnTo>
                    <a:lnTo>
                      <a:pt x="1397" y="512"/>
                    </a:lnTo>
                    <a:lnTo>
                      <a:pt x="1400" y="519"/>
                    </a:lnTo>
                    <a:lnTo>
                      <a:pt x="1407" y="531"/>
                    </a:lnTo>
                    <a:lnTo>
                      <a:pt x="1407" y="531"/>
                    </a:lnTo>
                    <a:lnTo>
                      <a:pt x="1414" y="542"/>
                    </a:lnTo>
                    <a:lnTo>
                      <a:pt x="1421" y="551"/>
                    </a:lnTo>
                    <a:lnTo>
                      <a:pt x="1423" y="555"/>
                    </a:lnTo>
                    <a:lnTo>
                      <a:pt x="1424" y="559"/>
                    </a:lnTo>
                    <a:lnTo>
                      <a:pt x="1424" y="563"/>
                    </a:lnTo>
                    <a:lnTo>
                      <a:pt x="1423" y="567"/>
                    </a:lnTo>
                    <a:lnTo>
                      <a:pt x="1423" y="567"/>
                    </a:lnTo>
                    <a:lnTo>
                      <a:pt x="1420" y="570"/>
                    </a:lnTo>
                    <a:lnTo>
                      <a:pt x="1416" y="572"/>
                    </a:lnTo>
                    <a:lnTo>
                      <a:pt x="1413" y="574"/>
                    </a:lnTo>
                    <a:lnTo>
                      <a:pt x="1409" y="575"/>
                    </a:lnTo>
                    <a:lnTo>
                      <a:pt x="1404" y="574"/>
                    </a:lnTo>
                    <a:lnTo>
                      <a:pt x="1400" y="572"/>
                    </a:lnTo>
                    <a:lnTo>
                      <a:pt x="1393" y="568"/>
                    </a:lnTo>
                    <a:lnTo>
                      <a:pt x="1393" y="568"/>
                    </a:lnTo>
                    <a:lnTo>
                      <a:pt x="1388" y="563"/>
                    </a:lnTo>
                    <a:lnTo>
                      <a:pt x="1383" y="557"/>
                    </a:lnTo>
                    <a:lnTo>
                      <a:pt x="1379" y="555"/>
                    </a:lnTo>
                    <a:lnTo>
                      <a:pt x="1376" y="554"/>
                    </a:lnTo>
                    <a:lnTo>
                      <a:pt x="1372" y="554"/>
                    </a:lnTo>
                    <a:lnTo>
                      <a:pt x="1367" y="556"/>
                    </a:lnTo>
                    <a:lnTo>
                      <a:pt x="1367" y="556"/>
                    </a:lnTo>
                    <a:lnTo>
                      <a:pt x="1362" y="559"/>
                    </a:lnTo>
                    <a:lnTo>
                      <a:pt x="1357" y="564"/>
                    </a:lnTo>
                    <a:lnTo>
                      <a:pt x="1354" y="568"/>
                    </a:lnTo>
                    <a:lnTo>
                      <a:pt x="1351" y="574"/>
                    </a:lnTo>
                    <a:lnTo>
                      <a:pt x="1350" y="580"/>
                    </a:lnTo>
                    <a:lnTo>
                      <a:pt x="1349" y="586"/>
                    </a:lnTo>
                    <a:lnTo>
                      <a:pt x="1350" y="592"/>
                    </a:lnTo>
                    <a:lnTo>
                      <a:pt x="1353" y="599"/>
                    </a:lnTo>
                    <a:lnTo>
                      <a:pt x="1353" y="599"/>
                    </a:lnTo>
                    <a:lnTo>
                      <a:pt x="1357" y="604"/>
                    </a:lnTo>
                    <a:lnTo>
                      <a:pt x="1363" y="608"/>
                    </a:lnTo>
                    <a:lnTo>
                      <a:pt x="1368" y="611"/>
                    </a:lnTo>
                    <a:lnTo>
                      <a:pt x="1375" y="613"/>
                    </a:lnTo>
                    <a:lnTo>
                      <a:pt x="1389" y="615"/>
                    </a:lnTo>
                    <a:lnTo>
                      <a:pt x="1397" y="616"/>
                    </a:lnTo>
                    <a:lnTo>
                      <a:pt x="1403" y="617"/>
                    </a:lnTo>
                    <a:lnTo>
                      <a:pt x="1403" y="617"/>
                    </a:lnTo>
                    <a:lnTo>
                      <a:pt x="1417" y="623"/>
                    </a:lnTo>
                    <a:lnTo>
                      <a:pt x="1434" y="630"/>
                    </a:lnTo>
                    <a:lnTo>
                      <a:pt x="1449" y="638"/>
                    </a:lnTo>
                    <a:lnTo>
                      <a:pt x="1455" y="642"/>
                    </a:lnTo>
                    <a:lnTo>
                      <a:pt x="1459" y="647"/>
                    </a:lnTo>
                    <a:lnTo>
                      <a:pt x="1459" y="647"/>
                    </a:lnTo>
                    <a:lnTo>
                      <a:pt x="1468" y="655"/>
                    </a:lnTo>
                    <a:lnTo>
                      <a:pt x="1476" y="665"/>
                    </a:lnTo>
                    <a:lnTo>
                      <a:pt x="1480" y="669"/>
                    </a:lnTo>
                    <a:lnTo>
                      <a:pt x="1481" y="674"/>
                    </a:lnTo>
                    <a:lnTo>
                      <a:pt x="1481" y="676"/>
                    </a:lnTo>
                    <a:lnTo>
                      <a:pt x="1480" y="678"/>
                    </a:lnTo>
                    <a:lnTo>
                      <a:pt x="1479" y="679"/>
                    </a:lnTo>
                    <a:lnTo>
                      <a:pt x="1476" y="681"/>
                    </a:lnTo>
                    <a:lnTo>
                      <a:pt x="1476" y="681"/>
                    </a:lnTo>
                    <a:lnTo>
                      <a:pt x="1473" y="683"/>
                    </a:lnTo>
                    <a:lnTo>
                      <a:pt x="1470" y="684"/>
                    </a:lnTo>
                    <a:lnTo>
                      <a:pt x="1462" y="683"/>
                    </a:lnTo>
                    <a:lnTo>
                      <a:pt x="1452" y="680"/>
                    </a:lnTo>
                    <a:lnTo>
                      <a:pt x="1443" y="677"/>
                    </a:lnTo>
                    <a:lnTo>
                      <a:pt x="1423" y="669"/>
                    </a:lnTo>
                    <a:lnTo>
                      <a:pt x="1414" y="668"/>
                    </a:lnTo>
                    <a:lnTo>
                      <a:pt x="1411" y="668"/>
                    </a:lnTo>
                    <a:lnTo>
                      <a:pt x="1408" y="668"/>
                    </a:lnTo>
                    <a:lnTo>
                      <a:pt x="1408" y="668"/>
                    </a:lnTo>
                    <a:lnTo>
                      <a:pt x="1402" y="671"/>
                    </a:lnTo>
                    <a:lnTo>
                      <a:pt x="1397" y="673"/>
                    </a:lnTo>
                    <a:lnTo>
                      <a:pt x="1393" y="676"/>
                    </a:lnTo>
                    <a:lnTo>
                      <a:pt x="1391" y="679"/>
                    </a:lnTo>
                    <a:lnTo>
                      <a:pt x="1389" y="684"/>
                    </a:lnTo>
                    <a:lnTo>
                      <a:pt x="1389" y="688"/>
                    </a:lnTo>
                    <a:lnTo>
                      <a:pt x="1390" y="692"/>
                    </a:lnTo>
                    <a:lnTo>
                      <a:pt x="1392" y="697"/>
                    </a:lnTo>
                    <a:lnTo>
                      <a:pt x="1392" y="697"/>
                    </a:lnTo>
                    <a:lnTo>
                      <a:pt x="1398" y="703"/>
                    </a:lnTo>
                    <a:lnTo>
                      <a:pt x="1403" y="708"/>
                    </a:lnTo>
                    <a:lnTo>
                      <a:pt x="1408" y="708"/>
                    </a:lnTo>
                    <a:lnTo>
                      <a:pt x="1414" y="708"/>
                    </a:lnTo>
                    <a:lnTo>
                      <a:pt x="1414" y="708"/>
                    </a:lnTo>
                    <a:lnTo>
                      <a:pt x="1415" y="708"/>
                    </a:lnTo>
                    <a:lnTo>
                      <a:pt x="1415" y="710"/>
                    </a:lnTo>
                    <a:lnTo>
                      <a:pt x="1413" y="715"/>
                    </a:lnTo>
                    <a:lnTo>
                      <a:pt x="1403" y="735"/>
                    </a:lnTo>
                    <a:lnTo>
                      <a:pt x="1399" y="746"/>
                    </a:lnTo>
                    <a:lnTo>
                      <a:pt x="1395" y="757"/>
                    </a:lnTo>
                    <a:lnTo>
                      <a:pt x="1395" y="762"/>
                    </a:lnTo>
                    <a:lnTo>
                      <a:pt x="1395" y="767"/>
                    </a:lnTo>
                    <a:lnTo>
                      <a:pt x="1396" y="770"/>
                    </a:lnTo>
                    <a:lnTo>
                      <a:pt x="1398" y="773"/>
                    </a:lnTo>
                    <a:lnTo>
                      <a:pt x="1398" y="773"/>
                    </a:lnTo>
                    <a:lnTo>
                      <a:pt x="1405" y="780"/>
                    </a:lnTo>
                    <a:lnTo>
                      <a:pt x="1416" y="786"/>
                    </a:lnTo>
                    <a:lnTo>
                      <a:pt x="1445" y="803"/>
                    </a:lnTo>
                    <a:lnTo>
                      <a:pt x="1470" y="817"/>
                    </a:lnTo>
                    <a:lnTo>
                      <a:pt x="1480" y="822"/>
                    </a:lnTo>
                    <a:lnTo>
                      <a:pt x="1484" y="825"/>
                    </a:lnTo>
                    <a:lnTo>
                      <a:pt x="1484" y="825"/>
                    </a:lnTo>
                    <a:lnTo>
                      <a:pt x="1487" y="831"/>
                    </a:lnTo>
                    <a:lnTo>
                      <a:pt x="1492" y="836"/>
                    </a:lnTo>
                    <a:lnTo>
                      <a:pt x="1493" y="839"/>
                    </a:lnTo>
                    <a:lnTo>
                      <a:pt x="1496" y="841"/>
                    </a:lnTo>
                    <a:lnTo>
                      <a:pt x="1498" y="842"/>
                    </a:lnTo>
                    <a:lnTo>
                      <a:pt x="1503" y="842"/>
                    </a:lnTo>
                    <a:lnTo>
                      <a:pt x="1503" y="842"/>
                    </a:lnTo>
                    <a:lnTo>
                      <a:pt x="1505" y="842"/>
                    </a:lnTo>
                    <a:lnTo>
                      <a:pt x="1506" y="840"/>
                    </a:lnTo>
                    <a:lnTo>
                      <a:pt x="1508" y="836"/>
                    </a:lnTo>
                    <a:lnTo>
                      <a:pt x="1509" y="830"/>
                    </a:lnTo>
                    <a:lnTo>
                      <a:pt x="1509" y="823"/>
                    </a:lnTo>
                    <a:lnTo>
                      <a:pt x="1510" y="809"/>
                    </a:lnTo>
                    <a:lnTo>
                      <a:pt x="1511" y="804"/>
                    </a:lnTo>
                    <a:lnTo>
                      <a:pt x="1513" y="800"/>
                    </a:lnTo>
                    <a:lnTo>
                      <a:pt x="1513" y="800"/>
                    </a:lnTo>
                    <a:lnTo>
                      <a:pt x="1517" y="798"/>
                    </a:lnTo>
                    <a:lnTo>
                      <a:pt x="1520" y="797"/>
                    </a:lnTo>
                    <a:lnTo>
                      <a:pt x="1522" y="797"/>
                    </a:lnTo>
                    <a:lnTo>
                      <a:pt x="1525" y="798"/>
                    </a:lnTo>
                    <a:lnTo>
                      <a:pt x="1531" y="801"/>
                    </a:lnTo>
                    <a:lnTo>
                      <a:pt x="1533" y="805"/>
                    </a:lnTo>
                    <a:lnTo>
                      <a:pt x="1535" y="807"/>
                    </a:lnTo>
                    <a:lnTo>
                      <a:pt x="1535" y="807"/>
                    </a:lnTo>
                    <a:lnTo>
                      <a:pt x="1536" y="808"/>
                    </a:lnTo>
                    <a:lnTo>
                      <a:pt x="1536" y="808"/>
                    </a:lnTo>
                    <a:lnTo>
                      <a:pt x="1540" y="808"/>
                    </a:lnTo>
                    <a:lnTo>
                      <a:pt x="1546" y="803"/>
                    </a:lnTo>
                    <a:lnTo>
                      <a:pt x="1551" y="799"/>
                    </a:lnTo>
                    <a:lnTo>
                      <a:pt x="1555" y="797"/>
                    </a:lnTo>
                    <a:lnTo>
                      <a:pt x="1558" y="796"/>
                    </a:lnTo>
                    <a:lnTo>
                      <a:pt x="1563" y="797"/>
                    </a:lnTo>
                    <a:lnTo>
                      <a:pt x="1563" y="797"/>
                    </a:lnTo>
                    <a:lnTo>
                      <a:pt x="1566" y="800"/>
                    </a:lnTo>
                    <a:lnTo>
                      <a:pt x="1568" y="803"/>
                    </a:lnTo>
                    <a:lnTo>
                      <a:pt x="1571" y="810"/>
                    </a:lnTo>
                    <a:lnTo>
                      <a:pt x="1576" y="819"/>
                    </a:lnTo>
                    <a:lnTo>
                      <a:pt x="1578" y="823"/>
                    </a:lnTo>
                    <a:lnTo>
                      <a:pt x="1581" y="828"/>
                    </a:lnTo>
                    <a:lnTo>
                      <a:pt x="1581" y="828"/>
                    </a:lnTo>
                    <a:lnTo>
                      <a:pt x="1588" y="835"/>
                    </a:lnTo>
                    <a:lnTo>
                      <a:pt x="1593" y="841"/>
                    </a:lnTo>
                    <a:lnTo>
                      <a:pt x="1595" y="843"/>
                    </a:lnTo>
                    <a:lnTo>
                      <a:pt x="1596" y="845"/>
                    </a:lnTo>
                    <a:lnTo>
                      <a:pt x="1596" y="847"/>
                    </a:lnTo>
                    <a:lnTo>
                      <a:pt x="1595" y="851"/>
                    </a:lnTo>
                    <a:lnTo>
                      <a:pt x="1595" y="851"/>
                    </a:lnTo>
                    <a:lnTo>
                      <a:pt x="1593" y="854"/>
                    </a:lnTo>
                    <a:lnTo>
                      <a:pt x="1590" y="857"/>
                    </a:lnTo>
                    <a:lnTo>
                      <a:pt x="1582" y="863"/>
                    </a:lnTo>
                    <a:lnTo>
                      <a:pt x="1579" y="865"/>
                    </a:lnTo>
                    <a:lnTo>
                      <a:pt x="1577" y="868"/>
                    </a:lnTo>
                    <a:lnTo>
                      <a:pt x="1577" y="872"/>
                    </a:lnTo>
                    <a:lnTo>
                      <a:pt x="1578" y="876"/>
                    </a:lnTo>
                    <a:lnTo>
                      <a:pt x="1578" y="876"/>
                    </a:lnTo>
                    <a:lnTo>
                      <a:pt x="1579" y="878"/>
                    </a:lnTo>
                    <a:lnTo>
                      <a:pt x="1581" y="879"/>
                    </a:lnTo>
                    <a:lnTo>
                      <a:pt x="1588" y="880"/>
                    </a:lnTo>
                    <a:lnTo>
                      <a:pt x="1595" y="879"/>
                    </a:lnTo>
                    <a:lnTo>
                      <a:pt x="1604" y="879"/>
                    </a:lnTo>
                    <a:lnTo>
                      <a:pt x="1612" y="878"/>
                    </a:lnTo>
                    <a:lnTo>
                      <a:pt x="1620" y="877"/>
                    </a:lnTo>
                    <a:lnTo>
                      <a:pt x="1628" y="878"/>
                    </a:lnTo>
                    <a:lnTo>
                      <a:pt x="1631" y="879"/>
                    </a:lnTo>
                    <a:lnTo>
                      <a:pt x="1633" y="881"/>
                    </a:lnTo>
                    <a:lnTo>
                      <a:pt x="1633" y="881"/>
                    </a:lnTo>
                    <a:lnTo>
                      <a:pt x="1635" y="883"/>
                    </a:lnTo>
                    <a:lnTo>
                      <a:pt x="1636" y="885"/>
                    </a:lnTo>
                    <a:lnTo>
                      <a:pt x="1635" y="888"/>
                    </a:lnTo>
                    <a:lnTo>
                      <a:pt x="1632" y="890"/>
                    </a:lnTo>
                    <a:lnTo>
                      <a:pt x="1628" y="894"/>
                    </a:lnTo>
                    <a:lnTo>
                      <a:pt x="1620" y="900"/>
                    </a:lnTo>
                    <a:lnTo>
                      <a:pt x="1614" y="904"/>
                    </a:lnTo>
                    <a:lnTo>
                      <a:pt x="1608" y="908"/>
                    </a:lnTo>
                    <a:lnTo>
                      <a:pt x="1607" y="909"/>
                    </a:lnTo>
                    <a:lnTo>
                      <a:pt x="1606" y="912"/>
                    </a:lnTo>
                    <a:lnTo>
                      <a:pt x="1606" y="914"/>
                    </a:lnTo>
                    <a:lnTo>
                      <a:pt x="1608" y="915"/>
                    </a:lnTo>
                    <a:lnTo>
                      <a:pt x="1608" y="915"/>
                    </a:lnTo>
                    <a:lnTo>
                      <a:pt x="1613" y="917"/>
                    </a:lnTo>
                    <a:lnTo>
                      <a:pt x="1619" y="918"/>
                    </a:lnTo>
                    <a:lnTo>
                      <a:pt x="1631" y="920"/>
                    </a:lnTo>
                    <a:lnTo>
                      <a:pt x="1636" y="921"/>
                    </a:lnTo>
                    <a:lnTo>
                      <a:pt x="1640" y="923"/>
                    </a:lnTo>
                    <a:lnTo>
                      <a:pt x="1642" y="925"/>
                    </a:lnTo>
                    <a:lnTo>
                      <a:pt x="1642" y="929"/>
                    </a:lnTo>
                    <a:lnTo>
                      <a:pt x="1642" y="929"/>
                    </a:lnTo>
                    <a:lnTo>
                      <a:pt x="1640" y="934"/>
                    </a:lnTo>
                    <a:lnTo>
                      <a:pt x="1636" y="940"/>
                    </a:lnTo>
                    <a:lnTo>
                      <a:pt x="1624" y="951"/>
                    </a:lnTo>
                    <a:lnTo>
                      <a:pt x="1618" y="957"/>
                    </a:lnTo>
                    <a:lnTo>
                      <a:pt x="1613" y="963"/>
                    </a:lnTo>
                    <a:lnTo>
                      <a:pt x="1609" y="969"/>
                    </a:lnTo>
                    <a:lnTo>
                      <a:pt x="1609" y="972"/>
                    </a:lnTo>
                    <a:lnTo>
                      <a:pt x="1609" y="975"/>
                    </a:lnTo>
                    <a:lnTo>
                      <a:pt x="1609" y="975"/>
                    </a:lnTo>
                    <a:lnTo>
                      <a:pt x="1612" y="988"/>
                    </a:lnTo>
                    <a:lnTo>
                      <a:pt x="1614" y="1000"/>
                    </a:lnTo>
                    <a:lnTo>
                      <a:pt x="1616" y="1005"/>
                    </a:lnTo>
                    <a:lnTo>
                      <a:pt x="1619" y="1009"/>
                    </a:lnTo>
                    <a:lnTo>
                      <a:pt x="1624" y="1011"/>
                    </a:lnTo>
                    <a:lnTo>
                      <a:pt x="1628" y="1011"/>
                    </a:lnTo>
                    <a:lnTo>
                      <a:pt x="1628" y="1011"/>
                    </a:lnTo>
                    <a:lnTo>
                      <a:pt x="1633" y="1009"/>
                    </a:lnTo>
                    <a:lnTo>
                      <a:pt x="1640" y="1004"/>
                    </a:lnTo>
                    <a:lnTo>
                      <a:pt x="1657" y="993"/>
                    </a:lnTo>
                    <a:lnTo>
                      <a:pt x="1678" y="979"/>
                    </a:lnTo>
                    <a:lnTo>
                      <a:pt x="1689" y="973"/>
                    </a:lnTo>
                    <a:lnTo>
                      <a:pt x="1702" y="967"/>
                    </a:lnTo>
                    <a:lnTo>
                      <a:pt x="1702" y="967"/>
                    </a:lnTo>
                    <a:lnTo>
                      <a:pt x="1730" y="957"/>
                    </a:lnTo>
                    <a:lnTo>
                      <a:pt x="1760" y="946"/>
                    </a:lnTo>
                    <a:lnTo>
                      <a:pt x="1774" y="941"/>
                    </a:lnTo>
                    <a:lnTo>
                      <a:pt x="1786" y="934"/>
                    </a:lnTo>
                    <a:lnTo>
                      <a:pt x="1797" y="927"/>
                    </a:lnTo>
                    <a:lnTo>
                      <a:pt x="1801" y="924"/>
                    </a:lnTo>
                    <a:lnTo>
                      <a:pt x="1805" y="919"/>
                    </a:lnTo>
                    <a:lnTo>
                      <a:pt x="1805" y="919"/>
                    </a:lnTo>
                    <a:lnTo>
                      <a:pt x="1808" y="914"/>
                    </a:lnTo>
                    <a:lnTo>
                      <a:pt x="1811" y="907"/>
                    </a:lnTo>
                    <a:lnTo>
                      <a:pt x="1817" y="889"/>
                    </a:lnTo>
                    <a:lnTo>
                      <a:pt x="1829" y="845"/>
                    </a:lnTo>
                    <a:lnTo>
                      <a:pt x="1835" y="824"/>
                    </a:lnTo>
                    <a:lnTo>
                      <a:pt x="1841" y="808"/>
                    </a:lnTo>
                    <a:lnTo>
                      <a:pt x="1843" y="801"/>
                    </a:lnTo>
                    <a:lnTo>
                      <a:pt x="1846" y="797"/>
                    </a:lnTo>
                    <a:lnTo>
                      <a:pt x="1848" y="796"/>
                    </a:lnTo>
                    <a:lnTo>
                      <a:pt x="1849" y="796"/>
                    </a:lnTo>
                    <a:lnTo>
                      <a:pt x="1850" y="796"/>
                    </a:lnTo>
                    <a:lnTo>
                      <a:pt x="1850" y="796"/>
                    </a:lnTo>
                    <a:lnTo>
                      <a:pt x="1853" y="799"/>
                    </a:lnTo>
                    <a:lnTo>
                      <a:pt x="1854" y="803"/>
                    </a:lnTo>
                    <a:lnTo>
                      <a:pt x="1856" y="816"/>
                    </a:lnTo>
                    <a:lnTo>
                      <a:pt x="1857" y="831"/>
                    </a:lnTo>
                    <a:lnTo>
                      <a:pt x="1857" y="848"/>
                    </a:lnTo>
                    <a:lnTo>
                      <a:pt x="1857" y="881"/>
                    </a:lnTo>
                    <a:lnTo>
                      <a:pt x="1858" y="892"/>
                    </a:lnTo>
                    <a:lnTo>
                      <a:pt x="1859" y="895"/>
                    </a:lnTo>
                    <a:lnTo>
                      <a:pt x="1861" y="896"/>
                    </a:lnTo>
                    <a:lnTo>
                      <a:pt x="1861" y="896"/>
                    </a:lnTo>
                    <a:lnTo>
                      <a:pt x="1866" y="897"/>
                    </a:lnTo>
                    <a:lnTo>
                      <a:pt x="1870" y="897"/>
                    </a:lnTo>
                    <a:lnTo>
                      <a:pt x="1874" y="897"/>
                    </a:lnTo>
                    <a:lnTo>
                      <a:pt x="1879" y="896"/>
                    </a:lnTo>
                    <a:lnTo>
                      <a:pt x="1883" y="894"/>
                    </a:lnTo>
                    <a:lnTo>
                      <a:pt x="1888" y="891"/>
                    </a:lnTo>
                    <a:lnTo>
                      <a:pt x="1890" y="888"/>
                    </a:lnTo>
                    <a:lnTo>
                      <a:pt x="1892" y="882"/>
                    </a:lnTo>
                    <a:lnTo>
                      <a:pt x="1892" y="882"/>
                    </a:lnTo>
                    <a:lnTo>
                      <a:pt x="1897" y="852"/>
                    </a:lnTo>
                    <a:lnTo>
                      <a:pt x="1900" y="834"/>
                    </a:lnTo>
                    <a:lnTo>
                      <a:pt x="1901" y="818"/>
                    </a:lnTo>
                    <a:lnTo>
                      <a:pt x="1901" y="818"/>
                    </a:lnTo>
                    <a:lnTo>
                      <a:pt x="1900" y="793"/>
                    </a:lnTo>
                    <a:lnTo>
                      <a:pt x="1897" y="756"/>
                    </a:lnTo>
                    <a:lnTo>
                      <a:pt x="1894" y="704"/>
                    </a:lnTo>
                    <a:lnTo>
                      <a:pt x="1894" y="704"/>
                    </a:lnTo>
                    <a:lnTo>
                      <a:pt x="1894" y="702"/>
                    </a:lnTo>
                    <a:lnTo>
                      <a:pt x="1895" y="701"/>
                    </a:lnTo>
                    <a:lnTo>
                      <a:pt x="1897" y="699"/>
                    </a:lnTo>
                    <a:lnTo>
                      <a:pt x="1901" y="696"/>
                    </a:lnTo>
                    <a:lnTo>
                      <a:pt x="1903" y="693"/>
                    </a:lnTo>
                    <a:lnTo>
                      <a:pt x="1904" y="690"/>
                    </a:lnTo>
                    <a:lnTo>
                      <a:pt x="1904" y="690"/>
                    </a:lnTo>
                    <a:close/>
                    <a:moveTo>
                      <a:pt x="1396" y="907"/>
                    </a:moveTo>
                    <a:lnTo>
                      <a:pt x="1396" y="907"/>
                    </a:lnTo>
                    <a:lnTo>
                      <a:pt x="1391" y="908"/>
                    </a:lnTo>
                    <a:lnTo>
                      <a:pt x="1388" y="911"/>
                    </a:lnTo>
                    <a:lnTo>
                      <a:pt x="1384" y="913"/>
                    </a:lnTo>
                    <a:lnTo>
                      <a:pt x="1380" y="917"/>
                    </a:lnTo>
                    <a:lnTo>
                      <a:pt x="1376" y="923"/>
                    </a:lnTo>
                    <a:lnTo>
                      <a:pt x="1374" y="926"/>
                    </a:lnTo>
                    <a:lnTo>
                      <a:pt x="1374" y="926"/>
                    </a:lnTo>
                    <a:lnTo>
                      <a:pt x="1374" y="930"/>
                    </a:lnTo>
                    <a:lnTo>
                      <a:pt x="1374" y="941"/>
                    </a:lnTo>
                    <a:lnTo>
                      <a:pt x="1374" y="948"/>
                    </a:lnTo>
                    <a:lnTo>
                      <a:pt x="1376" y="953"/>
                    </a:lnTo>
                    <a:lnTo>
                      <a:pt x="1377" y="956"/>
                    </a:lnTo>
                    <a:lnTo>
                      <a:pt x="1380" y="958"/>
                    </a:lnTo>
                    <a:lnTo>
                      <a:pt x="1380" y="958"/>
                    </a:lnTo>
                    <a:lnTo>
                      <a:pt x="1384" y="960"/>
                    </a:lnTo>
                    <a:lnTo>
                      <a:pt x="1388" y="963"/>
                    </a:lnTo>
                    <a:lnTo>
                      <a:pt x="1396" y="969"/>
                    </a:lnTo>
                    <a:lnTo>
                      <a:pt x="1400" y="974"/>
                    </a:lnTo>
                    <a:lnTo>
                      <a:pt x="1404" y="976"/>
                    </a:lnTo>
                    <a:lnTo>
                      <a:pt x="1409" y="977"/>
                    </a:lnTo>
                    <a:lnTo>
                      <a:pt x="1413" y="977"/>
                    </a:lnTo>
                    <a:lnTo>
                      <a:pt x="1413" y="977"/>
                    </a:lnTo>
                    <a:lnTo>
                      <a:pt x="1421" y="975"/>
                    </a:lnTo>
                    <a:lnTo>
                      <a:pt x="1423" y="974"/>
                    </a:lnTo>
                    <a:lnTo>
                      <a:pt x="1425" y="972"/>
                    </a:lnTo>
                    <a:lnTo>
                      <a:pt x="1426" y="968"/>
                    </a:lnTo>
                    <a:lnTo>
                      <a:pt x="1426" y="964"/>
                    </a:lnTo>
                    <a:lnTo>
                      <a:pt x="1425" y="958"/>
                    </a:lnTo>
                    <a:lnTo>
                      <a:pt x="1423" y="951"/>
                    </a:lnTo>
                    <a:lnTo>
                      <a:pt x="1423" y="951"/>
                    </a:lnTo>
                    <a:lnTo>
                      <a:pt x="1416" y="934"/>
                    </a:lnTo>
                    <a:lnTo>
                      <a:pt x="1410" y="920"/>
                    </a:lnTo>
                    <a:lnTo>
                      <a:pt x="1407" y="915"/>
                    </a:lnTo>
                    <a:lnTo>
                      <a:pt x="1403" y="911"/>
                    </a:lnTo>
                    <a:lnTo>
                      <a:pt x="1400" y="908"/>
                    </a:lnTo>
                    <a:lnTo>
                      <a:pt x="1396" y="907"/>
                    </a:lnTo>
                    <a:lnTo>
                      <a:pt x="1396" y="907"/>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86" name="Freeform 182"/>
              <p:cNvSpPr>
                <a:spLocks/>
              </p:cNvSpPr>
              <p:nvPr/>
            </p:nvSpPr>
            <p:spPr bwMode="auto">
              <a:xfrm>
                <a:off x="2923" y="1873"/>
                <a:ext cx="275" cy="293"/>
              </a:xfrm>
              <a:custGeom>
                <a:avLst/>
                <a:gdLst/>
                <a:ahLst/>
                <a:cxnLst>
                  <a:cxn ang="0">
                    <a:pos x="1456" y="0"/>
                  </a:cxn>
                  <a:cxn ang="0">
                    <a:pos x="1406" y="11"/>
                  </a:cxn>
                  <a:cxn ang="0">
                    <a:pos x="1332" y="83"/>
                  </a:cxn>
                  <a:cxn ang="0">
                    <a:pos x="1292" y="113"/>
                  </a:cxn>
                  <a:cxn ang="0">
                    <a:pos x="1232" y="140"/>
                  </a:cxn>
                  <a:cxn ang="0">
                    <a:pos x="1177" y="172"/>
                  </a:cxn>
                  <a:cxn ang="0">
                    <a:pos x="1118" y="217"/>
                  </a:cxn>
                  <a:cxn ang="0">
                    <a:pos x="1031" y="198"/>
                  </a:cxn>
                  <a:cxn ang="0">
                    <a:pos x="1005" y="201"/>
                  </a:cxn>
                  <a:cxn ang="0">
                    <a:pos x="960" y="249"/>
                  </a:cxn>
                  <a:cxn ang="0">
                    <a:pos x="908" y="257"/>
                  </a:cxn>
                  <a:cxn ang="0">
                    <a:pos x="862" y="299"/>
                  </a:cxn>
                  <a:cxn ang="0">
                    <a:pos x="814" y="346"/>
                  </a:cxn>
                  <a:cxn ang="0">
                    <a:pos x="730" y="358"/>
                  </a:cxn>
                  <a:cxn ang="0">
                    <a:pos x="688" y="348"/>
                  </a:cxn>
                  <a:cxn ang="0">
                    <a:pos x="697" y="333"/>
                  </a:cxn>
                  <a:cxn ang="0">
                    <a:pos x="765" y="312"/>
                  </a:cxn>
                  <a:cxn ang="0">
                    <a:pos x="781" y="288"/>
                  </a:cxn>
                  <a:cxn ang="0">
                    <a:pos x="738" y="281"/>
                  </a:cxn>
                  <a:cxn ang="0">
                    <a:pos x="645" y="285"/>
                  </a:cxn>
                  <a:cxn ang="0">
                    <a:pos x="608" y="265"/>
                  </a:cxn>
                  <a:cxn ang="0">
                    <a:pos x="0" y="314"/>
                  </a:cxn>
                  <a:cxn ang="0">
                    <a:pos x="163" y="1514"/>
                  </a:cxn>
                  <a:cxn ang="0">
                    <a:pos x="212" y="1525"/>
                  </a:cxn>
                  <a:cxn ang="0">
                    <a:pos x="361" y="1582"/>
                  </a:cxn>
                  <a:cxn ang="0">
                    <a:pos x="468" y="1594"/>
                  </a:cxn>
                  <a:cxn ang="0">
                    <a:pos x="531" y="1612"/>
                  </a:cxn>
                  <a:cxn ang="0">
                    <a:pos x="603" y="1657"/>
                  </a:cxn>
                  <a:cxn ang="0">
                    <a:pos x="650" y="1649"/>
                  </a:cxn>
                  <a:cxn ang="0">
                    <a:pos x="708" y="1642"/>
                  </a:cxn>
                  <a:cxn ang="0">
                    <a:pos x="756" y="1662"/>
                  </a:cxn>
                  <a:cxn ang="0">
                    <a:pos x="834" y="1630"/>
                  </a:cxn>
                  <a:cxn ang="0">
                    <a:pos x="873" y="1621"/>
                  </a:cxn>
                  <a:cxn ang="0">
                    <a:pos x="1005" y="1726"/>
                  </a:cxn>
                  <a:cxn ang="0">
                    <a:pos x="1067" y="1755"/>
                  </a:cxn>
                  <a:cxn ang="0">
                    <a:pos x="1123" y="1754"/>
                  </a:cxn>
                  <a:cxn ang="0">
                    <a:pos x="1137" y="1735"/>
                  </a:cxn>
                  <a:cxn ang="0">
                    <a:pos x="1136" y="1665"/>
                  </a:cxn>
                  <a:cxn ang="0">
                    <a:pos x="1185" y="1612"/>
                  </a:cxn>
                  <a:cxn ang="0">
                    <a:pos x="1193" y="1578"/>
                  </a:cxn>
                  <a:cxn ang="0">
                    <a:pos x="1191" y="1509"/>
                  </a:cxn>
                  <a:cxn ang="0">
                    <a:pos x="1231" y="1464"/>
                  </a:cxn>
                  <a:cxn ang="0">
                    <a:pos x="1267" y="1451"/>
                  </a:cxn>
                  <a:cxn ang="0">
                    <a:pos x="1298" y="1461"/>
                  </a:cxn>
                  <a:cxn ang="0">
                    <a:pos x="1325" y="1424"/>
                  </a:cxn>
                  <a:cxn ang="0">
                    <a:pos x="1340" y="1344"/>
                  </a:cxn>
                  <a:cxn ang="0">
                    <a:pos x="1353" y="1293"/>
                  </a:cxn>
                  <a:cxn ang="0">
                    <a:pos x="1380" y="1284"/>
                  </a:cxn>
                  <a:cxn ang="0">
                    <a:pos x="1416" y="1281"/>
                  </a:cxn>
                  <a:cxn ang="0">
                    <a:pos x="1480" y="1210"/>
                  </a:cxn>
                  <a:cxn ang="0">
                    <a:pos x="1524" y="1140"/>
                  </a:cxn>
                  <a:cxn ang="0">
                    <a:pos x="1539" y="1103"/>
                  </a:cxn>
                  <a:cxn ang="0">
                    <a:pos x="1569" y="1051"/>
                  </a:cxn>
                  <a:cxn ang="0">
                    <a:pos x="1570" y="1018"/>
                  </a:cxn>
                  <a:cxn ang="0">
                    <a:pos x="1613" y="986"/>
                  </a:cxn>
                </a:cxnLst>
                <a:rect l="0" t="0" r="r" b="b"/>
                <a:pathLst>
                  <a:path w="1648" h="1755">
                    <a:moveTo>
                      <a:pt x="1515" y="12"/>
                    </a:moveTo>
                    <a:lnTo>
                      <a:pt x="1515" y="12"/>
                    </a:lnTo>
                    <a:lnTo>
                      <a:pt x="1503" y="8"/>
                    </a:lnTo>
                    <a:lnTo>
                      <a:pt x="1490" y="5"/>
                    </a:lnTo>
                    <a:lnTo>
                      <a:pt x="1475" y="2"/>
                    </a:lnTo>
                    <a:lnTo>
                      <a:pt x="1456" y="0"/>
                    </a:lnTo>
                    <a:lnTo>
                      <a:pt x="1448" y="0"/>
                    </a:lnTo>
                    <a:lnTo>
                      <a:pt x="1439" y="0"/>
                    </a:lnTo>
                    <a:lnTo>
                      <a:pt x="1430" y="1"/>
                    </a:lnTo>
                    <a:lnTo>
                      <a:pt x="1421" y="3"/>
                    </a:lnTo>
                    <a:lnTo>
                      <a:pt x="1413" y="6"/>
                    </a:lnTo>
                    <a:lnTo>
                      <a:pt x="1406" y="11"/>
                    </a:lnTo>
                    <a:lnTo>
                      <a:pt x="1406" y="11"/>
                    </a:lnTo>
                    <a:lnTo>
                      <a:pt x="1392" y="20"/>
                    </a:lnTo>
                    <a:lnTo>
                      <a:pt x="1379" y="32"/>
                    </a:lnTo>
                    <a:lnTo>
                      <a:pt x="1366" y="45"/>
                    </a:lnTo>
                    <a:lnTo>
                      <a:pt x="1354" y="59"/>
                    </a:lnTo>
                    <a:lnTo>
                      <a:pt x="1332" y="83"/>
                    </a:lnTo>
                    <a:lnTo>
                      <a:pt x="1322" y="91"/>
                    </a:lnTo>
                    <a:lnTo>
                      <a:pt x="1315" y="98"/>
                    </a:lnTo>
                    <a:lnTo>
                      <a:pt x="1315" y="98"/>
                    </a:lnTo>
                    <a:lnTo>
                      <a:pt x="1307" y="102"/>
                    </a:lnTo>
                    <a:lnTo>
                      <a:pt x="1301" y="105"/>
                    </a:lnTo>
                    <a:lnTo>
                      <a:pt x="1292" y="113"/>
                    </a:lnTo>
                    <a:lnTo>
                      <a:pt x="1285" y="117"/>
                    </a:lnTo>
                    <a:lnTo>
                      <a:pt x="1276" y="123"/>
                    </a:lnTo>
                    <a:lnTo>
                      <a:pt x="1264" y="127"/>
                    </a:lnTo>
                    <a:lnTo>
                      <a:pt x="1249" y="134"/>
                    </a:lnTo>
                    <a:lnTo>
                      <a:pt x="1249" y="134"/>
                    </a:lnTo>
                    <a:lnTo>
                      <a:pt x="1232" y="140"/>
                    </a:lnTo>
                    <a:lnTo>
                      <a:pt x="1219" y="146"/>
                    </a:lnTo>
                    <a:lnTo>
                      <a:pt x="1199" y="156"/>
                    </a:lnTo>
                    <a:lnTo>
                      <a:pt x="1189" y="162"/>
                    </a:lnTo>
                    <a:lnTo>
                      <a:pt x="1186" y="164"/>
                    </a:lnTo>
                    <a:lnTo>
                      <a:pt x="1186" y="164"/>
                    </a:lnTo>
                    <a:lnTo>
                      <a:pt x="1177" y="172"/>
                    </a:lnTo>
                    <a:lnTo>
                      <a:pt x="1156" y="191"/>
                    </a:lnTo>
                    <a:lnTo>
                      <a:pt x="1133" y="208"/>
                    </a:lnTo>
                    <a:lnTo>
                      <a:pt x="1125" y="215"/>
                    </a:lnTo>
                    <a:lnTo>
                      <a:pt x="1120" y="216"/>
                    </a:lnTo>
                    <a:lnTo>
                      <a:pt x="1118" y="217"/>
                    </a:lnTo>
                    <a:lnTo>
                      <a:pt x="1118" y="217"/>
                    </a:lnTo>
                    <a:lnTo>
                      <a:pt x="1103" y="217"/>
                    </a:lnTo>
                    <a:lnTo>
                      <a:pt x="1080" y="213"/>
                    </a:lnTo>
                    <a:lnTo>
                      <a:pt x="1067" y="211"/>
                    </a:lnTo>
                    <a:lnTo>
                      <a:pt x="1055" y="208"/>
                    </a:lnTo>
                    <a:lnTo>
                      <a:pt x="1042" y="204"/>
                    </a:lnTo>
                    <a:lnTo>
                      <a:pt x="1031" y="198"/>
                    </a:lnTo>
                    <a:lnTo>
                      <a:pt x="1031" y="198"/>
                    </a:lnTo>
                    <a:lnTo>
                      <a:pt x="1026" y="196"/>
                    </a:lnTo>
                    <a:lnTo>
                      <a:pt x="1020" y="195"/>
                    </a:lnTo>
                    <a:lnTo>
                      <a:pt x="1015" y="196"/>
                    </a:lnTo>
                    <a:lnTo>
                      <a:pt x="1010" y="198"/>
                    </a:lnTo>
                    <a:lnTo>
                      <a:pt x="1005" y="201"/>
                    </a:lnTo>
                    <a:lnTo>
                      <a:pt x="1000" y="206"/>
                    </a:lnTo>
                    <a:lnTo>
                      <a:pt x="992" y="216"/>
                    </a:lnTo>
                    <a:lnTo>
                      <a:pt x="983" y="228"/>
                    </a:lnTo>
                    <a:lnTo>
                      <a:pt x="973" y="237"/>
                    </a:lnTo>
                    <a:lnTo>
                      <a:pt x="964" y="246"/>
                    </a:lnTo>
                    <a:lnTo>
                      <a:pt x="960" y="249"/>
                    </a:lnTo>
                    <a:lnTo>
                      <a:pt x="955" y="252"/>
                    </a:lnTo>
                    <a:lnTo>
                      <a:pt x="955" y="252"/>
                    </a:lnTo>
                    <a:lnTo>
                      <a:pt x="945" y="254"/>
                    </a:lnTo>
                    <a:lnTo>
                      <a:pt x="936" y="255"/>
                    </a:lnTo>
                    <a:lnTo>
                      <a:pt x="918" y="256"/>
                    </a:lnTo>
                    <a:lnTo>
                      <a:pt x="908" y="257"/>
                    </a:lnTo>
                    <a:lnTo>
                      <a:pt x="898" y="260"/>
                    </a:lnTo>
                    <a:lnTo>
                      <a:pt x="889" y="266"/>
                    </a:lnTo>
                    <a:lnTo>
                      <a:pt x="879" y="275"/>
                    </a:lnTo>
                    <a:lnTo>
                      <a:pt x="879" y="275"/>
                    </a:lnTo>
                    <a:lnTo>
                      <a:pt x="870" y="287"/>
                    </a:lnTo>
                    <a:lnTo>
                      <a:pt x="862" y="299"/>
                    </a:lnTo>
                    <a:lnTo>
                      <a:pt x="853" y="310"/>
                    </a:lnTo>
                    <a:lnTo>
                      <a:pt x="844" y="322"/>
                    </a:lnTo>
                    <a:lnTo>
                      <a:pt x="834" y="333"/>
                    </a:lnTo>
                    <a:lnTo>
                      <a:pt x="828" y="338"/>
                    </a:lnTo>
                    <a:lnTo>
                      <a:pt x="820" y="342"/>
                    </a:lnTo>
                    <a:lnTo>
                      <a:pt x="814" y="346"/>
                    </a:lnTo>
                    <a:lnTo>
                      <a:pt x="805" y="350"/>
                    </a:lnTo>
                    <a:lnTo>
                      <a:pt x="796" y="352"/>
                    </a:lnTo>
                    <a:lnTo>
                      <a:pt x="787" y="353"/>
                    </a:lnTo>
                    <a:lnTo>
                      <a:pt x="787" y="353"/>
                    </a:lnTo>
                    <a:lnTo>
                      <a:pt x="747" y="357"/>
                    </a:lnTo>
                    <a:lnTo>
                      <a:pt x="730" y="358"/>
                    </a:lnTo>
                    <a:lnTo>
                      <a:pt x="716" y="358"/>
                    </a:lnTo>
                    <a:lnTo>
                      <a:pt x="704" y="357"/>
                    </a:lnTo>
                    <a:lnTo>
                      <a:pt x="695" y="355"/>
                    </a:lnTo>
                    <a:lnTo>
                      <a:pt x="692" y="353"/>
                    </a:lnTo>
                    <a:lnTo>
                      <a:pt x="690" y="351"/>
                    </a:lnTo>
                    <a:lnTo>
                      <a:pt x="688" y="348"/>
                    </a:lnTo>
                    <a:lnTo>
                      <a:pt x="687" y="344"/>
                    </a:lnTo>
                    <a:lnTo>
                      <a:pt x="687" y="344"/>
                    </a:lnTo>
                    <a:lnTo>
                      <a:pt x="687" y="341"/>
                    </a:lnTo>
                    <a:lnTo>
                      <a:pt x="690" y="338"/>
                    </a:lnTo>
                    <a:lnTo>
                      <a:pt x="693" y="336"/>
                    </a:lnTo>
                    <a:lnTo>
                      <a:pt x="697" y="333"/>
                    </a:lnTo>
                    <a:lnTo>
                      <a:pt x="708" y="329"/>
                    </a:lnTo>
                    <a:lnTo>
                      <a:pt x="721" y="325"/>
                    </a:lnTo>
                    <a:lnTo>
                      <a:pt x="747" y="318"/>
                    </a:lnTo>
                    <a:lnTo>
                      <a:pt x="758" y="315"/>
                    </a:lnTo>
                    <a:lnTo>
                      <a:pt x="762" y="313"/>
                    </a:lnTo>
                    <a:lnTo>
                      <a:pt x="765" y="312"/>
                    </a:lnTo>
                    <a:lnTo>
                      <a:pt x="765" y="312"/>
                    </a:lnTo>
                    <a:lnTo>
                      <a:pt x="772" y="304"/>
                    </a:lnTo>
                    <a:lnTo>
                      <a:pt x="779" y="297"/>
                    </a:lnTo>
                    <a:lnTo>
                      <a:pt x="781" y="294"/>
                    </a:lnTo>
                    <a:lnTo>
                      <a:pt x="781" y="291"/>
                    </a:lnTo>
                    <a:lnTo>
                      <a:pt x="781" y="288"/>
                    </a:lnTo>
                    <a:lnTo>
                      <a:pt x="779" y="283"/>
                    </a:lnTo>
                    <a:lnTo>
                      <a:pt x="779" y="283"/>
                    </a:lnTo>
                    <a:lnTo>
                      <a:pt x="776" y="282"/>
                    </a:lnTo>
                    <a:lnTo>
                      <a:pt x="771" y="281"/>
                    </a:lnTo>
                    <a:lnTo>
                      <a:pt x="757" y="281"/>
                    </a:lnTo>
                    <a:lnTo>
                      <a:pt x="738" y="281"/>
                    </a:lnTo>
                    <a:lnTo>
                      <a:pt x="717" y="283"/>
                    </a:lnTo>
                    <a:lnTo>
                      <a:pt x="673" y="287"/>
                    </a:lnTo>
                    <a:lnTo>
                      <a:pt x="657" y="287"/>
                    </a:lnTo>
                    <a:lnTo>
                      <a:pt x="650" y="287"/>
                    </a:lnTo>
                    <a:lnTo>
                      <a:pt x="645" y="285"/>
                    </a:lnTo>
                    <a:lnTo>
                      <a:pt x="645" y="285"/>
                    </a:lnTo>
                    <a:lnTo>
                      <a:pt x="631" y="281"/>
                    </a:lnTo>
                    <a:lnTo>
                      <a:pt x="619" y="278"/>
                    </a:lnTo>
                    <a:lnTo>
                      <a:pt x="614" y="276"/>
                    </a:lnTo>
                    <a:lnTo>
                      <a:pt x="610" y="273"/>
                    </a:lnTo>
                    <a:lnTo>
                      <a:pt x="608" y="269"/>
                    </a:lnTo>
                    <a:lnTo>
                      <a:pt x="608" y="265"/>
                    </a:lnTo>
                    <a:lnTo>
                      <a:pt x="608" y="265"/>
                    </a:lnTo>
                    <a:lnTo>
                      <a:pt x="607" y="256"/>
                    </a:lnTo>
                    <a:lnTo>
                      <a:pt x="606" y="252"/>
                    </a:lnTo>
                    <a:lnTo>
                      <a:pt x="605" y="249"/>
                    </a:lnTo>
                    <a:lnTo>
                      <a:pt x="605" y="249"/>
                    </a:lnTo>
                    <a:lnTo>
                      <a:pt x="0" y="314"/>
                    </a:lnTo>
                    <a:lnTo>
                      <a:pt x="69" y="871"/>
                    </a:lnTo>
                    <a:lnTo>
                      <a:pt x="148" y="1529"/>
                    </a:lnTo>
                    <a:lnTo>
                      <a:pt x="148" y="1529"/>
                    </a:lnTo>
                    <a:lnTo>
                      <a:pt x="151" y="1525"/>
                    </a:lnTo>
                    <a:lnTo>
                      <a:pt x="158" y="1518"/>
                    </a:lnTo>
                    <a:lnTo>
                      <a:pt x="163" y="1514"/>
                    </a:lnTo>
                    <a:lnTo>
                      <a:pt x="169" y="1512"/>
                    </a:lnTo>
                    <a:lnTo>
                      <a:pt x="176" y="1511"/>
                    </a:lnTo>
                    <a:lnTo>
                      <a:pt x="182" y="1512"/>
                    </a:lnTo>
                    <a:lnTo>
                      <a:pt x="182" y="1512"/>
                    </a:lnTo>
                    <a:lnTo>
                      <a:pt x="193" y="1517"/>
                    </a:lnTo>
                    <a:lnTo>
                      <a:pt x="212" y="1525"/>
                    </a:lnTo>
                    <a:lnTo>
                      <a:pt x="236" y="1537"/>
                    </a:lnTo>
                    <a:lnTo>
                      <a:pt x="263" y="1550"/>
                    </a:lnTo>
                    <a:lnTo>
                      <a:pt x="295" y="1562"/>
                    </a:lnTo>
                    <a:lnTo>
                      <a:pt x="327" y="1573"/>
                    </a:lnTo>
                    <a:lnTo>
                      <a:pt x="344" y="1579"/>
                    </a:lnTo>
                    <a:lnTo>
                      <a:pt x="361" y="1582"/>
                    </a:lnTo>
                    <a:lnTo>
                      <a:pt x="378" y="1585"/>
                    </a:lnTo>
                    <a:lnTo>
                      <a:pt x="394" y="1586"/>
                    </a:lnTo>
                    <a:lnTo>
                      <a:pt x="394" y="1586"/>
                    </a:lnTo>
                    <a:lnTo>
                      <a:pt x="422" y="1589"/>
                    </a:lnTo>
                    <a:lnTo>
                      <a:pt x="447" y="1591"/>
                    </a:lnTo>
                    <a:lnTo>
                      <a:pt x="468" y="1594"/>
                    </a:lnTo>
                    <a:lnTo>
                      <a:pt x="486" y="1597"/>
                    </a:lnTo>
                    <a:lnTo>
                      <a:pt x="499" y="1600"/>
                    </a:lnTo>
                    <a:lnTo>
                      <a:pt x="510" y="1603"/>
                    </a:lnTo>
                    <a:lnTo>
                      <a:pt x="525" y="1608"/>
                    </a:lnTo>
                    <a:lnTo>
                      <a:pt x="525" y="1608"/>
                    </a:lnTo>
                    <a:lnTo>
                      <a:pt x="531" y="1612"/>
                    </a:lnTo>
                    <a:lnTo>
                      <a:pt x="540" y="1618"/>
                    </a:lnTo>
                    <a:lnTo>
                      <a:pt x="561" y="1633"/>
                    </a:lnTo>
                    <a:lnTo>
                      <a:pt x="572" y="1642"/>
                    </a:lnTo>
                    <a:lnTo>
                      <a:pt x="584" y="1649"/>
                    </a:lnTo>
                    <a:lnTo>
                      <a:pt x="594" y="1654"/>
                    </a:lnTo>
                    <a:lnTo>
                      <a:pt x="603" y="1657"/>
                    </a:lnTo>
                    <a:lnTo>
                      <a:pt x="603" y="1657"/>
                    </a:lnTo>
                    <a:lnTo>
                      <a:pt x="608" y="1658"/>
                    </a:lnTo>
                    <a:lnTo>
                      <a:pt x="612" y="1658"/>
                    </a:lnTo>
                    <a:lnTo>
                      <a:pt x="624" y="1656"/>
                    </a:lnTo>
                    <a:lnTo>
                      <a:pt x="636" y="1653"/>
                    </a:lnTo>
                    <a:lnTo>
                      <a:pt x="650" y="1649"/>
                    </a:lnTo>
                    <a:lnTo>
                      <a:pt x="675" y="1640"/>
                    </a:lnTo>
                    <a:lnTo>
                      <a:pt x="686" y="1638"/>
                    </a:lnTo>
                    <a:lnTo>
                      <a:pt x="695" y="1638"/>
                    </a:lnTo>
                    <a:lnTo>
                      <a:pt x="695" y="1638"/>
                    </a:lnTo>
                    <a:lnTo>
                      <a:pt x="702" y="1639"/>
                    </a:lnTo>
                    <a:lnTo>
                      <a:pt x="708" y="1642"/>
                    </a:lnTo>
                    <a:lnTo>
                      <a:pt x="723" y="1651"/>
                    </a:lnTo>
                    <a:lnTo>
                      <a:pt x="730" y="1655"/>
                    </a:lnTo>
                    <a:lnTo>
                      <a:pt x="739" y="1658"/>
                    </a:lnTo>
                    <a:lnTo>
                      <a:pt x="746" y="1662"/>
                    </a:lnTo>
                    <a:lnTo>
                      <a:pt x="756" y="1662"/>
                    </a:lnTo>
                    <a:lnTo>
                      <a:pt x="756" y="1662"/>
                    </a:lnTo>
                    <a:lnTo>
                      <a:pt x="760" y="1662"/>
                    </a:lnTo>
                    <a:lnTo>
                      <a:pt x="767" y="1659"/>
                    </a:lnTo>
                    <a:lnTo>
                      <a:pt x="781" y="1654"/>
                    </a:lnTo>
                    <a:lnTo>
                      <a:pt x="799" y="1646"/>
                    </a:lnTo>
                    <a:lnTo>
                      <a:pt x="816" y="1638"/>
                    </a:lnTo>
                    <a:lnTo>
                      <a:pt x="834" y="1630"/>
                    </a:lnTo>
                    <a:lnTo>
                      <a:pt x="849" y="1622"/>
                    </a:lnTo>
                    <a:lnTo>
                      <a:pt x="861" y="1619"/>
                    </a:lnTo>
                    <a:lnTo>
                      <a:pt x="865" y="1618"/>
                    </a:lnTo>
                    <a:lnTo>
                      <a:pt x="870" y="1618"/>
                    </a:lnTo>
                    <a:lnTo>
                      <a:pt x="870" y="1618"/>
                    </a:lnTo>
                    <a:lnTo>
                      <a:pt x="873" y="1621"/>
                    </a:lnTo>
                    <a:lnTo>
                      <a:pt x="880" y="1626"/>
                    </a:lnTo>
                    <a:lnTo>
                      <a:pt x="900" y="1643"/>
                    </a:lnTo>
                    <a:lnTo>
                      <a:pt x="927" y="1665"/>
                    </a:lnTo>
                    <a:lnTo>
                      <a:pt x="958" y="1690"/>
                    </a:lnTo>
                    <a:lnTo>
                      <a:pt x="990" y="1715"/>
                    </a:lnTo>
                    <a:lnTo>
                      <a:pt x="1005" y="1726"/>
                    </a:lnTo>
                    <a:lnTo>
                      <a:pt x="1020" y="1736"/>
                    </a:lnTo>
                    <a:lnTo>
                      <a:pt x="1034" y="1745"/>
                    </a:lnTo>
                    <a:lnTo>
                      <a:pt x="1047" y="1750"/>
                    </a:lnTo>
                    <a:lnTo>
                      <a:pt x="1058" y="1754"/>
                    </a:lnTo>
                    <a:lnTo>
                      <a:pt x="1063" y="1755"/>
                    </a:lnTo>
                    <a:lnTo>
                      <a:pt x="1067" y="1755"/>
                    </a:lnTo>
                    <a:lnTo>
                      <a:pt x="1067" y="1755"/>
                    </a:lnTo>
                    <a:lnTo>
                      <a:pt x="1081" y="1754"/>
                    </a:lnTo>
                    <a:lnTo>
                      <a:pt x="1093" y="1754"/>
                    </a:lnTo>
                    <a:lnTo>
                      <a:pt x="1111" y="1755"/>
                    </a:lnTo>
                    <a:lnTo>
                      <a:pt x="1117" y="1754"/>
                    </a:lnTo>
                    <a:lnTo>
                      <a:pt x="1123" y="1754"/>
                    </a:lnTo>
                    <a:lnTo>
                      <a:pt x="1127" y="1752"/>
                    </a:lnTo>
                    <a:lnTo>
                      <a:pt x="1132" y="1749"/>
                    </a:lnTo>
                    <a:lnTo>
                      <a:pt x="1132" y="1749"/>
                    </a:lnTo>
                    <a:lnTo>
                      <a:pt x="1135" y="1747"/>
                    </a:lnTo>
                    <a:lnTo>
                      <a:pt x="1136" y="1743"/>
                    </a:lnTo>
                    <a:lnTo>
                      <a:pt x="1137" y="1735"/>
                    </a:lnTo>
                    <a:lnTo>
                      <a:pt x="1137" y="1723"/>
                    </a:lnTo>
                    <a:lnTo>
                      <a:pt x="1136" y="1710"/>
                    </a:lnTo>
                    <a:lnTo>
                      <a:pt x="1133" y="1685"/>
                    </a:lnTo>
                    <a:lnTo>
                      <a:pt x="1133" y="1674"/>
                    </a:lnTo>
                    <a:lnTo>
                      <a:pt x="1135" y="1668"/>
                    </a:lnTo>
                    <a:lnTo>
                      <a:pt x="1136" y="1665"/>
                    </a:lnTo>
                    <a:lnTo>
                      <a:pt x="1136" y="1665"/>
                    </a:lnTo>
                    <a:lnTo>
                      <a:pt x="1140" y="1657"/>
                    </a:lnTo>
                    <a:lnTo>
                      <a:pt x="1147" y="1650"/>
                    </a:lnTo>
                    <a:lnTo>
                      <a:pt x="1166" y="1630"/>
                    </a:lnTo>
                    <a:lnTo>
                      <a:pt x="1176" y="1620"/>
                    </a:lnTo>
                    <a:lnTo>
                      <a:pt x="1185" y="1612"/>
                    </a:lnTo>
                    <a:lnTo>
                      <a:pt x="1191" y="1603"/>
                    </a:lnTo>
                    <a:lnTo>
                      <a:pt x="1193" y="1598"/>
                    </a:lnTo>
                    <a:lnTo>
                      <a:pt x="1195" y="1595"/>
                    </a:lnTo>
                    <a:lnTo>
                      <a:pt x="1195" y="1595"/>
                    </a:lnTo>
                    <a:lnTo>
                      <a:pt x="1196" y="1588"/>
                    </a:lnTo>
                    <a:lnTo>
                      <a:pt x="1193" y="1578"/>
                    </a:lnTo>
                    <a:lnTo>
                      <a:pt x="1189" y="1553"/>
                    </a:lnTo>
                    <a:lnTo>
                      <a:pt x="1188" y="1540"/>
                    </a:lnTo>
                    <a:lnTo>
                      <a:pt x="1187" y="1526"/>
                    </a:lnTo>
                    <a:lnTo>
                      <a:pt x="1188" y="1520"/>
                    </a:lnTo>
                    <a:lnTo>
                      <a:pt x="1189" y="1514"/>
                    </a:lnTo>
                    <a:lnTo>
                      <a:pt x="1191" y="1509"/>
                    </a:lnTo>
                    <a:lnTo>
                      <a:pt x="1195" y="1504"/>
                    </a:lnTo>
                    <a:lnTo>
                      <a:pt x="1195" y="1504"/>
                    </a:lnTo>
                    <a:lnTo>
                      <a:pt x="1202" y="1494"/>
                    </a:lnTo>
                    <a:lnTo>
                      <a:pt x="1211" y="1483"/>
                    </a:lnTo>
                    <a:lnTo>
                      <a:pt x="1221" y="1473"/>
                    </a:lnTo>
                    <a:lnTo>
                      <a:pt x="1231" y="1464"/>
                    </a:lnTo>
                    <a:lnTo>
                      <a:pt x="1240" y="1457"/>
                    </a:lnTo>
                    <a:lnTo>
                      <a:pt x="1250" y="1451"/>
                    </a:lnTo>
                    <a:lnTo>
                      <a:pt x="1255" y="1450"/>
                    </a:lnTo>
                    <a:lnTo>
                      <a:pt x="1259" y="1449"/>
                    </a:lnTo>
                    <a:lnTo>
                      <a:pt x="1262" y="1450"/>
                    </a:lnTo>
                    <a:lnTo>
                      <a:pt x="1267" y="1451"/>
                    </a:lnTo>
                    <a:lnTo>
                      <a:pt x="1267" y="1451"/>
                    </a:lnTo>
                    <a:lnTo>
                      <a:pt x="1276" y="1458"/>
                    </a:lnTo>
                    <a:lnTo>
                      <a:pt x="1284" y="1462"/>
                    </a:lnTo>
                    <a:lnTo>
                      <a:pt x="1287" y="1463"/>
                    </a:lnTo>
                    <a:lnTo>
                      <a:pt x="1289" y="1463"/>
                    </a:lnTo>
                    <a:lnTo>
                      <a:pt x="1298" y="1461"/>
                    </a:lnTo>
                    <a:lnTo>
                      <a:pt x="1298" y="1461"/>
                    </a:lnTo>
                    <a:lnTo>
                      <a:pt x="1304" y="1459"/>
                    </a:lnTo>
                    <a:lnTo>
                      <a:pt x="1309" y="1452"/>
                    </a:lnTo>
                    <a:lnTo>
                      <a:pt x="1315" y="1445"/>
                    </a:lnTo>
                    <a:lnTo>
                      <a:pt x="1320" y="1435"/>
                    </a:lnTo>
                    <a:lnTo>
                      <a:pt x="1325" y="1424"/>
                    </a:lnTo>
                    <a:lnTo>
                      <a:pt x="1330" y="1412"/>
                    </a:lnTo>
                    <a:lnTo>
                      <a:pt x="1333" y="1400"/>
                    </a:lnTo>
                    <a:lnTo>
                      <a:pt x="1336" y="1389"/>
                    </a:lnTo>
                    <a:lnTo>
                      <a:pt x="1336" y="1389"/>
                    </a:lnTo>
                    <a:lnTo>
                      <a:pt x="1339" y="1366"/>
                    </a:lnTo>
                    <a:lnTo>
                      <a:pt x="1340" y="1344"/>
                    </a:lnTo>
                    <a:lnTo>
                      <a:pt x="1341" y="1325"/>
                    </a:lnTo>
                    <a:lnTo>
                      <a:pt x="1343" y="1308"/>
                    </a:lnTo>
                    <a:lnTo>
                      <a:pt x="1343" y="1308"/>
                    </a:lnTo>
                    <a:lnTo>
                      <a:pt x="1345" y="1302"/>
                    </a:lnTo>
                    <a:lnTo>
                      <a:pt x="1348" y="1297"/>
                    </a:lnTo>
                    <a:lnTo>
                      <a:pt x="1353" y="1293"/>
                    </a:lnTo>
                    <a:lnTo>
                      <a:pt x="1357" y="1290"/>
                    </a:lnTo>
                    <a:lnTo>
                      <a:pt x="1363" y="1287"/>
                    </a:lnTo>
                    <a:lnTo>
                      <a:pt x="1368" y="1285"/>
                    </a:lnTo>
                    <a:lnTo>
                      <a:pt x="1373" y="1284"/>
                    </a:lnTo>
                    <a:lnTo>
                      <a:pt x="1380" y="1284"/>
                    </a:lnTo>
                    <a:lnTo>
                      <a:pt x="1380" y="1284"/>
                    </a:lnTo>
                    <a:lnTo>
                      <a:pt x="1391" y="1284"/>
                    </a:lnTo>
                    <a:lnTo>
                      <a:pt x="1401" y="1285"/>
                    </a:lnTo>
                    <a:lnTo>
                      <a:pt x="1409" y="1284"/>
                    </a:lnTo>
                    <a:lnTo>
                      <a:pt x="1413" y="1283"/>
                    </a:lnTo>
                    <a:lnTo>
                      <a:pt x="1416" y="1281"/>
                    </a:lnTo>
                    <a:lnTo>
                      <a:pt x="1416" y="1281"/>
                    </a:lnTo>
                    <a:lnTo>
                      <a:pt x="1427" y="1270"/>
                    </a:lnTo>
                    <a:lnTo>
                      <a:pt x="1444" y="1253"/>
                    </a:lnTo>
                    <a:lnTo>
                      <a:pt x="1464" y="1231"/>
                    </a:lnTo>
                    <a:lnTo>
                      <a:pt x="1473" y="1220"/>
                    </a:lnTo>
                    <a:lnTo>
                      <a:pt x="1480" y="1210"/>
                    </a:lnTo>
                    <a:lnTo>
                      <a:pt x="1480" y="1210"/>
                    </a:lnTo>
                    <a:lnTo>
                      <a:pt x="1493" y="1191"/>
                    </a:lnTo>
                    <a:lnTo>
                      <a:pt x="1508" y="1172"/>
                    </a:lnTo>
                    <a:lnTo>
                      <a:pt x="1513" y="1163"/>
                    </a:lnTo>
                    <a:lnTo>
                      <a:pt x="1518" y="1155"/>
                    </a:lnTo>
                    <a:lnTo>
                      <a:pt x="1522" y="1147"/>
                    </a:lnTo>
                    <a:lnTo>
                      <a:pt x="1524" y="1140"/>
                    </a:lnTo>
                    <a:lnTo>
                      <a:pt x="1524" y="1140"/>
                    </a:lnTo>
                    <a:lnTo>
                      <a:pt x="1524" y="1134"/>
                    </a:lnTo>
                    <a:lnTo>
                      <a:pt x="1526" y="1127"/>
                    </a:lnTo>
                    <a:lnTo>
                      <a:pt x="1528" y="1122"/>
                    </a:lnTo>
                    <a:lnTo>
                      <a:pt x="1532" y="1115"/>
                    </a:lnTo>
                    <a:lnTo>
                      <a:pt x="1539" y="1103"/>
                    </a:lnTo>
                    <a:lnTo>
                      <a:pt x="1551" y="1089"/>
                    </a:lnTo>
                    <a:lnTo>
                      <a:pt x="1551" y="1089"/>
                    </a:lnTo>
                    <a:lnTo>
                      <a:pt x="1561" y="1077"/>
                    </a:lnTo>
                    <a:lnTo>
                      <a:pt x="1565" y="1071"/>
                    </a:lnTo>
                    <a:lnTo>
                      <a:pt x="1568" y="1063"/>
                    </a:lnTo>
                    <a:lnTo>
                      <a:pt x="1569" y="1051"/>
                    </a:lnTo>
                    <a:lnTo>
                      <a:pt x="1569" y="1051"/>
                    </a:lnTo>
                    <a:lnTo>
                      <a:pt x="1569" y="1044"/>
                    </a:lnTo>
                    <a:lnTo>
                      <a:pt x="1568" y="1038"/>
                    </a:lnTo>
                    <a:lnTo>
                      <a:pt x="1566" y="1028"/>
                    </a:lnTo>
                    <a:lnTo>
                      <a:pt x="1568" y="1023"/>
                    </a:lnTo>
                    <a:lnTo>
                      <a:pt x="1570" y="1018"/>
                    </a:lnTo>
                    <a:lnTo>
                      <a:pt x="1574" y="1012"/>
                    </a:lnTo>
                    <a:lnTo>
                      <a:pt x="1582" y="1005"/>
                    </a:lnTo>
                    <a:lnTo>
                      <a:pt x="1582" y="1005"/>
                    </a:lnTo>
                    <a:lnTo>
                      <a:pt x="1592" y="998"/>
                    </a:lnTo>
                    <a:lnTo>
                      <a:pt x="1601" y="991"/>
                    </a:lnTo>
                    <a:lnTo>
                      <a:pt x="1613" y="986"/>
                    </a:lnTo>
                    <a:lnTo>
                      <a:pt x="1624" y="981"/>
                    </a:lnTo>
                    <a:lnTo>
                      <a:pt x="1642" y="975"/>
                    </a:lnTo>
                    <a:lnTo>
                      <a:pt x="1648" y="972"/>
                    </a:lnTo>
                    <a:lnTo>
                      <a:pt x="1515" y="12"/>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87" name="Freeform 183"/>
              <p:cNvSpPr>
                <a:spLocks/>
              </p:cNvSpPr>
              <p:nvPr/>
            </p:nvSpPr>
            <p:spPr bwMode="auto">
              <a:xfrm>
                <a:off x="2755" y="1920"/>
                <a:ext cx="193" cy="332"/>
              </a:xfrm>
              <a:custGeom>
                <a:avLst/>
                <a:gdLst/>
                <a:ahLst/>
                <a:cxnLst>
                  <a:cxn ang="0">
                    <a:pos x="1011" y="35"/>
                  </a:cxn>
                  <a:cxn ang="0">
                    <a:pos x="253" y="48"/>
                  </a:cxn>
                  <a:cxn ang="0">
                    <a:pos x="229" y="74"/>
                  </a:cxn>
                  <a:cxn ang="0">
                    <a:pos x="182" y="103"/>
                  </a:cxn>
                  <a:cxn ang="0">
                    <a:pos x="85" y="109"/>
                  </a:cxn>
                  <a:cxn ang="0">
                    <a:pos x="47" y="95"/>
                  </a:cxn>
                  <a:cxn ang="0">
                    <a:pos x="30" y="85"/>
                  </a:cxn>
                  <a:cxn ang="0">
                    <a:pos x="125" y="1299"/>
                  </a:cxn>
                  <a:cxn ang="0">
                    <a:pos x="145" y="1436"/>
                  </a:cxn>
                  <a:cxn ang="0">
                    <a:pos x="148" y="1510"/>
                  </a:cxn>
                  <a:cxn ang="0">
                    <a:pos x="110" y="1623"/>
                  </a:cxn>
                  <a:cxn ang="0">
                    <a:pos x="62" y="1705"/>
                  </a:cxn>
                  <a:cxn ang="0">
                    <a:pos x="46" y="1759"/>
                  </a:cxn>
                  <a:cxn ang="0">
                    <a:pos x="40" y="1780"/>
                  </a:cxn>
                  <a:cxn ang="0">
                    <a:pos x="21" y="1816"/>
                  </a:cxn>
                  <a:cxn ang="0">
                    <a:pos x="14" y="1892"/>
                  </a:cxn>
                  <a:cxn ang="0">
                    <a:pos x="6" y="1913"/>
                  </a:cxn>
                  <a:cxn ang="0">
                    <a:pos x="2" y="1968"/>
                  </a:cxn>
                  <a:cxn ang="0">
                    <a:pos x="44" y="1993"/>
                  </a:cxn>
                  <a:cxn ang="0">
                    <a:pos x="71" y="1986"/>
                  </a:cxn>
                  <a:cxn ang="0">
                    <a:pos x="106" y="1925"/>
                  </a:cxn>
                  <a:cxn ang="0">
                    <a:pos x="132" y="1905"/>
                  </a:cxn>
                  <a:cxn ang="0">
                    <a:pos x="170" y="1912"/>
                  </a:cxn>
                  <a:cxn ang="0">
                    <a:pos x="191" y="1900"/>
                  </a:cxn>
                  <a:cxn ang="0">
                    <a:pos x="222" y="1884"/>
                  </a:cxn>
                  <a:cxn ang="0">
                    <a:pos x="258" y="1882"/>
                  </a:cxn>
                  <a:cxn ang="0">
                    <a:pos x="326" y="1916"/>
                  </a:cxn>
                  <a:cxn ang="0">
                    <a:pos x="378" y="1928"/>
                  </a:cxn>
                  <a:cxn ang="0">
                    <a:pos x="414" y="1917"/>
                  </a:cxn>
                  <a:cxn ang="0">
                    <a:pos x="434" y="1890"/>
                  </a:cxn>
                  <a:cxn ang="0">
                    <a:pos x="473" y="1861"/>
                  </a:cxn>
                  <a:cxn ang="0">
                    <a:pos x="491" y="1868"/>
                  </a:cxn>
                  <a:cxn ang="0">
                    <a:pos x="524" y="1896"/>
                  </a:cxn>
                  <a:cxn ang="0">
                    <a:pos x="556" y="1888"/>
                  </a:cxn>
                  <a:cxn ang="0">
                    <a:pos x="590" y="1863"/>
                  </a:cxn>
                  <a:cxn ang="0">
                    <a:pos x="600" y="1811"/>
                  </a:cxn>
                  <a:cxn ang="0">
                    <a:pos x="616" y="1733"/>
                  </a:cxn>
                  <a:cxn ang="0">
                    <a:pos x="631" y="1728"/>
                  </a:cxn>
                  <a:cxn ang="0">
                    <a:pos x="679" y="1770"/>
                  </a:cxn>
                  <a:cxn ang="0">
                    <a:pos x="722" y="1813"/>
                  </a:cxn>
                  <a:cxn ang="0">
                    <a:pos x="763" y="1829"/>
                  </a:cxn>
                  <a:cxn ang="0">
                    <a:pos x="802" y="1807"/>
                  </a:cxn>
                  <a:cxn ang="0">
                    <a:pos x="865" y="1741"/>
                  </a:cxn>
                  <a:cxn ang="0">
                    <a:pos x="937" y="1638"/>
                  </a:cxn>
                  <a:cxn ang="0">
                    <a:pos x="959" y="1595"/>
                  </a:cxn>
                  <a:cxn ang="0">
                    <a:pos x="949" y="1528"/>
                  </a:cxn>
                  <a:cxn ang="0">
                    <a:pos x="964" y="1486"/>
                  </a:cxn>
                  <a:cxn ang="0">
                    <a:pos x="1034" y="1442"/>
                  </a:cxn>
                  <a:cxn ang="0">
                    <a:pos x="1080" y="1425"/>
                  </a:cxn>
                  <a:cxn ang="0">
                    <a:pos x="1141" y="1372"/>
                  </a:cxn>
                  <a:cxn ang="0">
                    <a:pos x="1149" y="1351"/>
                  </a:cxn>
                  <a:cxn ang="0">
                    <a:pos x="1160" y="1249"/>
                  </a:cxn>
                </a:cxnLst>
                <a:rect l="0" t="0" r="r" b="b"/>
                <a:pathLst>
                  <a:path w="1160" h="1994">
                    <a:moveTo>
                      <a:pt x="1160" y="1249"/>
                    </a:moveTo>
                    <a:lnTo>
                      <a:pt x="1160" y="1249"/>
                    </a:lnTo>
                    <a:lnTo>
                      <a:pt x="1159" y="1250"/>
                    </a:lnTo>
                    <a:lnTo>
                      <a:pt x="1080" y="592"/>
                    </a:lnTo>
                    <a:lnTo>
                      <a:pt x="1011" y="35"/>
                    </a:lnTo>
                    <a:lnTo>
                      <a:pt x="1015" y="35"/>
                    </a:lnTo>
                    <a:lnTo>
                      <a:pt x="1012" y="0"/>
                    </a:lnTo>
                    <a:lnTo>
                      <a:pt x="243" y="59"/>
                    </a:lnTo>
                    <a:lnTo>
                      <a:pt x="243" y="59"/>
                    </a:lnTo>
                    <a:lnTo>
                      <a:pt x="253" y="48"/>
                    </a:lnTo>
                    <a:lnTo>
                      <a:pt x="241" y="55"/>
                    </a:lnTo>
                    <a:lnTo>
                      <a:pt x="241" y="55"/>
                    </a:lnTo>
                    <a:lnTo>
                      <a:pt x="239" y="61"/>
                    </a:lnTo>
                    <a:lnTo>
                      <a:pt x="235" y="66"/>
                    </a:lnTo>
                    <a:lnTo>
                      <a:pt x="229" y="74"/>
                    </a:lnTo>
                    <a:lnTo>
                      <a:pt x="222" y="82"/>
                    </a:lnTo>
                    <a:lnTo>
                      <a:pt x="212" y="89"/>
                    </a:lnTo>
                    <a:lnTo>
                      <a:pt x="199" y="97"/>
                    </a:lnTo>
                    <a:lnTo>
                      <a:pt x="182" y="103"/>
                    </a:lnTo>
                    <a:lnTo>
                      <a:pt x="182" y="103"/>
                    </a:lnTo>
                    <a:lnTo>
                      <a:pt x="164" y="108"/>
                    </a:lnTo>
                    <a:lnTo>
                      <a:pt x="143" y="111"/>
                    </a:lnTo>
                    <a:lnTo>
                      <a:pt x="124" y="112"/>
                    </a:lnTo>
                    <a:lnTo>
                      <a:pt x="104" y="111"/>
                    </a:lnTo>
                    <a:lnTo>
                      <a:pt x="85" y="109"/>
                    </a:lnTo>
                    <a:lnTo>
                      <a:pt x="70" y="106"/>
                    </a:lnTo>
                    <a:lnTo>
                      <a:pt x="57" y="101"/>
                    </a:lnTo>
                    <a:lnTo>
                      <a:pt x="52" y="98"/>
                    </a:lnTo>
                    <a:lnTo>
                      <a:pt x="47" y="95"/>
                    </a:lnTo>
                    <a:lnTo>
                      <a:pt x="47" y="95"/>
                    </a:lnTo>
                    <a:lnTo>
                      <a:pt x="36" y="86"/>
                    </a:lnTo>
                    <a:lnTo>
                      <a:pt x="33" y="84"/>
                    </a:lnTo>
                    <a:lnTo>
                      <a:pt x="31" y="84"/>
                    </a:lnTo>
                    <a:lnTo>
                      <a:pt x="30" y="84"/>
                    </a:lnTo>
                    <a:lnTo>
                      <a:pt x="30" y="85"/>
                    </a:lnTo>
                    <a:lnTo>
                      <a:pt x="30" y="86"/>
                    </a:lnTo>
                    <a:lnTo>
                      <a:pt x="60" y="433"/>
                    </a:lnTo>
                    <a:lnTo>
                      <a:pt x="119" y="1249"/>
                    </a:lnTo>
                    <a:lnTo>
                      <a:pt x="119" y="1249"/>
                    </a:lnTo>
                    <a:lnTo>
                      <a:pt x="125" y="1299"/>
                    </a:lnTo>
                    <a:lnTo>
                      <a:pt x="129" y="1339"/>
                    </a:lnTo>
                    <a:lnTo>
                      <a:pt x="134" y="1371"/>
                    </a:lnTo>
                    <a:lnTo>
                      <a:pt x="134" y="1371"/>
                    </a:lnTo>
                    <a:lnTo>
                      <a:pt x="140" y="1399"/>
                    </a:lnTo>
                    <a:lnTo>
                      <a:pt x="145" y="1436"/>
                    </a:lnTo>
                    <a:lnTo>
                      <a:pt x="148" y="1455"/>
                    </a:lnTo>
                    <a:lnTo>
                      <a:pt x="149" y="1474"/>
                    </a:lnTo>
                    <a:lnTo>
                      <a:pt x="149" y="1493"/>
                    </a:lnTo>
                    <a:lnTo>
                      <a:pt x="148" y="1510"/>
                    </a:lnTo>
                    <a:lnTo>
                      <a:pt x="148" y="1510"/>
                    </a:lnTo>
                    <a:lnTo>
                      <a:pt x="144" y="1529"/>
                    </a:lnTo>
                    <a:lnTo>
                      <a:pt x="138" y="1550"/>
                    </a:lnTo>
                    <a:lnTo>
                      <a:pt x="130" y="1574"/>
                    </a:lnTo>
                    <a:lnTo>
                      <a:pt x="121" y="1599"/>
                    </a:lnTo>
                    <a:lnTo>
                      <a:pt x="110" y="1623"/>
                    </a:lnTo>
                    <a:lnTo>
                      <a:pt x="98" y="1647"/>
                    </a:lnTo>
                    <a:lnTo>
                      <a:pt x="86" y="1669"/>
                    </a:lnTo>
                    <a:lnTo>
                      <a:pt x="73" y="1689"/>
                    </a:lnTo>
                    <a:lnTo>
                      <a:pt x="73" y="1689"/>
                    </a:lnTo>
                    <a:lnTo>
                      <a:pt x="62" y="1705"/>
                    </a:lnTo>
                    <a:lnTo>
                      <a:pt x="55" y="1720"/>
                    </a:lnTo>
                    <a:lnTo>
                      <a:pt x="50" y="1733"/>
                    </a:lnTo>
                    <a:lnTo>
                      <a:pt x="47" y="1743"/>
                    </a:lnTo>
                    <a:lnTo>
                      <a:pt x="46" y="1751"/>
                    </a:lnTo>
                    <a:lnTo>
                      <a:pt x="46" y="1759"/>
                    </a:lnTo>
                    <a:lnTo>
                      <a:pt x="46" y="1764"/>
                    </a:lnTo>
                    <a:lnTo>
                      <a:pt x="45" y="1770"/>
                    </a:lnTo>
                    <a:lnTo>
                      <a:pt x="45" y="1770"/>
                    </a:lnTo>
                    <a:lnTo>
                      <a:pt x="43" y="1774"/>
                    </a:lnTo>
                    <a:lnTo>
                      <a:pt x="40" y="1780"/>
                    </a:lnTo>
                    <a:lnTo>
                      <a:pt x="33" y="1789"/>
                    </a:lnTo>
                    <a:lnTo>
                      <a:pt x="25" y="1801"/>
                    </a:lnTo>
                    <a:lnTo>
                      <a:pt x="23" y="1808"/>
                    </a:lnTo>
                    <a:lnTo>
                      <a:pt x="21" y="1816"/>
                    </a:lnTo>
                    <a:lnTo>
                      <a:pt x="21" y="1816"/>
                    </a:lnTo>
                    <a:lnTo>
                      <a:pt x="20" y="1825"/>
                    </a:lnTo>
                    <a:lnTo>
                      <a:pt x="19" y="1837"/>
                    </a:lnTo>
                    <a:lnTo>
                      <a:pt x="18" y="1865"/>
                    </a:lnTo>
                    <a:lnTo>
                      <a:pt x="17" y="1879"/>
                    </a:lnTo>
                    <a:lnTo>
                      <a:pt x="14" y="1892"/>
                    </a:lnTo>
                    <a:lnTo>
                      <a:pt x="12" y="1902"/>
                    </a:lnTo>
                    <a:lnTo>
                      <a:pt x="10" y="1906"/>
                    </a:lnTo>
                    <a:lnTo>
                      <a:pt x="8" y="1909"/>
                    </a:lnTo>
                    <a:lnTo>
                      <a:pt x="8" y="1909"/>
                    </a:lnTo>
                    <a:lnTo>
                      <a:pt x="6" y="1913"/>
                    </a:lnTo>
                    <a:lnTo>
                      <a:pt x="4" y="1917"/>
                    </a:lnTo>
                    <a:lnTo>
                      <a:pt x="1" y="1927"/>
                    </a:lnTo>
                    <a:lnTo>
                      <a:pt x="0" y="1938"/>
                    </a:lnTo>
                    <a:lnTo>
                      <a:pt x="0" y="1949"/>
                    </a:lnTo>
                    <a:lnTo>
                      <a:pt x="2" y="1968"/>
                    </a:lnTo>
                    <a:lnTo>
                      <a:pt x="4" y="1977"/>
                    </a:lnTo>
                    <a:lnTo>
                      <a:pt x="8" y="1994"/>
                    </a:lnTo>
                    <a:lnTo>
                      <a:pt x="8" y="1994"/>
                    </a:lnTo>
                    <a:lnTo>
                      <a:pt x="25" y="1994"/>
                    </a:lnTo>
                    <a:lnTo>
                      <a:pt x="44" y="1993"/>
                    </a:lnTo>
                    <a:lnTo>
                      <a:pt x="52" y="1992"/>
                    </a:lnTo>
                    <a:lnTo>
                      <a:pt x="59" y="1991"/>
                    </a:lnTo>
                    <a:lnTo>
                      <a:pt x="66" y="1989"/>
                    </a:lnTo>
                    <a:lnTo>
                      <a:pt x="71" y="1986"/>
                    </a:lnTo>
                    <a:lnTo>
                      <a:pt x="71" y="1986"/>
                    </a:lnTo>
                    <a:lnTo>
                      <a:pt x="76" y="1981"/>
                    </a:lnTo>
                    <a:lnTo>
                      <a:pt x="80" y="1976"/>
                    </a:lnTo>
                    <a:lnTo>
                      <a:pt x="89" y="1961"/>
                    </a:lnTo>
                    <a:lnTo>
                      <a:pt x="106" y="1925"/>
                    </a:lnTo>
                    <a:lnTo>
                      <a:pt x="106" y="1925"/>
                    </a:lnTo>
                    <a:lnTo>
                      <a:pt x="110" y="1917"/>
                    </a:lnTo>
                    <a:lnTo>
                      <a:pt x="115" y="1912"/>
                    </a:lnTo>
                    <a:lnTo>
                      <a:pt x="120" y="1908"/>
                    </a:lnTo>
                    <a:lnTo>
                      <a:pt x="126" y="1906"/>
                    </a:lnTo>
                    <a:lnTo>
                      <a:pt x="132" y="1905"/>
                    </a:lnTo>
                    <a:lnTo>
                      <a:pt x="141" y="1905"/>
                    </a:lnTo>
                    <a:lnTo>
                      <a:pt x="150" y="1907"/>
                    </a:lnTo>
                    <a:lnTo>
                      <a:pt x="161" y="1909"/>
                    </a:lnTo>
                    <a:lnTo>
                      <a:pt x="161" y="1909"/>
                    </a:lnTo>
                    <a:lnTo>
                      <a:pt x="170" y="1912"/>
                    </a:lnTo>
                    <a:lnTo>
                      <a:pt x="177" y="1912"/>
                    </a:lnTo>
                    <a:lnTo>
                      <a:pt x="181" y="1910"/>
                    </a:lnTo>
                    <a:lnTo>
                      <a:pt x="185" y="1907"/>
                    </a:lnTo>
                    <a:lnTo>
                      <a:pt x="188" y="1904"/>
                    </a:lnTo>
                    <a:lnTo>
                      <a:pt x="191" y="1900"/>
                    </a:lnTo>
                    <a:lnTo>
                      <a:pt x="198" y="1895"/>
                    </a:lnTo>
                    <a:lnTo>
                      <a:pt x="206" y="1892"/>
                    </a:lnTo>
                    <a:lnTo>
                      <a:pt x="206" y="1892"/>
                    </a:lnTo>
                    <a:lnTo>
                      <a:pt x="215" y="1889"/>
                    </a:lnTo>
                    <a:lnTo>
                      <a:pt x="222" y="1884"/>
                    </a:lnTo>
                    <a:lnTo>
                      <a:pt x="228" y="1881"/>
                    </a:lnTo>
                    <a:lnTo>
                      <a:pt x="235" y="1879"/>
                    </a:lnTo>
                    <a:lnTo>
                      <a:pt x="239" y="1879"/>
                    </a:lnTo>
                    <a:lnTo>
                      <a:pt x="245" y="1879"/>
                    </a:lnTo>
                    <a:lnTo>
                      <a:pt x="258" y="1882"/>
                    </a:lnTo>
                    <a:lnTo>
                      <a:pt x="275" y="1890"/>
                    </a:lnTo>
                    <a:lnTo>
                      <a:pt x="300" y="1903"/>
                    </a:lnTo>
                    <a:lnTo>
                      <a:pt x="300" y="1903"/>
                    </a:lnTo>
                    <a:lnTo>
                      <a:pt x="314" y="1910"/>
                    </a:lnTo>
                    <a:lnTo>
                      <a:pt x="326" y="1916"/>
                    </a:lnTo>
                    <a:lnTo>
                      <a:pt x="338" y="1920"/>
                    </a:lnTo>
                    <a:lnTo>
                      <a:pt x="349" y="1924"/>
                    </a:lnTo>
                    <a:lnTo>
                      <a:pt x="360" y="1926"/>
                    </a:lnTo>
                    <a:lnTo>
                      <a:pt x="369" y="1927"/>
                    </a:lnTo>
                    <a:lnTo>
                      <a:pt x="378" y="1928"/>
                    </a:lnTo>
                    <a:lnTo>
                      <a:pt x="385" y="1928"/>
                    </a:lnTo>
                    <a:lnTo>
                      <a:pt x="392" y="1927"/>
                    </a:lnTo>
                    <a:lnTo>
                      <a:pt x="398" y="1926"/>
                    </a:lnTo>
                    <a:lnTo>
                      <a:pt x="407" y="1921"/>
                    </a:lnTo>
                    <a:lnTo>
                      <a:pt x="414" y="1917"/>
                    </a:lnTo>
                    <a:lnTo>
                      <a:pt x="418" y="1912"/>
                    </a:lnTo>
                    <a:lnTo>
                      <a:pt x="418" y="1912"/>
                    </a:lnTo>
                    <a:lnTo>
                      <a:pt x="421" y="1906"/>
                    </a:lnTo>
                    <a:lnTo>
                      <a:pt x="427" y="1898"/>
                    </a:lnTo>
                    <a:lnTo>
                      <a:pt x="434" y="1890"/>
                    </a:lnTo>
                    <a:lnTo>
                      <a:pt x="442" y="1882"/>
                    </a:lnTo>
                    <a:lnTo>
                      <a:pt x="451" y="1873"/>
                    </a:lnTo>
                    <a:lnTo>
                      <a:pt x="461" y="1868"/>
                    </a:lnTo>
                    <a:lnTo>
                      <a:pt x="469" y="1864"/>
                    </a:lnTo>
                    <a:lnTo>
                      <a:pt x="473" y="1861"/>
                    </a:lnTo>
                    <a:lnTo>
                      <a:pt x="477" y="1861"/>
                    </a:lnTo>
                    <a:lnTo>
                      <a:pt x="477" y="1861"/>
                    </a:lnTo>
                    <a:lnTo>
                      <a:pt x="480" y="1861"/>
                    </a:lnTo>
                    <a:lnTo>
                      <a:pt x="485" y="1864"/>
                    </a:lnTo>
                    <a:lnTo>
                      <a:pt x="491" y="1868"/>
                    </a:lnTo>
                    <a:lnTo>
                      <a:pt x="498" y="1873"/>
                    </a:lnTo>
                    <a:lnTo>
                      <a:pt x="504" y="1881"/>
                    </a:lnTo>
                    <a:lnTo>
                      <a:pt x="511" y="1888"/>
                    </a:lnTo>
                    <a:lnTo>
                      <a:pt x="517" y="1893"/>
                    </a:lnTo>
                    <a:lnTo>
                      <a:pt x="524" y="1896"/>
                    </a:lnTo>
                    <a:lnTo>
                      <a:pt x="526" y="1896"/>
                    </a:lnTo>
                    <a:lnTo>
                      <a:pt x="529" y="1896"/>
                    </a:lnTo>
                    <a:lnTo>
                      <a:pt x="529" y="1896"/>
                    </a:lnTo>
                    <a:lnTo>
                      <a:pt x="546" y="1892"/>
                    </a:lnTo>
                    <a:lnTo>
                      <a:pt x="556" y="1888"/>
                    </a:lnTo>
                    <a:lnTo>
                      <a:pt x="567" y="1882"/>
                    </a:lnTo>
                    <a:lnTo>
                      <a:pt x="577" y="1876"/>
                    </a:lnTo>
                    <a:lnTo>
                      <a:pt x="583" y="1871"/>
                    </a:lnTo>
                    <a:lnTo>
                      <a:pt x="586" y="1867"/>
                    </a:lnTo>
                    <a:lnTo>
                      <a:pt x="590" y="1863"/>
                    </a:lnTo>
                    <a:lnTo>
                      <a:pt x="594" y="1857"/>
                    </a:lnTo>
                    <a:lnTo>
                      <a:pt x="596" y="1851"/>
                    </a:lnTo>
                    <a:lnTo>
                      <a:pt x="597" y="1844"/>
                    </a:lnTo>
                    <a:lnTo>
                      <a:pt x="597" y="1844"/>
                    </a:lnTo>
                    <a:lnTo>
                      <a:pt x="600" y="1811"/>
                    </a:lnTo>
                    <a:lnTo>
                      <a:pt x="604" y="1774"/>
                    </a:lnTo>
                    <a:lnTo>
                      <a:pt x="607" y="1757"/>
                    </a:lnTo>
                    <a:lnTo>
                      <a:pt x="611" y="1744"/>
                    </a:lnTo>
                    <a:lnTo>
                      <a:pt x="613" y="1737"/>
                    </a:lnTo>
                    <a:lnTo>
                      <a:pt x="616" y="1733"/>
                    </a:lnTo>
                    <a:lnTo>
                      <a:pt x="620" y="1731"/>
                    </a:lnTo>
                    <a:lnTo>
                      <a:pt x="623" y="1728"/>
                    </a:lnTo>
                    <a:lnTo>
                      <a:pt x="623" y="1728"/>
                    </a:lnTo>
                    <a:lnTo>
                      <a:pt x="626" y="1728"/>
                    </a:lnTo>
                    <a:lnTo>
                      <a:pt x="631" y="1728"/>
                    </a:lnTo>
                    <a:lnTo>
                      <a:pt x="635" y="1731"/>
                    </a:lnTo>
                    <a:lnTo>
                      <a:pt x="639" y="1733"/>
                    </a:lnTo>
                    <a:lnTo>
                      <a:pt x="649" y="1740"/>
                    </a:lnTo>
                    <a:lnTo>
                      <a:pt x="659" y="1749"/>
                    </a:lnTo>
                    <a:lnTo>
                      <a:pt x="679" y="1770"/>
                    </a:lnTo>
                    <a:lnTo>
                      <a:pt x="695" y="1789"/>
                    </a:lnTo>
                    <a:lnTo>
                      <a:pt x="695" y="1789"/>
                    </a:lnTo>
                    <a:lnTo>
                      <a:pt x="703" y="1798"/>
                    </a:lnTo>
                    <a:lnTo>
                      <a:pt x="712" y="1806"/>
                    </a:lnTo>
                    <a:lnTo>
                      <a:pt x="722" y="1813"/>
                    </a:lnTo>
                    <a:lnTo>
                      <a:pt x="733" y="1820"/>
                    </a:lnTo>
                    <a:lnTo>
                      <a:pt x="744" y="1825"/>
                    </a:lnTo>
                    <a:lnTo>
                      <a:pt x="754" y="1829"/>
                    </a:lnTo>
                    <a:lnTo>
                      <a:pt x="758" y="1829"/>
                    </a:lnTo>
                    <a:lnTo>
                      <a:pt x="763" y="1829"/>
                    </a:lnTo>
                    <a:lnTo>
                      <a:pt x="767" y="1829"/>
                    </a:lnTo>
                    <a:lnTo>
                      <a:pt x="771" y="1827"/>
                    </a:lnTo>
                    <a:lnTo>
                      <a:pt x="771" y="1827"/>
                    </a:lnTo>
                    <a:lnTo>
                      <a:pt x="790" y="1816"/>
                    </a:lnTo>
                    <a:lnTo>
                      <a:pt x="802" y="1807"/>
                    </a:lnTo>
                    <a:lnTo>
                      <a:pt x="815" y="1797"/>
                    </a:lnTo>
                    <a:lnTo>
                      <a:pt x="828" y="1786"/>
                    </a:lnTo>
                    <a:lnTo>
                      <a:pt x="841" y="1773"/>
                    </a:lnTo>
                    <a:lnTo>
                      <a:pt x="853" y="1758"/>
                    </a:lnTo>
                    <a:lnTo>
                      <a:pt x="865" y="1741"/>
                    </a:lnTo>
                    <a:lnTo>
                      <a:pt x="865" y="1741"/>
                    </a:lnTo>
                    <a:lnTo>
                      <a:pt x="877" y="1723"/>
                    </a:lnTo>
                    <a:lnTo>
                      <a:pt x="891" y="1702"/>
                    </a:lnTo>
                    <a:lnTo>
                      <a:pt x="923" y="1659"/>
                    </a:lnTo>
                    <a:lnTo>
                      <a:pt x="937" y="1638"/>
                    </a:lnTo>
                    <a:lnTo>
                      <a:pt x="948" y="1620"/>
                    </a:lnTo>
                    <a:lnTo>
                      <a:pt x="956" y="1605"/>
                    </a:lnTo>
                    <a:lnTo>
                      <a:pt x="958" y="1600"/>
                    </a:lnTo>
                    <a:lnTo>
                      <a:pt x="959" y="1595"/>
                    </a:lnTo>
                    <a:lnTo>
                      <a:pt x="959" y="1595"/>
                    </a:lnTo>
                    <a:lnTo>
                      <a:pt x="958" y="1587"/>
                    </a:lnTo>
                    <a:lnTo>
                      <a:pt x="957" y="1577"/>
                    </a:lnTo>
                    <a:lnTo>
                      <a:pt x="952" y="1553"/>
                    </a:lnTo>
                    <a:lnTo>
                      <a:pt x="950" y="1541"/>
                    </a:lnTo>
                    <a:lnTo>
                      <a:pt x="949" y="1528"/>
                    </a:lnTo>
                    <a:lnTo>
                      <a:pt x="950" y="1517"/>
                    </a:lnTo>
                    <a:lnTo>
                      <a:pt x="952" y="1506"/>
                    </a:lnTo>
                    <a:lnTo>
                      <a:pt x="952" y="1506"/>
                    </a:lnTo>
                    <a:lnTo>
                      <a:pt x="957" y="1496"/>
                    </a:lnTo>
                    <a:lnTo>
                      <a:pt x="964" y="1486"/>
                    </a:lnTo>
                    <a:lnTo>
                      <a:pt x="974" y="1475"/>
                    </a:lnTo>
                    <a:lnTo>
                      <a:pt x="987" y="1467"/>
                    </a:lnTo>
                    <a:lnTo>
                      <a:pt x="1001" y="1457"/>
                    </a:lnTo>
                    <a:lnTo>
                      <a:pt x="1017" y="1449"/>
                    </a:lnTo>
                    <a:lnTo>
                      <a:pt x="1034" y="1442"/>
                    </a:lnTo>
                    <a:lnTo>
                      <a:pt x="1053" y="1436"/>
                    </a:lnTo>
                    <a:lnTo>
                      <a:pt x="1053" y="1436"/>
                    </a:lnTo>
                    <a:lnTo>
                      <a:pt x="1061" y="1433"/>
                    </a:lnTo>
                    <a:lnTo>
                      <a:pt x="1071" y="1430"/>
                    </a:lnTo>
                    <a:lnTo>
                      <a:pt x="1080" y="1425"/>
                    </a:lnTo>
                    <a:lnTo>
                      <a:pt x="1089" y="1421"/>
                    </a:lnTo>
                    <a:lnTo>
                      <a:pt x="1105" y="1409"/>
                    </a:lnTo>
                    <a:lnTo>
                      <a:pt x="1120" y="1397"/>
                    </a:lnTo>
                    <a:lnTo>
                      <a:pt x="1132" y="1384"/>
                    </a:lnTo>
                    <a:lnTo>
                      <a:pt x="1141" y="1372"/>
                    </a:lnTo>
                    <a:lnTo>
                      <a:pt x="1144" y="1366"/>
                    </a:lnTo>
                    <a:lnTo>
                      <a:pt x="1148" y="1361"/>
                    </a:lnTo>
                    <a:lnTo>
                      <a:pt x="1149" y="1355"/>
                    </a:lnTo>
                    <a:lnTo>
                      <a:pt x="1149" y="1351"/>
                    </a:lnTo>
                    <a:lnTo>
                      <a:pt x="1149" y="1351"/>
                    </a:lnTo>
                    <a:lnTo>
                      <a:pt x="1149" y="1343"/>
                    </a:lnTo>
                    <a:lnTo>
                      <a:pt x="1149" y="1331"/>
                    </a:lnTo>
                    <a:lnTo>
                      <a:pt x="1152" y="1303"/>
                    </a:lnTo>
                    <a:lnTo>
                      <a:pt x="1160" y="1249"/>
                    </a:lnTo>
                    <a:lnTo>
                      <a:pt x="1160" y="1249"/>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88" name="Freeform 184"/>
              <p:cNvSpPr>
                <a:spLocks/>
              </p:cNvSpPr>
              <p:nvPr/>
            </p:nvSpPr>
            <p:spPr bwMode="auto">
              <a:xfrm>
                <a:off x="2535" y="1870"/>
                <a:ext cx="244" cy="449"/>
              </a:xfrm>
              <a:custGeom>
                <a:avLst/>
                <a:gdLst/>
                <a:ahLst/>
                <a:cxnLst>
                  <a:cxn ang="0">
                    <a:pos x="1317" y="2227"/>
                  </a:cxn>
                  <a:cxn ang="0">
                    <a:pos x="1330" y="2192"/>
                  </a:cxn>
                  <a:cxn ang="0">
                    <a:pos x="1339" y="2108"/>
                  </a:cxn>
                  <a:cxn ang="0">
                    <a:pos x="1362" y="2064"/>
                  </a:cxn>
                  <a:cxn ang="0">
                    <a:pos x="1389" y="1989"/>
                  </a:cxn>
                  <a:cxn ang="0">
                    <a:pos x="1454" y="1850"/>
                  </a:cxn>
                  <a:cxn ang="0">
                    <a:pos x="1461" y="1736"/>
                  </a:cxn>
                  <a:cxn ang="0">
                    <a:pos x="1376" y="733"/>
                  </a:cxn>
                  <a:cxn ang="0">
                    <a:pos x="1352" y="386"/>
                  </a:cxn>
                  <a:cxn ang="0">
                    <a:pos x="1423" y="411"/>
                  </a:cxn>
                  <a:cxn ang="0">
                    <a:pos x="1358" y="386"/>
                  </a:cxn>
                  <a:cxn ang="0">
                    <a:pos x="1248" y="190"/>
                  </a:cxn>
                  <a:cxn ang="0">
                    <a:pos x="1197" y="82"/>
                  </a:cxn>
                  <a:cxn ang="0">
                    <a:pos x="1194" y="8"/>
                  </a:cxn>
                  <a:cxn ang="0">
                    <a:pos x="186" y="93"/>
                  </a:cxn>
                  <a:cxn ang="0">
                    <a:pos x="299" y="179"/>
                  </a:cxn>
                  <a:cxn ang="0">
                    <a:pos x="319" y="212"/>
                  </a:cxn>
                  <a:cxn ang="0">
                    <a:pos x="372" y="315"/>
                  </a:cxn>
                  <a:cxn ang="0">
                    <a:pos x="409" y="325"/>
                  </a:cxn>
                  <a:cxn ang="0">
                    <a:pos x="431" y="361"/>
                  </a:cxn>
                  <a:cxn ang="0">
                    <a:pos x="434" y="427"/>
                  </a:cxn>
                  <a:cxn ang="0">
                    <a:pos x="348" y="539"/>
                  </a:cxn>
                  <a:cxn ang="0">
                    <a:pos x="262" y="586"/>
                  </a:cxn>
                  <a:cxn ang="0">
                    <a:pos x="251" y="616"/>
                  </a:cxn>
                  <a:cxn ang="0">
                    <a:pos x="242" y="637"/>
                  </a:cxn>
                  <a:cxn ang="0">
                    <a:pos x="153" y="680"/>
                  </a:cxn>
                  <a:cxn ang="0">
                    <a:pos x="134" y="779"/>
                  </a:cxn>
                  <a:cxn ang="0">
                    <a:pos x="131" y="891"/>
                  </a:cxn>
                  <a:cxn ang="0">
                    <a:pos x="70" y="947"/>
                  </a:cxn>
                  <a:cxn ang="0">
                    <a:pos x="10" y="1111"/>
                  </a:cxn>
                  <a:cxn ang="0">
                    <a:pos x="1" y="1181"/>
                  </a:cxn>
                  <a:cxn ang="0">
                    <a:pos x="18" y="1272"/>
                  </a:cxn>
                  <a:cxn ang="0">
                    <a:pos x="22" y="1346"/>
                  </a:cxn>
                  <a:cxn ang="0">
                    <a:pos x="7" y="1430"/>
                  </a:cxn>
                  <a:cxn ang="0">
                    <a:pos x="59" y="1479"/>
                  </a:cxn>
                  <a:cxn ang="0">
                    <a:pos x="109" y="1525"/>
                  </a:cxn>
                  <a:cxn ang="0">
                    <a:pos x="180" y="1544"/>
                  </a:cxn>
                  <a:cxn ang="0">
                    <a:pos x="237" y="1623"/>
                  </a:cxn>
                  <a:cxn ang="0">
                    <a:pos x="271" y="1656"/>
                  </a:cxn>
                  <a:cxn ang="0">
                    <a:pos x="303" y="1751"/>
                  </a:cxn>
                  <a:cxn ang="0">
                    <a:pos x="349" y="1773"/>
                  </a:cxn>
                  <a:cxn ang="0">
                    <a:pos x="461" y="1808"/>
                  </a:cxn>
                  <a:cxn ang="0">
                    <a:pos x="505" y="1898"/>
                  </a:cxn>
                  <a:cxn ang="0">
                    <a:pos x="490" y="1991"/>
                  </a:cxn>
                  <a:cxn ang="0">
                    <a:pos x="455" y="2061"/>
                  </a:cxn>
                  <a:cxn ang="0">
                    <a:pos x="515" y="2145"/>
                  </a:cxn>
                  <a:cxn ang="0">
                    <a:pos x="598" y="2233"/>
                  </a:cxn>
                  <a:cxn ang="0">
                    <a:pos x="663" y="2288"/>
                  </a:cxn>
                  <a:cxn ang="0">
                    <a:pos x="709" y="2309"/>
                  </a:cxn>
                  <a:cxn ang="0">
                    <a:pos x="768" y="2434"/>
                  </a:cxn>
                  <a:cxn ang="0">
                    <a:pos x="773" y="2549"/>
                  </a:cxn>
                  <a:cxn ang="0">
                    <a:pos x="816" y="2617"/>
                  </a:cxn>
                  <a:cxn ang="0">
                    <a:pos x="955" y="2655"/>
                  </a:cxn>
                  <a:cxn ang="0">
                    <a:pos x="979" y="2589"/>
                  </a:cxn>
                  <a:cxn ang="0">
                    <a:pos x="1021" y="2578"/>
                  </a:cxn>
                  <a:cxn ang="0">
                    <a:pos x="1089" y="2610"/>
                  </a:cxn>
                  <a:cxn ang="0">
                    <a:pos x="1141" y="2604"/>
                  </a:cxn>
                  <a:cxn ang="0">
                    <a:pos x="1186" y="2550"/>
                  </a:cxn>
                  <a:cxn ang="0">
                    <a:pos x="1217" y="2519"/>
                  </a:cxn>
                  <a:cxn ang="0">
                    <a:pos x="1261" y="2492"/>
                  </a:cxn>
                  <a:cxn ang="0">
                    <a:pos x="1298" y="2386"/>
                  </a:cxn>
                  <a:cxn ang="0">
                    <a:pos x="1298" y="2337"/>
                  </a:cxn>
                  <a:cxn ang="0">
                    <a:pos x="1323" y="2292"/>
                  </a:cxn>
                </a:cxnLst>
                <a:rect l="0" t="0" r="r" b="b"/>
                <a:pathLst>
                  <a:path w="1465" h="2694">
                    <a:moveTo>
                      <a:pt x="1323" y="2292"/>
                    </a:moveTo>
                    <a:lnTo>
                      <a:pt x="1320" y="2277"/>
                    </a:lnTo>
                    <a:lnTo>
                      <a:pt x="1320" y="2277"/>
                    </a:lnTo>
                    <a:lnTo>
                      <a:pt x="1318" y="2268"/>
                    </a:lnTo>
                    <a:lnTo>
                      <a:pt x="1316" y="2249"/>
                    </a:lnTo>
                    <a:lnTo>
                      <a:pt x="1316" y="2238"/>
                    </a:lnTo>
                    <a:lnTo>
                      <a:pt x="1317" y="2227"/>
                    </a:lnTo>
                    <a:lnTo>
                      <a:pt x="1320" y="2217"/>
                    </a:lnTo>
                    <a:lnTo>
                      <a:pt x="1322" y="2213"/>
                    </a:lnTo>
                    <a:lnTo>
                      <a:pt x="1324" y="2209"/>
                    </a:lnTo>
                    <a:lnTo>
                      <a:pt x="1324" y="2209"/>
                    </a:lnTo>
                    <a:lnTo>
                      <a:pt x="1326" y="2206"/>
                    </a:lnTo>
                    <a:lnTo>
                      <a:pt x="1328" y="2202"/>
                    </a:lnTo>
                    <a:lnTo>
                      <a:pt x="1330" y="2192"/>
                    </a:lnTo>
                    <a:lnTo>
                      <a:pt x="1333" y="2179"/>
                    </a:lnTo>
                    <a:lnTo>
                      <a:pt x="1334" y="2165"/>
                    </a:lnTo>
                    <a:lnTo>
                      <a:pt x="1335" y="2137"/>
                    </a:lnTo>
                    <a:lnTo>
                      <a:pt x="1336" y="2125"/>
                    </a:lnTo>
                    <a:lnTo>
                      <a:pt x="1337" y="2116"/>
                    </a:lnTo>
                    <a:lnTo>
                      <a:pt x="1337" y="2116"/>
                    </a:lnTo>
                    <a:lnTo>
                      <a:pt x="1339" y="2108"/>
                    </a:lnTo>
                    <a:lnTo>
                      <a:pt x="1341" y="2101"/>
                    </a:lnTo>
                    <a:lnTo>
                      <a:pt x="1349" y="2089"/>
                    </a:lnTo>
                    <a:lnTo>
                      <a:pt x="1356" y="2080"/>
                    </a:lnTo>
                    <a:lnTo>
                      <a:pt x="1359" y="2074"/>
                    </a:lnTo>
                    <a:lnTo>
                      <a:pt x="1361" y="2070"/>
                    </a:lnTo>
                    <a:lnTo>
                      <a:pt x="1361" y="2070"/>
                    </a:lnTo>
                    <a:lnTo>
                      <a:pt x="1362" y="2064"/>
                    </a:lnTo>
                    <a:lnTo>
                      <a:pt x="1362" y="2059"/>
                    </a:lnTo>
                    <a:lnTo>
                      <a:pt x="1362" y="2051"/>
                    </a:lnTo>
                    <a:lnTo>
                      <a:pt x="1363" y="2043"/>
                    </a:lnTo>
                    <a:lnTo>
                      <a:pt x="1366" y="2033"/>
                    </a:lnTo>
                    <a:lnTo>
                      <a:pt x="1371" y="2020"/>
                    </a:lnTo>
                    <a:lnTo>
                      <a:pt x="1378" y="2005"/>
                    </a:lnTo>
                    <a:lnTo>
                      <a:pt x="1389" y="1989"/>
                    </a:lnTo>
                    <a:lnTo>
                      <a:pt x="1389" y="1989"/>
                    </a:lnTo>
                    <a:lnTo>
                      <a:pt x="1402" y="1969"/>
                    </a:lnTo>
                    <a:lnTo>
                      <a:pt x="1414" y="1947"/>
                    </a:lnTo>
                    <a:lnTo>
                      <a:pt x="1426" y="1923"/>
                    </a:lnTo>
                    <a:lnTo>
                      <a:pt x="1437" y="1899"/>
                    </a:lnTo>
                    <a:lnTo>
                      <a:pt x="1446" y="1874"/>
                    </a:lnTo>
                    <a:lnTo>
                      <a:pt x="1454" y="1850"/>
                    </a:lnTo>
                    <a:lnTo>
                      <a:pt x="1460" y="1829"/>
                    </a:lnTo>
                    <a:lnTo>
                      <a:pt x="1464" y="1810"/>
                    </a:lnTo>
                    <a:lnTo>
                      <a:pt x="1464" y="1810"/>
                    </a:lnTo>
                    <a:lnTo>
                      <a:pt x="1465" y="1793"/>
                    </a:lnTo>
                    <a:lnTo>
                      <a:pt x="1465" y="1774"/>
                    </a:lnTo>
                    <a:lnTo>
                      <a:pt x="1464" y="1755"/>
                    </a:lnTo>
                    <a:lnTo>
                      <a:pt x="1461" y="1736"/>
                    </a:lnTo>
                    <a:lnTo>
                      <a:pt x="1456" y="1699"/>
                    </a:lnTo>
                    <a:lnTo>
                      <a:pt x="1450" y="1671"/>
                    </a:lnTo>
                    <a:lnTo>
                      <a:pt x="1450" y="1671"/>
                    </a:lnTo>
                    <a:lnTo>
                      <a:pt x="1445" y="1639"/>
                    </a:lnTo>
                    <a:lnTo>
                      <a:pt x="1441" y="1599"/>
                    </a:lnTo>
                    <a:lnTo>
                      <a:pt x="1435" y="1549"/>
                    </a:lnTo>
                    <a:lnTo>
                      <a:pt x="1376" y="733"/>
                    </a:lnTo>
                    <a:lnTo>
                      <a:pt x="1346" y="386"/>
                    </a:lnTo>
                    <a:lnTo>
                      <a:pt x="1346" y="386"/>
                    </a:lnTo>
                    <a:lnTo>
                      <a:pt x="1346" y="385"/>
                    </a:lnTo>
                    <a:lnTo>
                      <a:pt x="1346" y="384"/>
                    </a:lnTo>
                    <a:lnTo>
                      <a:pt x="1347" y="384"/>
                    </a:lnTo>
                    <a:lnTo>
                      <a:pt x="1349" y="384"/>
                    </a:lnTo>
                    <a:lnTo>
                      <a:pt x="1352" y="386"/>
                    </a:lnTo>
                    <a:lnTo>
                      <a:pt x="1363" y="395"/>
                    </a:lnTo>
                    <a:lnTo>
                      <a:pt x="1363" y="395"/>
                    </a:lnTo>
                    <a:lnTo>
                      <a:pt x="1368" y="398"/>
                    </a:lnTo>
                    <a:lnTo>
                      <a:pt x="1373" y="401"/>
                    </a:lnTo>
                    <a:lnTo>
                      <a:pt x="1387" y="406"/>
                    </a:lnTo>
                    <a:lnTo>
                      <a:pt x="1404" y="410"/>
                    </a:lnTo>
                    <a:lnTo>
                      <a:pt x="1423" y="411"/>
                    </a:lnTo>
                    <a:lnTo>
                      <a:pt x="1423" y="411"/>
                    </a:lnTo>
                    <a:lnTo>
                      <a:pt x="1409" y="409"/>
                    </a:lnTo>
                    <a:lnTo>
                      <a:pt x="1399" y="407"/>
                    </a:lnTo>
                    <a:lnTo>
                      <a:pt x="1388" y="403"/>
                    </a:lnTo>
                    <a:lnTo>
                      <a:pt x="1378" y="399"/>
                    </a:lnTo>
                    <a:lnTo>
                      <a:pt x="1368" y="393"/>
                    </a:lnTo>
                    <a:lnTo>
                      <a:pt x="1358" y="386"/>
                    </a:lnTo>
                    <a:lnTo>
                      <a:pt x="1350" y="377"/>
                    </a:lnTo>
                    <a:lnTo>
                      <a:pt x="1350" y="377"/>
                    </a:lnTo>
                    <a:lnTo>
                      <a:pt x="1339" y="361"/>
                    </a:lnTo>
                    <a:lnTo>
                      <a:pt x="1324" y="335"/>
                    </a:lnTo>
                    <a:lnTo>
                      <a:pt x="1290" y="273"/>
                    </a:lnTo>
                    <a:lnTo>
                      <a:pt x="1260" y="215"/>
                    </a:lnTo>
                    <a:lnTo>
                      <a:pt x="1248" y="190"/>
                    </a:lnTo>
                    <a:lnTo>
                      <a:pt x="1248" y="190"/>
                    </a:lnTo>
                    <a:lnTo>
                      <a:pt x="1240" y="176"/>
                    </a:lnTo>
                    <a:lnTo>
                      <a:pt x="1222" y="144"/>
                    </a:lnTo>
                    <a:lnTo>
                      <a:pt x="1213" y="124"/>
                    </a:lnTo>
                    <a:lnTo>
                      <a:pt x="1205" y="106"/>
                    </a:lnTo>
                    <a:lnTo>
                      <a:pt x="1200" y="89"/>
                    </a:lnTo>
                    <a:lnTo>
                      <a:pt x="1197" y="82"/>
                    </a:lnTo>
                    <a:lnTo>
                      <a:pt x="1197" y="76"/>
                    </a:lnTo>
                    <a:lnTo>
                      <a:pt x="1197" y="76"/>
                    </a:lnTo>
                    <a:lnTo>
                      <a:pt x="1197" y="0"/>
                    </a:lnTo>
                    <a:lnTo>
                      <a:pt x="1196" y="0"/>
                    </a:lnTo>
                    <a:lnTo>
                      <a:pt x="1196" y="0"/>
                    </a:lnTo>
                    <a:lnTo>
                      <a:pt x="1194" y="8"/>
                    </a:lnTo>
                    <a:lnTo>
                      <a:pt x="1194" y="8"/>
                    </a:lnTo>
                    <a:lnTo>
                      <a:pt x="1191" y="17"/>
                    </a:lnTo>
                    <a:lnTo>
                      <a:pt x="1189" y="28"/>
                    </a:lnTo>
                    <a:lnTo>
                      <a:pt x="1189" y="38"/>
                    </a:lnTo>
                    <a:lnTo>
                      <a:pt x="1189" y="49"/>
                    </a:lnTo>
                    <a:lnTo>
                      <a:pt x="1191" y="65"/>
                    </a:lnTo>
                    <a:lnTo>
                      <a:pt x="1192" y="72"/>
                    </a:lnTo>
                    <a:lnTo>
                      <a:pt x="186" y="93"/>
                    </a:lnTo>
                    <a:lnTo>
                      <a:pt x="186" y="93"/>
                    </a:lnTo>
                    <a:lnTo>
                      <a:pt x="206" y="109"/>
                    </a:lnTo>
                    <a:lnTo>
                      <a:pt x="237" y="135"/>
                    </a:lnTo>
                    <a:lnTo>
                      <a:pt x="253" y="149"/>
                    </a:lnTo>
                    <a:lnTo>
                      <a:pt x="270" y="161"/>
                    </a:lnTo>
                    <a:lnTo>
                      <a:pt x="286" y="172"/>
                    </a:lnTo>
                    <a:lnTo>
                      <a:pt x="299" y="179"/>
                    </a:lnTo>
                    <a:lnTo>
                      <a:pt x="299" y="179"/>
                    </a:lnTo>
                    <a:lnTo>
                      <a:pt x="310" y="184"/>
                    </a:lnTo>
                    <a:lnTo>
                      <a:pt x="315" y="189"/>
                    </a:lnTo>
                    <a:lnTo>
                      <a:pt x="318" y="192"/>
                    </a:lnTo>
                    <a:lnTo>
                      <a:pt x="318" y="195"/>
                    </a:lnTo>
                    <a:lnTo>
                      <a:pt x="318" y="205"/>
                    </a:lnTo>
                    <a:lnTo>
                      <a:pt x="319" y="212"/>
                    </a:lnTo>
                    <a:lnTo>
                      <a:pt x="323" y="220"/>
                    </a:lnTo>
                    <a:lnTo>
                      <a:pt x="323" y="220"/>
                    </a:lnTo>
                    <a:lnTo>
                      <a:pt x="335" y="246"/>
                    </a:lnTo>
                    <a:lnTo>
                      <a:pt x="349" y="278"/>
                    </a:lnTo>
                    <a:lnTo>
                      <a:pt x="356" y="293"/>
                    </a:lnTo>
                    <a:lnTo>
                      <a:pt x="364" y="306"/>
                    </a:lnTo>
                    <a:lnTo>
                      <a:pt x="372" y="315"/>
                    </a:lnTo>
                    <a:lnTo>
                      <a:pt x="375" y="318"/>
                    </a:lnTo>
                    <a:lnTo>
                      <a:pt x="379" y="321"/>
                    </a:lnTo>
                    <a:lnTo>
                      <a:pt x="379" y="321"/>
                    </a:lnTo>
                    <a:lnTo>
                      <a:pt x="386" y="323"/>
                    </a:lnTo>
                    <a:lnTo>
                      <a:pt x="394" y="323"/>
                    </a:lnTo>
                    <a:lnTo>
                      <a:pt x="404" y="324"/>
                    </a:lnTo>
                    <a:lnTo>
                      <a:pt x="409" y="325"/>
                    </a:lnTo>
                    <a:lnTo>
                      <a:pt x="413" y="326"/>
                    </a:lnTo>
                    <a:lnTo>
                      <a:pt x="416" y="329"/>
                    </a:lnTo>
                    <a:lnTo>
                      <a:pt x="419" y="334"/>
                    </a:lnTo>
                    <a:lnTo>
                      <a:pt x="419" y="334"/>
                    </a:lnTo>
                    <a:lnTo>
                      <a:pt x="421" y="341"/>
                    </a:lnTo>
                    <a:lnTo>
                      <a:pt x="425" y="350"/>
                    </a:lnTo>
                    <a:lnTo>
                      <a:pt x="431" y="361"/>
                    </a:lnTo>
                    <a:lnTo>
                      <a:pt x="435" y="374"/>
                    </a:lnTo>
                    <a:lnTo>
                      <a:pt x="438" y="387"/>
                    </a:lnTo>
                    <a:lnTo>
                      <a:pt x="440" y="401"/>
                    </a:lnTo>
                    <a:lnTo>
                      <a:pt x="440" y="408"/>
                    </a:lnTo>
                    <a:lnTo>
                      <a:pt x="439" y="414"/>
                    </a:lnTo>
                    <a:lnTo>
                      <a:pt x="437" y="421"/>
                    </a:lnTo>
                    <a:lnTo>
                      <a:pt x="434" y="427"/>
                    </a:lnTo>
                    <a:lnTo>
                      <a:pt x="434" y="427"/>
                    </a:lnTo>
                    <a:lnTo>
                      <a:pt x="425" y="442"/>
                    </a:lnTo>
                    <a:lnTo>
                      <a:pt x="412" y="460"/>
                    </a:lnTo>
                    <a:lnTo>
                      <a:pt x="398" y="480"/>
                    </a:lnTo>
                    <a:lnTo>
                      <a:pt x="382" y="501"/>
                    </a:lnTo>
                    <a:lnTo>
                      <a:pt x="365" y="521"/>
                    </a:lnTo>
                    <a:lnTo>
                      <a:pt x="348" y="539"/>
                    </a:lnTo>
                    <a:lnTo>
                      <a:pt x="339" y="546"/>
                    </a:lnTo>
                    <a:lnTo>
                      <a:pt x="330" y="553"/>
                    </a:lnTo>
                    <a:lnTo>
                      <a:pt x="322" y="558"/>
                    </a:lnTo>
                    <a:lnTo>
                      <a:pt x="314" y="563"/>
                    </a:lnTo>
                    <a:lnTo>
                      <a:pt x="314" y="563"/>
                    </a:lnTo>
                    <a:lnTo>
                      <a:pt x="273" y="580"/>
                    </a:lnTo>
                    <a:lnTo>
                      <a:pt x="262" y="586"/>
                    </a:lnTo>
                    <a:lnTo>
                      <a:pt x="253" y="593"/>
                    </a:lnTo>
                    <a:lnTo>
                      <a:pt x="253" y="593"/>
                    </a:lnTo>
                    <a:lnTo>
                      <a:pt x="251" y="595"/>
                    </a:lnTo>
                    <a:lnTo>
                      <a:pt x="250" y="599"/>
                    </a:lnTo>
                    <a:lnTo>
                      <a:pt x="249" y="604"/>
                    </a:lnTo>
                    <a:lnTo>
                      <a:pt x="250" y="610"/>
                    </a:lnTo>
                    <a:lnTo>
                      <a:pt x="251" y="616"/>
                    </a:lnTo>
                    <a:lnTo>
                      <a:pt x="252" y="622"/>
                    </a:lnTo>
                    <a:lnTo>
                      <a:pt x="251" y="627"/>
                    </a:lnTo>
                    <a:lnTo>
                      <a:pt x="250" y="630"/>
                    </a:lnTo>
                    <a:lnTo>
                      <a:pt x="249" y="632"/>
                    </a:lnTo>
                    <a:lnTo>
                      <a:pt x="245" y="635"/>
                    </a:lnTo>
                    <a:lnTo>
                      <a:pt x="242" y="637"/>
                    </a:lnTo>
                    <a:lnTo>
                      <a:pt x="242" y="637"/>
                    </a:lnTo>
                    <a:lnTo>
                      <a:pt x="219" y="647"/>
                    </a:lnTo>
                    <a:lnTo>
                      <a:pt x="190" y="659"/>
                    </a:lnTo>
                    <a:lnTo>
                      <a:pt x="175" y="665"/>
                    </a:lnTo>
                    <a:lnTo>
                      <a:pt x="165" y="671"/>
                    </a:lnTo>
                    <a:lnTo>
                      <a:pt x="156" y="676"/>
                    </a:lnTo>
                    <a:lnTo>
                      <a:pt x="154" y="678"/>
                    </a:lnTo>
                    <a:lnTo>
                      <a:pt x="153" y="680"/>
                    </a:lnTo>
                    <a:lnTo>
                      <a:pt x="153" y="680"/>
                    </a:lnTo>
                    <a:lnTo>
                      <a:pt x="148" y="695"/>
                    </a:lnTo>
                    <a:lnTo>
                      <a:pt x="144" y="706"/>
                    </a:lnTo>
                    <a:lnTo>
                      <a:pt x="141" y="719"/>
                    </a:lnTo>
                    <a:lnTo>
                      <a:pt x="137" y="736"/>
                    </a:lnTo>
                    <a:lnTo>
                      <a:pt x="135" y="756"/>
                    </a:lnTo>
                    <a:lnTo>
                      <a:pt x="134" y="779"/>
                    </a:lnTo>
                    <a:lnTo>
                      <a:pt x="135" y="805"/>
                    </a:lnTo>
                    <a:lnTo>
                      <a:pt x="135" y="805"/>
                    </a:lnTo>
                    <a:lnTo>
                      <a:pt x="138" y="850"/>
                    </a:lnTo>
                    <a:lnTo>
                      <a:pt x="138" y="864"/>
                    </a:lnTo>
                    <a:lnTo>
                      <a:pt x="137" y="876"/>
                    </a:lnTo>
                    <a:lnTo>
                      <a:pt x="134" y="883"/>
                    </a:lnTo>
                    <a:lnTo>
                      <a:pt x="131" y="891"/>
                    </a:lnTo>
                    <a:lnTo>
                      <a:pt x="125" y="896"/>
                    </a:lnTo>
                    <a:lnTo>
                      <a:pt x="118" y="903"/>
                    </a:lnTo>
                    <a:lnTo>
                      <a:pt x="118" y="903"/>
                    </a:lnTo>
                    <a:lnTo>
                      <a:pt x="99" y="918"/>
                    </a:lnTo>
                    <a:lnTo>
                      <a:pt x="89" y="927"/>
                    </a:lnTo>
                    <a:lnTo>
                      <a:pt x="79" y="937"/>
                    </a:lnTo>
                    <a:lnTo>
                      <a:pt x="70" y="947"/>
                    </a:lnTo>
                    <a:lnTo>
                      <a:pt x="61" y="959"/>
                    </a:lnTo>
                    <a:lnTo>
                      <a:pt x="53" y="972"/>
                    </a:lnTo>
                    <a:lnTo>
                      <a:pt x="48" y="986"/>
                    </a:lnTo>
                    <a:lnTo>
                      <a:pt x="48" y="986"/>
                    </a:lnTo>
                    <a:lnTo>
                      <a:pt x="34" y="1028"/>
                    </a:lnTo>
                    <a:lnTo>
                      <a:pt x="17" y="1084"/>
                    </a:lnTo>
                    <a:lnTo>
                      <a:pt x="10" y="1111"/>
                    </a:lnTo>
                    <a:lnTo>
                      <a:pt x="3" y="1135"/>
                    </a:lnTo>
                    <a:lnTo>
                      <a:pt x="0" y="1154"/>
                    </a:lnTo>
                    <a:lnTo>
                      <a:pt x="0" y="1160"/>
                    </a:lnTo>
                    <a:lnTo>
                      <a:pt x="0" y="1165"/>
                    </a:lnTo>
                    <a:lnTo>
                      <a:pt x="0" y="1165"/>
                    </a:lnTo>
                    <a:lnTo>
                      <a:pt x="1" y="1172"/>
                    </a:lnTo>
                    <a:lnTo>
                      <a:pt x="1" y="1181"/>
                    </a:lnTo>
                    <a:lnTo>
                      <a:pt x="2" y="1204"/>
                    </a:lnTo>
                    <a:lnTo>
                      <a:pt x="3" y="1217"/>
                    </a:lnTo>
                    <a:lnTo>
                      <a:pt x="5" y="1231"/>
                    </a:lnTo>
                    <a:lnTo>
                      <a:pt x="9" y="1244"/>
                    </a:lnTo>
                    <a:lnTo>
                      <a:pt x="13" y="1258"/>
                    </a:lnTo>
                    <a:lnTo>
                      <a:pt x="13" y="1258"/>
                    </a:lnTo>
                    <a:lnTo>
                      <a:pt x="18" y="1272"/>
                    </a:lnTo>
                    <a:lnTo>
                      <a:pt x="22" y="1284"/>
                    </a:lnTo>
                    <a:lnTo>
                      <a:pt x="25" y="1294"/>
                    </a:lnTo>
                    <a:lnTo>
                      <a:pt x="26" y="1305"/>
                    </a:lnTo>
                    <a:lnTo>
                      <a:pt x="27" y="1315"/>
                    </a:lnTo>
                    <a:lnTo>
                      <a:pt x="26" y="1325"/>
                    </a:lnTo>
                    <a:lnTo>
                      <a:pt x="24" y="1336"/>
                    </a:lnTo>
                    <a:lnTo>
                      <a:pt x="22" y="1346"/>
                    </a:lnTo>
                    <a:lnTo>
                      <a:pt x="22" y="1346"/>
                    </a:lnTo>
                    <a:lnTo>
                      <a:pt x="15" y="1370"/>
                    </a:lnTo>
                    <a:lnTo>
                      <a:pt x="9" y="1395"/>
                    </a:lnTo>
                    <a:lnTo>
                      <a:pt x="6" y="1407"/>
                    </a:lnTo>
                    <a:lnTo>
                      <a:pt x="5" y="1418"/>
                    </a:lnTo>
                    <a:lnTo>
                      <a:pt x="6" y="1426"/>
                    </a:lnTo>
                    <a:lnTo>
                      <a:pt x="7" y="1430"/>
                    </a:lnTo>
                    <a:lnTo>
                      <a:pt x="9" y="1433"/>
                    </a:lnTo>
                    <a:lnTo>
                      <a:pt x="9" y="1433"/>
                    </a:lnTo>
                    <a:lnTo>
                      <a:pt x="13" y="1438"/>
                    </a:lnTo>
                    <a:lnTo>
                      <a:pt x="18" y="1444"/>
                    </a:lnTo>
                    <a:lnTo>
                      <a:pt x="35" y="1458"/>
                    </a:lnTo>
                    <a:lnTo>
                      <a:pt x="51" y="1471"/>
                    </a:lnTo>
                    <a:lnTo>
                      <a:pt x="59" y="1479"/>
                    </a:lnTo>
                    <a:lnTo>
                      <a:pt x="65" y="1485"/>
                    </a:lnTo>
                    <a:lnTo>
                      <a:pt x="65" y="1485"/>
                    </a:lnTo>
                    <a:lnTo>
                      <a:pt x="77" y="1498"/>
                    </a:lnTo>
                    <a:lnTo>
                      <a:pt x="90" y="1511"/>
                    </a:lnTo>
                    <a:lnTo>
                      <a:pt x="97" y="1517"/>
                    </a:lnTo>
                    <a:lnTo>
                      <a:pt x="103" y="1522"/>
                    </a:lnTo>
                    <a:lnTo>
                      <a:pt x="109" y="1525"/>
                    </a:lnTo>
                    <a:lnTo>
                      <a:pt x="115" y="1527"/>
                    </a:lnTo>
                    <a:lnTo>
                      <a:pt x="115" y="1527"/>
                    </a:lnTo>
                    <a:lnTo>
                      <a:pt x="131" y="1529"/>
                    </a:lnTo>
                    <a:lnTo>
                      <a:pt x="151" y="1532"/>
                    </a:lnTo>
                    <a:lnTo>
                      <a:pt x="162" y="1535"/>
                    </a:lnTo>
                    <a:lnTo>
                      <a:pt x="172" y="1539"/>
                    </a:lnTo>
                    <a:lnTo>
                      <a:pt x="180" y="1544"/>
                    </a:lnTo>
                    <a:lnTo>
                      <a:pt x="183" y="1547"/>
                    </a:lnTo>
                    <a:lnTo>
                      <a:pt x="185" y="1551"/>
                    </a:lnTo>
                    <a:lnTo>
                      <a:pt x="185" y="1551"/>
                    </a:lnTo>
                    <a:lnTo>
                      <a:pt x="198" y="1571"/>
                    </a:lnTo>
                    <a:lnTo>
                      <a:pt x="217" y="1598"/>
                    </a:lnTo>
                    <a:lnTo>
                      <a:pt x="227" y="1611"/>
                    </a:lnTo>
                    <a:lnTo>
                      <a:pt x="237" y="1623"/>
                    </a:lnTo>
                    <a:lnTo>
                      <a:pt x="245" y="1631"/>
                    </a:lnTo>
                    <a:lnTo>
                      <a:pt x="253" y="1638"/>
                    </a:lnTo>
                    <a:lnTo>
                      <a:pt x="253" y="1638"/>
                    </a:lnTo>
                    <a:lnTo>
                      <a:pt x="258" y="1642"/>
                    </a:lnTo>
                    <a:lnTo>
                      <a:pt x="264" y="1647"/>
                    </a:lnTo>
                    <a:lnTo>
                      <a:pt x="267" y="1651"/>
                    </a:lnTo>
                    <a:lnTo>
                      <a:pt x="271" y="1656"/>
                    </a:lnTo>
                    <a:lnTo>
                      <a:pt x="278" y="1671"/>
                    </a:lnTo>
                    <a:lnTo>
                      <a:pt x="288" y="1690"/>
                    </a:lnTo>
                    <a:lnTo>
                      <a:pt x="288" y="1690"/>
                    </a:lnTo>
                    <a:lnTo>
                      <a:pt x="292" y="1702"/>
                    </a:lnTo>
                    <a:lnTo>
                      <a:pt x="295" y="1715"/>
                    </a:lnTo>
                    <a:lnTo>
                      <a:pt x="301" y="1740"/>
                    </a:lnTo>
                    <a:lnTo>
                      <a:pt x="303" y="1751"/>
                    </a:lnTo>
                    <a:lnTo>
                      <a:pt x="306" y="1760"/>
                    </a:lnTo>
                    <a:lnTo>
                      <a:pt x="309" y="1763"/>
                    </a:lnTo>
                    <a:lnTo>
                      <a:pt x="312" y="1767"/>
                    </a:lnTo>
                    <a:lnTo>
                      <a:pt x="314" y="1768"/>
                    </a:lnTo>
                    <a:lnTo>
                      <a:pt x="318" y="1769"/>
                    </a:lnTo>
                    <a:lnTo>
                      <a:pt x="318" y="1769"/>
                    </a:lnTo>
                    <a:lnTo>
                      <a:pt x="349" y="1773"/>
                    </a:lnTo>
                    <a:lnTo>
                      <a:pt x="401" y="1780"/>
                    </a:lnTo>
                    <a:lnTo>
                      <a:pt x="401" y="1780"/>
                    </a:lnTo>
                    <a:lnTo>
                      <a:pt x="419" y="1783"/>
                    </a:lnTo>
                    <a:lnTo>
                      <a:pt x="432" y="1787"/>
                    </a:lnTo>
                    <a:lnTo>
                      <a:pt x="444" y="1793"/>
                    </a:lnTo>
                    <a:lnTo>
                      <a:pt x="454" y="1799"/>
                    </a:lnTo>
                    <a:lnTo>
                      <a:pt x="461" y="1808"/>
                    </a:lnTo>
                    <a:lnTo>
                      <a:pt x="469" y="1818"/>
                    </a:lnTo>
                    <a:lnTo>
                      <a:pt x="484" y="1841"/>
                    </a:lnTo>
                    <a:lnTo>
                      <a:pt x="484" y="1841"/>
                    </a:lnTo>
                    <a:lnTo>
                      <a:pt x="492" y="1854"/>
                    </a:lnTo>
                    <a:lnTo>
                      <a:pt x="497" y="1868"/>
                    </a:lnTo>
                    <a:lnTo>
                      <a:pt x="502" y="1883"/>
                    </a:lnTo>
                    <a:lnTo>
                      <a:pt x="505" y="1898"/>
                    </a:lnTo>
                    <a:lnTo>
                      <a:pt x="506" y="1911"/>
                    </a:lnTo>
                    <a:lnTo>
                      <a:pt x="506" y="1924"/>
                    </a:lnTo>
                    <a:lnTo>
                      <a:pt x="506" y="1936"/>
                    </a:lnTo>
                    <a:lnTo>
                      <a:pt x="504" y="1945"/>
                    </a:lnTo>
                    <a:lnTo>
                      <a:pt x="504" y="1945"/>
                    </a:lnTo>
                    <a:lnTo>
                      <a:pt x="497" y="1966"/>
                    </a:lnTo>
                    <a:lnTo>
                      <a:pt x="490" y="1991"/>
                    </a:lnTo>
                    <a:lnTo>
                      <a:pt x="481" y="2014"/>
                    </a:lnTo>
                    <a:lnTo>
                      <a:pt x="475" y="2024"/>
                    </a:lnTo>
                    <a:lnTo>
                      <a:pt x="471" y="2033"/>
                    </a:lnTo>
                    <a:lnTo>
                      <a:pt x="471" y="2033"/>
                    </a:lnTo>
                    <a:lnTo>
                      <a:pt x="462" y="2046"/>
                    </a:lnTo>
                    <a:lnTo>
                      <a:pt x="456" y="2057"/>
                    </a:lnTo>
                    <a:lnTo>
                      <a:pt x="455" y="2061"/>
                    </a:lnTo>
                    <a:lnTo>
                      <a:pt x="455" y="2065"/>
                    </a:lnTo>
                    <a:lnTo>
                      <a:pt x="456" y="2070"/>
                    </a:lnTo>
                    <a:lnTo>
                      <a:pt x="458" y="2074"/>
                    </a:lnTo>
                    <a:lnTo>
                      <a:pt x="458" y="2074"/>
                    </a:lnTo>
                    <a:lnTo>
                      <a:pt x="473" y="2094"/>
                    </a:lnTo>
                    <a:lnTo>
                      <a:pt x="499" y="2127"/>
                    </a:lnTo>
                    <a:lnTo>
                      <a:pt x="515" y="2145"/>
                    </a:lnTo>
                    <a:lnTo>
                      <a:pt x="530" y="2163"/>
                    </a:lnTo>
                    <a:lnTo>
                      <a:pt x="544" y="2177"/>
                    </a:lnTo>
                    <a:lnTo>
                      <a:pt x="556" y="2188"/>
                    </a:lnTo>
                    <a:lnTo>
                      <a:pt x="556" y="2188"/>
                    </a:lnTo>
                    <a:lnTo>
                      <a:pt x="567" y="2197"/>
                    </a:lnTo>
                    <a:lnTo>
                      <a:pt x="578" y="2208"/>
                    </a:lnTo>
                    <a:lnTo>
                      <a:pt x="598" y="2233"/>
                    </a:lnTo>
                    <a:lnTo>
                      <a:pt x="616" y="2256"/>
                    </a:lnTo>
                    <a:lnTo>
                      <a:pt x="624" y="2264"/>
                    </a:lnTo>
                    <a:lnTo>
                      <a:pt x="630" y="2268"/>
                    </a:lnTo>
                    <a:lnTo>
                      <a:pt x="630" y="2268"/>
                    </a:lnTo>
                    <a:lnTo>
                      <a:pt x="637" y="2272"/>
                    </a:lnTo>
                    <a:lnTo>
                      <a:pt x="644" y="2277"/>
                    </a:lnTo>
                    <a:lnTo>
                      <a:pt x="663" y="2288"/>
                    </a:lnTo>
                    <a:lnTo>
                      <a:pt x="673" y="2293"/>
                    </a:lnTo>
                    <a:lnTo>
                      <a:pt x="682" y="2299"/>
                    </a:lnTo>
                    <a:lnTo>
                      <a:pt x="691" y="2302"/>
                    </a:lnTo>
                    <a:lnTo>
                      <a:pt x="700" y="2303"/>
                    </a:lnTo>
                    <a:lnTo>
                      <a:pt x="700" y="2303"/>
                    </a:lnTo>
                    <a:lnTo>
                      <a:pt x="704" y="2304"/>
                    </a:lnTo>
                    <a:lnTo>
                      <a:pt x="709" y="2309"/>
                    </a:lnTo>
                    <a:lnTo>
                      <a:pt x="714" y="2315"/>
                    </a:lnTo>
                    <a:lnTo>
                      <a:pt x="720" y="2323"/>
                    </a:lnTo>
                    <a:lnTo>
                      <a:pt x="732" y="2344"/>
                    </a:lnTo>
                    <a:lnTo>
                      <a:pt x="743" y="2369"/>
                    </a:lnTo>
                    <a:lnTo>
                      <a:pt x="753" y="2394"/>
                    </a:lnTo>
                    <a:lnTo>
                      <a:pt x="762" y="2417"/>
                    </a:lnTo>
                    <a:lnTo>
                      <a:pt x="768" y="2434"/>
                    </a:lnTo>
                    <a:lnTo>
                      <a:pt x="770" y="2445"/>
                    </a:lnTo>
                    <a:lnTo>
                      <a:pt x="770" y="2445"/>
                    </a:lnTo>
                    <a:lnTo>
                      <a:pt x="768" y="2472"/>
                    </a:lnTo>
                    <a:lnTo>
                      <a:pt x="768" y="2495"/>
                    </a:lnTo>
                    <a:lnTo>
                      <a:pt x="769" y="2521"/>
                    </a:lnTo>
                    <a:lnTo>
                      <a:pt x="771" y="2535"/>
                    </a:lnTo>
                    <a:lnTo>
                      <a:pt x="773" y="2549"/>
                    </a:lnTo>
                    <a:lnTo>
                      <a:pt x="776" y="2562"/>
                    </a:lnTo>
                    <a:lnTo>
                      <a:pt x="782" y="2575"/>
                    </a:lnTo>
                    <a:lnTo>
                      <a:pt x="787" y="2588"/>
                    </a:lnTo>
                    <a:lnTo>
                      <a:pt x="795" y="2599"/>
                    </a:lnTo>
                    <a:lnTo>
                      <a:pt x="805" y="2609"/>
                    </a:lnTo>
                    <a:lnTo>
                      <a:pt x="816" y="2617"/>
                    </a:lnTo>
                    <a:lnTo>
                      <a:pt x="816" y="2617"/>
                    </a:lnTo>
                    <a:lnTo>
                      <a:pt x="896" y="2671"/>
                    </a:lnTo>
                    <a:lnTo>
                      <a:pt x="929" y="2694"/>
                    </a:lnTo>
                    <a:lnTo>
                      <a:pt x="929" y="2694"/>
                    </a:lnTo>
                    <a:lnTo>
                      <a:pt x="938" y="2683"/>
                    </a:lnTo>
                    <a:lnTo>
                      <a:pt x="945" y="2673"/>
                    </a:lnTo>
                    <a:lnTo>
                      <a:pt x="951" y="2664"/>
                    </a:lnTo>
                    <a:lnTo>
                      <a:pt x="955" y="2655"/>
                    </a:lnTo>
                    <a:lnTo>
                      <a:pt x="959" y="2646"/>
                    </a:lnTo>
                    <a:lnTo>
                      <a:pt x="963" y="2636"/>
                    </a:lnTo>
                    <a:lnTo>
                      <a:pt x="971" y="2609"/>
                    </a:lnTo>
                    <a:lnTo>
                      <a:pt x="971" y="2609"/>
                    </a:lnTo>
                    <a:lnTo>
                      <a:pt x="973" y="2601"/>
                    </a:lnTo>
                    <a:lnTo>
                      <a:pt x="976" y="2594"/>
                    </a:lnTo>
                    <a:lnTo>
                      <a:pt x="979" y="2589"/>
                    </a:lnTo>
                    <a:lnTo>
                      <a:pt x="983" y="2586"/>
                    </a:lnTo>
                    <a:lnTo>
                      <a:pt x="986" y="2581"/>
                    </a:lnTo>
                    <a:lnTo>
                      <a:pt x="990" y="2579"/>
                    </a:lnTo>
                    <a:lnTo>
                      <a:pt x="997" y="2576"/>
                    </a:lnTo>
                    <a:lnTo>
                      <a:pt x="1004" y="2575"/>
                    </a:lnTo>
                    <a:lnTo>
                      <a:pt x="1011" y="2576"/>
                    </a:lnTo>
                    <a:lnTo>
                      <a:pt x="1021" y="2578"/>
                    </a:lnTo>
                    <a:lnTo>
                      <a:pt x="1021" y="2578"/>
                    </a:lnTo>
                    <a:lnTo>
                      <a:pt x="1026" y="2580"/>
                    </a:lnTo>
                    <a:lnTo>
                      <a:pt x="1035" y="2586"/>
                    </a:lnTo>
                    <a:lnTo>
                      <a:pt x="1046" y="2592"/>
                    </a:lnTo>
                    <a:lnTo>
                      <a:pt x="1060" y="2599"/>
                    </a:lnTo>
                    <a:lnTo>
                      <a:pt x="1074" y="2605"/>
                    </a:lnTo>
                    <a:lnTo>
                      <a:pt x="1089" y="2610"/>
                    </a:lnTo>
                    <a:lnTo>
                      <a:pt x="1097" y="2611"/>
                    </a:lnTo>
                    <a:lnTo>
                      <a:pt x="1105" y="2612"/>
                    </a:lnTo>
                    <a:lnTo>
                      <a:pt x="1112" y="2612"/>
                    </a:lnTo>
                    <a:lnTo>
                      <a:pt x="1119" y="2611"/>
                    </a:lnTo>
                    <a:lnTo>
                      <a:pt x="1119" y="2611"/>
                    </a:lnTo>
                    <a:lnTo>
                      <a:pt x="1131" y="2607"/>
                    </a:lnTo>
                    <a:lnTo>
                      <a:pt x="1141" y="2604"/>
                    </a:lnTo>
                    <a:lnTo>
                      <a:pt x="1149" y="2601"/>
                    </a:lnTo>
                    <a:lnTo>
                      <a:pt x="1157" y="2595"/>
                    </a:lnTo>
                    <a:lnTo>
                      <a:pt x="1165" y="2589"/>
                    </a:lnTo>
                    <a:lnTo>
                      <a:pt x="1171" y="2579"/>
                    </a:lnTo>
                    <a:lnTo>
                      <a:pt x="1179" y="2566"/>
                    </a:lnTo>
                    <a:lnTo>
                      <a:pt x="1186" y="2550"/>
                    </a:lnTo>
                    <a:lnTo>
                      <a:pt x="1186" y="2550"/>
                    </a:lnTo>
                    <a:lnTo>
                      <a:pt x="1191" y="2541"/>
                    </a:lnTo>
                    <a:lnTo>
                      <a:pt x="1194" y="2534"/>
                    </a:lnTo>
                    <a:lnTo>
                      <a:pt x="1198" y="2529"/>
                    </a:lnTo>
                    <a:lnTo>
                      <a:pt x="1202" y="2526"/>
                    </a:lnTo>
                    <a:lnTo>
                      <a:pt x="1206" y="2522"/>
                    </a:lnTo>
                    <a:lnTo>
                      <a:pt x="1209" y="2520"/>
                    </a:lnTo>
                    <a:lnTo>
                      <a:pt x="1217" y="2519"/>
                    </a:lnTo>
                    <a:lnTo>
                      <a:pt x="1231" y="2518"/>
                    </a:lnTo>
                    <a:lnTo>
                      <a:pt x="1238" y="2516"/>
                    </a:lnTo>
                    <a:lnTo>
                      <a:pt x="1242" y="2514"/>
                    </a:lnTo>
                    <a:lnTo>
                      <a:pt x="1245" y="2510"/>
                    </a:lnTo>
                    <a:lnTo>
                      <a:pt x="1245" y="2510"/>
                    </a:lnTo>
                    <a:lnTo>
                      <a:pt x="1253" y="2502"/>
                    </a:lnTo>
                    <a:lnTo>
                      <a:pt x="1261" y="2492"/>
                    </a:lnTo>
                    <a:lnTo>
                      <a:pt x="1267" y="2479"/>
                    </a:lnTo>
                    <a:lnTo>
                      <a:pt x="1275" y="2465"/>
                    </a:lnTo>
                    <a:lnTo>
                      <a:pt x="1281" y="2448"/>
                    </a:lnTo>
                    <a:lnTo>
                      <a:pt x="1288" y="2430"/>
                    </a:lnTo>
                    <a:lnTo>
                      <a:pt x="1293" y="2409"/>
                    </a:lnTo>
                    <a:lnTo>
                      <a:pt x="1298" y="2386"/>
                    </a:lnTo>
                    <a:lnTo>
                      <a:pt x="1298" y="2386"/>
                    </a:lnTo>
                    <a:lnTo>
                      <a:pt x="1301" y="2366"/>
                    </a:lnTo>
                    <a:lnTo>
                      <a:pt x="1302" y="2354"/>
                    </a:lnTo>
                    <a:lnTo>
                      <a:pt x="1301" y="2348"/>
                    </a:lnTo>
                    <a:lnTo>
                      <a:pt x="1300" y="2345"/>
                    </a:lnTo>
                    <a:lnTo>
                      <a:pt x="1299" y="2344"/>
                    </a:lnTo>
                    <a:lnTo>
                      <a:pt x="1298" y="2341"/>
                    </a:lnTo>
                    <a:lnTo>
                      <a:pt x="1298" y="2337"/>
                    </a:lnTo>
                    <a:lnTo>
                      <a:pt x="1300" y="2329"/>
                    </a:lnTo>
                    <a:lnTo>
                      <a:pt x="1300" y="2329"/>
                    </a:lnTo>
                    <a:lnTo>
                      <a:pt x="1302" y="2323"/>
                    </a:lnTo>
                    <a:lnTo>
                      <a:pt x="1304" y="2316"/>
                    </a:lnTo>
                    <a:lnTo>
                      <a:pt x="1311" y="2306"/>
                    </a:lnTo>
                    <a:lnTo>
                      <a:pt x="1317" y="2299"/>
                    </a:lnTo>
                    <a:lnTo>
                      <a:pt x="1323" y="2292"/>
                    </a:lnTo>
                    <a:lnTo>
                      <a:pt x="1323" y="2292"/>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89" name="Freeform 185"/>
              <p:cNvSpPr>
                <a:spLocks/>
              </p:cNvSpPr>
              <p:nvPr/>
            </p:nvSpPr>
            <p:spPr bwMode="auto">
              <a:xfrm>
                <a:off x="1770" y="1822"/>
                <a:ext cx="524" cy="261"/>
              </a:xfrm>
              <a:custGeom>
                <a:avLst/>
                <a:gdLst/>
                <a:ahLst/>
                <a:cxnLst>
                  <a:cxn ang="0">
                    <a:pos x="3122" y="1499"/>
                  </a:cxn>
                  <a:cxn ang="0">
                    <a:pos x="3097" y="1447"/>
                  </a:cxn>
                  <a:cxn ang="0">
                    <a:pos x="3083" y="1429"/>
                  </a:cxn>
                  <a:cxn ang="0">
                    <a:pos x="3083" y="1406"/>
                  </a:cxn>
                  <a:cxn ang="0">
                    <a:pos x="3095" y="1379"/>
                  </a:cxn>
                  <a:cxn ang="0">
                    <a:pos x="3101" y="1359"/>
                  </a:cxn>
                  <a:cxn ang="0">
                    <a:pos x="3090" y="1331"/>
                  </a:cxn>
                  <a:cxn ang="0">
                    <a:pos x="3085" y="1325"/>
                  </a:cxn>
                  <a:cxn ang="0">
                    <a:pos x="3054" y="1306"/>
                  </a:cxn>
                  <a:cxn ang="0">
                    <a:pos x="3007" y="1260"/>
                  </a:cxn>
                  <a:cxn ang="0">
                    <a:pos x="2989" y="1231"/>
                  </a:cxn>
                  <a:cxn ang="0">
                    <a:pos x="2979" y="1165"/>
                  </a:cxn>
                  <a:cxn ang="0">
                    <a:pos x="2984" y="1072"/>
                  </a:cxn>
                  <a:cxn ang="0">
                    <a:pos x="2983" y="1019"/>
                  </a:cxn>
                  <a:cxn ang="0">
                    <a:pos x="2971" y="957"/>
                  </a:cxn>
                  <a:cxn ang="0">
                    <a:pos x="2953" y="922"/>
                  </a:cxn>
                  <a:cxn ang="0">
                    <a:pos x="2923" y="863"/>
                  </a:cxn>
                  <a:cxn ang="0">
                    <a:pos x="2909" y="798"/>
                  </a:cxn>
                  <a:cxn ang="0">
                    <a:pos x="2902" y="708"/>
                  </a:cxn>
                  <a:cxn ang="0">
                    <a:pos x="2892" y="682"/>
                  </a:cxn>
                  <a:cxn ang="0">
                    <a:pos x="2863" y="652"/>
                  </a:cxn>
                  <a:cxn ang="0">
                    <a:pos x="2855" y="630"/>
                  </a:cxn>
                  <a:cxn ang="0">
                    <a:pos x="2856" y="599"/>
                  </a:cxn>
                  <a:cxn ang="0">
                    <a:pos x="2838" y="557"/>
                  </a:cxn>
                  <a:cxn ang="0">
                    <a:pos x="2792" y="485"/>
                  </a:cxn>
                  <a:cxn ang="0">
                    <a:pos x="2783" y="420"/>
                  </a:cxn>
                  <a:cxn ang="0">
                    <a:pos x="2774" y="394"/>
                  </a:cxn>
                  <a:cxn ang="0">
                    <a:pos x="2736" y="373"/>
                  </a:cxn>
                  <a:cxn ang="0">
                    <a:pos x="2577" y="299"/>
                  </a:cxn>
                  <a:cxn ang="0">
                    <a:pos x="2524" y="290"/>
                  </a:cxn>
                  <a:cxn ang="0">
                    <a:pos x="2441" y="276"/>
                  </a:cxn>
                  <a:cxn ang="0">
                    <a:pos x="2417" y="268"/>
                  </a:cxn>
                  <a:cxn ang="0">
                    <a:pos x="2359" y="278"/>
                  </a:cxn>
                  <a:cxn ang="0">
                    <a:pos x="2213" y="330"/>
                  </a:cxn>
                  <a:cxn ang="0">
                    <a:pos x="2186" y="327"/>
                  </a:cxn>
                  <a:cxn ang="0">
                    <a:pos x="2013" y="255"/>
                  </a:cxn>
                  <a:cxn ang="0">
                    <a:pos x="1874" y="223"/>
                  </a:cxn>
                  <a:cxn ang="0">
                    <a:pos x="1813" y="212"/>
                  </a:cxn>
                  <a:cxn ang="0">
                    <a:pos x="1772" y="188"/>
                  </a:cxn>
                  <a:cxn ang="0">
                    <a:pos x="1725" y="159"/>
                  </a:cxn>
                  <a:cxn ang="0">
                    <a:pos x="1656" y="141"/>
                  </a:cxn>
                  <a:cxn ang="0">
                    <a:pos x="1580" y="110"/>
                  </a:cxn>
                  <a:cxn ang="0">
                    <a:pos x="1528" y="100"/>
                  </a:cxn>
                  <a:cxn ang="0">
                    <a:pos x="1209" y="71"/>
                  </a:cxn>
                  <a:cxn ang="0">
                    <a:pos x="324" y="12"/>
                  </a:cxn>
                  <a:cxn ang="0">
                    <a:pos x="105" y="3"/>
                  </a:cxn>
                  <a:cxn ang="0">
                    <a:pos x="4" y="930"/>
                  </a:cxn>
                  <a:cxn ang="0">
                    <a:pos x="2260" y="1547"/>
                  </a:cxn>
                  <a:cxn ang="0">
                    <a:pos x="3138" y="1562"/>
                  </a:cxn>
                  <a:cxn ang="0">
                    <a:pos x="3125" y="1530"/>
                  </a:cxn>
                </a:cxnLst>
                <a:rect l="0" t="0" r="r" b="b"/>
                <a:pathLst>
                  <a:path w="3145" h="1567">
                    <a:moveTo>
                      <a:pt x="3124" y="1515"/>
                    </a:moveTo>
                    <a:lnTo>
                      <a:pt x="3124" y="1515"/>
                    </a:lnTo>
                    <a:lnTo>
                      <a:pt x="3123" y="1507"/>
                    </a:lnTo>
                    <a:lnTo>
                      <a:pt x="3122" y="1499"/>
                    </a:lnTo>
                    <a:lnTo>
                      <a:pt x="3116" y="1483"/>
                    </a:lnTo>
                    <a:lnTo>
                      <a:pt x="3111" y="1470"/>
                    </a:lnTo>
                    <a:lnTo>
                      <a:pt x="3103" y="1457"/>
                    </a:lnTo>
                    <a:lnTo>
                      <a:pt x="3097" y="1447"/>
                    </a:lnTo>
                    <a:lnTo>
                      <a:pt x="3090" y="1439"/>
                    </a:lnTo>
                    <a:lnTo>
                      <a:pt x="3084" y="1431"/>
                    </a:lnTo>
                    <a:lnTo>
                      <a:pt x="3084" y="1431"/>
                    </a:lnTo>
                    <a:lnTo>
                      <a:pt x="3083" y="1429"/>
                    </a:lnTo>
                    <a:lnTo>
                      <a:pt x="3081" y="1424"/>
                    </a:lnTo>
                    <a:lnTo>
                      <a:pt x="3081" y="1420"/>
                    </a:lnTo>
                    <a:lnTo>
                      <a:pt x="3081" y="1413"/>
                    </a:lnTo>
                    <a:lnTo>
                      <a:pt x="3083" y="1406"/>
                    </a:lnTo>
                    <a:lnTo>
                      <a:pt x="3085" y="1397"/>
                    </a:lnTo>
                    <a:lnTo>
                      <a:pt x="3089" y="1388"/>
                    </a:lnTo>
                    <a:lnTo>
                      <a:pt x="3095" y="1379"/>
                    </a:lnTo>
                    <a:lnTo>
                      <a:pt x="3095" y="1379"/>
                    </a:lnTo>
                    <a:lnTo>
                      <a:pt x="3098" y="1373"/>
                    </a:lnTo>
                    <a:lnTo>
                      <a:pt x="3099" y="1369"/>
                    </a:lnTo>
                    <a:lnTo>
                      <a:pt x="3100" y="1363"/>
                    </a:lnTo>
                    <a:lnTo>
                      <a:pt x="3101" y="1359"/>
                    </a:lnTo>
                    <a:lnTo>
                      <a:pt x="3100" y="1350"/>
                    </a:lnTo>
                    <a:lnTo>
                      <a:pt x="3097" y="1343"/>
                    </a:lnTo>
                    <a:lnTo>
                      <a:pt x="3093" y="1336"/>
                    </a:lnTo>
                    <a:lnTo>
                      <a:pt x="3090" y="1331"/>
                    </a:lnTo>
                    <a:lnTo>
                      <a:pt x="3086" y="1326"/>
                    </a:lnTo>
                    <a:lnTo>
                      <a:pt x="3086" y="1325"/>
                    </a:lnTo>
                    <a:lnTo>
                      <a:pt x="3086" y="1325"/>
                    </a:lnTo>
                    <a:lnTo>
                      <a:pt x="3085" y="1325"/>
                    </a:lnTo>
                    <a:lnTo>
                      <a:pt x="3085" y="1325"/>
                    </a:lnTo>
                    <a:lnTo>
                      <a:pt x="3076" y="1321"/>
                    </a:lnTo>
                    <a:lnTo>
                      <a:pt x="3065" y="1314"/>
                    </a:lnTo>
                    <a:lnTo>
                      <a:pt x="3054" y="1306"/>
                    </a:lnTo>
                    <a:lnTo>
                      <a:pt x="3042" y="1296"/>
                    </a:lnTo>
                    <a:lnTo>
                      <a:pt x="3030" y="1285"/>
                    </a:lnTo>
                    <a:lnTo>
                      <a:pt x="3019" y="1273"/>
                    </a:lnTo>
                    <a:lnTo>
                      <a:pt x="3007" y="1260"/>
                    </a:lnTo>
                    <a:lnTo>
                      <a:pt x="2998" y="1247"/>
                    </a:lnTo>
                    <a:lnTo>
                      <a:pt x="2998" y="1247"/>
                    </a:lnTo>
                    <a:lnTo>
                      <a:pt x="2993" y="1239"/>
                    </a:lnTo>
                    <a:lnTo>
                      <a:pt x="2989" y="1231"/>
                    </a:lnTo>
                    <a:lnTo>
                      <a:pt x="2986" y="1222"/>
                    </a:lnTo>
                    <a:lnTo>
                      <a:pt x="2983" y="1212"/>
                    </a:lnTo>
                    <a:lnTo>
                      <a:pt x="2980" y="1189"/>
                    </a:lnTo>
                    <a:lnTo>
                      <a:pt x="2979" y="1165"/>
                    </a:lnTo>
                    <a:lnTo>
                      <a:pt x="2979" y="1140"/>
                    </a:lnTo>
                    <a:lnTo>
                      <a:pt x="2980" y="1115"/>
                    </a:lnTo>
                    <a:lnTo>
                      <a:pt x="2982" y="1092"/>
                    </a:lnTo>
                    <a:lnTo>
                      <a:pt x="2984" y="1072"/>
                    </a:lnTo>
                    <a:lnTo>
                      <a:pt x="2984" y="1072"/>
                    </a:lnTo>
                    <a:lnTo>
                      <a:pt x="2986" y="1055"/>
                    </a:lnTo>
                    <a:lnTo>
                      <a:pt x="2986" y="1036"/>
                    </a:lnTo>
                    <a:lnTo>
                      <a:pt x="2983" y="1019"/>
                    </a:lnTo>
                    <a:lnTo>
                      <a:pt x="2980" y="1003"/>
                    </a:lnTo>
                    <a:lnTo>
                      <a:pt x="2975" y="975"/>
                    </a:lnTo>
                    <a:lnTo>
                      <a:pt x="2972" y="964"/>
                    </a:lnTo>
                    <a:lnTo>
                      <a:pt x="2971" y="957"/>
                    </a:lnTo>
                    <a:lnTo>
                      <a:pt x="2971" y="957"/>
                    </a:lnTo>
                    <a:lnTo>
                      <a:pt x="2970" y="950"/>
                    </a:lnTo>
                    <a:lnTo>
                      <a:pt x="2966" y="941"/>
                    </a:lnTo>
                    <a:lnTo>
                      <a:pt x="2953" y="922"/>
                    </a:lnTo>
                    <a:lnTo>
                      <a:pt x="2945" y="909"/>
                    </a:lnTo>
                    <a:lnTo>
                      <a:pt x="2938" y="895"/>
                    </a:lnTo>
                    <a:lnTo>
                      <a:pt x="2930" y="880"/>
                    </a:lnTo>
                    <a:lnTo>
                      <a:pt x="2923" y="863"/>
                    </a:lnTo>
                    <a:lnTo>
                      <a:pt x="2923" y="863"/>
                    </a:lnTo>
                    <a:lnTo>
                      <a:pt x="2918" y="843"/>
                    </a:lnTo>
                    <a:lnTo>
                      <a:pt x="2914" y="821"/>
                    </a:lnTo>
                    <a:lnTo>
                      <a:pt x="2909" y="798"/>
                    </a:lnTo>
                    <a:lnTo>
                      <a:pt x="2907" y="776"/>
                    </a:lnTo>
                    <a:lnTo>
                      <a:pt x="2903" y="734"/>
                    </a:lnTo>
                    <a:lnTo>
                      <a:pt x="2902" y="708"/>
                    </a:lnTo>
                    <a:lnTo>
                      <a:pt x="2902" y="708"/>
                    </a:lnTo>
                    <a:lnTo>
                      <a:pt x="2900" y="700"/>
                    </a:lnTo>
                    <a:lnTo>
                      <a:pt x="2898" y="694"/>
                    </a:lnTo>
                    <a:lnTo>
                      <a:pt x="2896" y="687"/>
                    </a:lnTo>
                    <a:lnTo>
                      <a:pt x="2892" y="682"/>
                    </a:lnTo>
                    <a:lnTo>
                      <a:pt x="2881" y="670"/>
                    </a:lnTo>
                    <a:lnTo>
                      <a:pt x="2869" y="658"/>
                    </a:lnTo>
                    <a:lnTo>
                      <a:pt x="2869" y="658"/>
                    </a:lnTo>
                    <a:lnTo>
                      <a:pt x="2863" y="652"/>
                    </a:lnTo>
                    <a:lnTo>
                      <a:pt x="2859" y="647"/>
                    </a:lnTo>
                    <a:lnTo>
                      <a:pt x="2857" y="641"/>
                    </a:lnTo>
                    <a:lnTo>
                      <a:pt x="2855" y="637"/>
                    </a:lnTo>
                    <a:lnTo>
                      <a:pt x="2855" y="630"/>
                    </a:lnTo>
                    <a:lnTo>
                      <a:pt x="2855" y="624"/>
                    </a:lnTo>
                    <a:lnTo>
                      <a:pt x="2856" y="605"/>
                    </a:lnTo>
                    <a:lnTo>
                      <a:pt x="2856" y="605"/>
                    </a:lnTo>
                    <a:lnTo>
                      <a:pt x="2856" y="599"/>
                    </a:lnTo>
                    <a:lnTo>
                      <a:pt x="2854" y="592"/>
                    </a:lnTo>
                    <a:lnTo>
                      <a:pt x="2851" y="585"/>
                    </a:lnTo>
                    <a:lnTo>
                      <a:pt x="2848" y="576"/>
                    </a:lnTo>
                    <a:lnTo>
                      <a:pt x="2838" y="557"/>
                    </a:lnTo>
                    <a:lnTo>
                      <a:pt x="2827" y="539"/>
                    </a:lnTo>
                    <a:lnTo>
                      <a:pt x="2806" y="505"/>
                    </a:lnTo>
                    <a:lnTo>
                      <a:pt x="2792" y="485"/>
                    </a:lnTo>
                    <a:lnTo>
                      <a:pt x="2792" y="485"/>
                    </a:lnTo>
                    <a:lnTo>
                      <a:pt x="2790" y="479"/>
                    </a:lnTo>
                    <a:lnTo>
                      <a:pt x="2789" y="469"/>
                    </a:lnTo>
                    <a:lnTo>
                      <a:pt x="2786" y="445"/>
                    </a:lnTo>
                    <a:lnTo>
                      <a:pt x="2783" y="420"/>
                    </a:lnTo>
                    <a:lnTo>
                      <a:pt x="2780" y="409"/>
                    </a:lnTo>
                    <a:lnTo>
                      <a:pt x="2777" y="400"/>
                    </a:lnTo>
                    <a:lnTo>
                      <a:pt x="2777" y="400"/>
                    </a:lnTo>
                    <a:lnTo>
                      <a:pt x="2774" y="394"/>
                    </a:lnTo>
                    <a:lnTo>
                      <a:pt x="2774" y="394"/>
                    </a:lnTo>
                    <a:lnTo>
                      <a:pt x="2774" y="394"/>
                    </a:lnTo>
                    <a:lnTo>
                      <a:pt x="2774" y="394"/>
                    </a:lnTo>
                    <a:lnTo>
                      <a:pt x="2736" y="373"/>
                    </a:lnTo>
                    <a:lnTo>
                      <a:pt x="2671" y="340"/>
                    </a:lnTo>
                    <a:lnTo>
                      <a:pt x="2637" y="324"/>
                    </a:lnTo>
                    <a:lnTo>
                      <a:pt x="2604" y="310"/>
                    </a:lnTo>
                    <a:lnTo>
                      <a:pt x="2577" y="299"/>
                    </a:lnTo>
                    <a:lnTo>
                      <a:pt x="2566" y="296"/>
                    </a:lnTo>
                    <a:lnTo>
                      <a:pt x="2557" y="294"/>
                    </a:lnTo>
                    <a:lnTo>
                      <a:pt x="2557" y="294"/>
                    </a:lnTo>
                    <a:lnTo>
                      <a:pt x="2524" y="290"/>
                    </a:lnTo>
                    <a:lnTo>
                      <a:pt x="2490" y="286"/>
                    </a:lnTo>
                    <a:lnTo>
                      <a:pt x="2474" y="284"/>
                    </a:lnTo>
                    <a:lnTo>
                      <a:pt x="2458" y="280"/>
                    </a:lnTo>
                    <a:lnTo>
                      <a:pt x="2441" y="276"/>
                    </a:lnTo>
                    <a:lnTo>
                      <a:pt x="2426" y="271"/>
                    </a:lnTo>
                    <a:lnTo>
                      <a:pt x="2426" y="271"/>
                    </a:lnTo>
                    <a:lnTo>
                      <a:pt x="2422" y="268"/>
                    </a:lnTo>
                    <a:lnTo>
                      <a:pt x="2417" y="268"/>
                    </a:lnTo>
                    <a:lnTo>
                      <a:pt x="2405" y="268"/>
                    </a:lnTo>
                    <a:lnTo>
                      <a:pt x="2392" y="270"/>
                    </a:lnTo>
                    <a:lnTo>
                      <a:pt x="2377" y="273"/>
                    </a:lnTo>
                    <a:lnTo>
                      <a:pt x="2359" y="278"/>
                    </a:lnTo>
                    <a:lnTo>
                      <a:pt x="2342" y="284"/>
                    </a:lnTo>
                    <a:lnTo>
                      <a:pt x="2306" y="297"/>
                    </a:lnTo>
                    <a:lnTo>
                      <a:pt x="2238" y="322"/>
                    </a:lnTo>
                    <a:lnTo>
                      <a:pt x="2213" y="330"/>
                    </a:lnTo>
                    <a:lnTo>
                      <a:pt x="2205" y="332"/>
                    </a:lnTo>
                    <a:lnTo>
                      <a:pt x="2199" y="332"/>
                    </a:lnTo>
                    <a:lnTo>
                      <a:pt x="2199" y="332"/>
                    </a:lnTo>
                    <a:lnTo>
                      <a:pt x="2186" y="327"/>
                    </a:lnTo>
                    <a:lnTo>
                      <a:pt x="2164" y="319"/>
                    </a:lnTo>
                    <a:lnTo>
                      <a:pt x="2109" y="296"/>
                    </a:lnTo>
                    <a:lnTo>
                      <a:pt x="2013" y="255"/>
                    </a:lnTo>
                    <a:lnTo>
                      <a:pt x="2013" y="255"/>
                    </a:lnTo>
                    <a:lnTo>
                      <a:pt x="1998" y="251"/>
                    </a:lnTo>
                    <a:lnTo>
                      <a:pt x="1979" y="246"/>
                    </a:lnTo>
                    <a:lnTo>
                      <a:pt x="1928" y="234"/>
                    </a:lnTo>
                    <a:lnTo>
                      <a:pt x="1874" y="223"/>
                    </a:lnTo>
                    <a:lnTo>
                      <a:pt x="1829" y="215"/>
                    </a:lnTo>
                    <a:lnTo>
                      <a:pt x="1829" y="215"/>
                    </a:lnTo>
                    <a:lnTo>
                      <a:pt x="1821" y="214"/>
                    </a:lnTo>
                    <a:lnTo>
                      <a:pt x="1813" y="212"/>
                    </a:lnTo>
                    <a:lnTo>
                      <a:pt x="1805" y="208"/>
                    </a:lnTo>
                    <a:lnTo>
                      <a:pt x="1799" y="205"/>
                    </a:lnTo>
                    <a:lnTo>
                      <a:pt x="1785" y="198"/>
                    </a:lnTo>
                    <a:lnTo>
                      <a:pt x="1772" y="188"/>
                    </a:lnTo>
                    <a:lnTo>
                      <a:pt x="1759" y="179"/>
                    </a:lnTo>
                    <a:lnTo>
                      <a:pt x="1745" y="170"/>
                    </a:lnTo>
                    <a:lnTo>
                      <a:pt x="1731" y="163"/>
                    </a:lnTo>
                    <a:lnTo>
                      <a:pt x="1725" y="159"/>
                    </a:lnTo>
                    <a:lnTo>
                      <a:pt x="1716" y="157"/>
                    </a:lnTo>
                    <a:lnTo>
                      <a:pt x="1716" y="157"/>
                    </a:lnTo>
                    <a:lnTo>
                      <a:pt x="1685" y="150"/>
                    </a:lnTo>
                    <a:lnTo>
                      <a:pt x="1656" y="141"/>
                    </a:lnTo>
                    <a:lnTo>
                      <a:pt x="1640" y="136"/>
                    </a:lnTo>
                    <a:lnTo>
                      <a:pt x="1622" y="130"/>
                    </a:lnTo>
                    <a:lnTo>
                      <a:pt x="1601" y="121"/>
                    </a:lnTo>
                    <a:lnTo>
                      <a:pt x="1580" y="110"/>
                    </a:lnTo>
                    <a:lnTo>
                      <a:pt x="1580" y="110"/>
                    </a:lnTo>
                    <a:lnTo>
                      <a:pt x="1570" y="107"/>
                    </a:lnTo>
                    <a:lnTo>
                      <a:pt x="1552" y="104"/>
                    </a:lnTo>
                    <a:lnTo>
                      <a:pt x="1528" y="100"/>
                    </a:lnTo>
                    <a:lnTo>
                      <a:pt x="1498" y="96"/>
                    </a:lnTo>
                    <a:lnTo>
                      <a:pt x="1419" y="88"/>
                    </a:lnTo>
                    <a:lnTo>
                      <a:pt x="1321" y="80"/>
                    </a:lnTo>
                    <a:lnTo>
                      <a:pt x="1209" y="71"/>
                    </a:lnTo>
                    <a:lnTo>
                      <a:pt x="1083" y="61"/>
                    </a:lnTo>
                    <a:lnTo>
                      <a:pt x="817" y="43"/>
                    </a:lnTo>
                    <a:lnTo>
                      <a:pt x="552" y="26"/>
                    </a:lnTo>
                    <a:lnTo>
                      <a:pt x="324" y="12"/>
                    </a:lnTo>
                    <a:lnTo>
                      <a:pt x="102" y="0"/>
                    </a:lnTo>
                    <a:lnTo>
                      <a:pt x="102" y="0"/>
                    </a:lnTo>
                    <a:lnTo>
                      <a:pt x="120" y="1"/>
                    </a:lnTo>
                    <a:lnTo>
                      <a:pt x="105" y="3"/>
                    </a:lnTo>
                    <a:lnTo>
                      <a:pt x="55" y="400"/>
                    </a:lnTo>
                    <a:lnTo>
                      <a:pt x="6" y="927"/>
                    </a:lnTo>
                    <a:lnTo>
                      <a:pt x="0" y="927"/>
                    </a:lnTo>
                    <a:lnTo>
                      <a:pt x="4" y="930"/>
                    </a:lnTo>
                    <a:lnTo>
                      <a:pt x="742" y="1023"/>
                    </a:lnTo>
                    <a:lnTo>
                      <a:pt x="698" y="1463"/>
                    </a:lnTo>
                    <a:lnTo>
                      <a:pt x="1446" y="1509"/>
                    </a:lnTo>
                    <a:lnTo>
                      <a:pt x="2260" y="1547"/>
                    </a:lnTo>
                    <a:lnTo>
                      <a:pt x="3145" y="1567"/>
                    </a:lnTo>
                    <a:lnTo>
                      <a:pt x="3145" y="1567"/>
                    </a:lnTo>
                    <a:lnTo>
                      <a:pt x="3141" y="1565"/>
                    </a:lnTo>
                    <a:lnTo>
                      <a:pt x="3138" y="1562"/>
                    </a:lnTo>
                    <a:lnTo>
                      <a:pt x="3135" y="1557"/>
                    </a:lnTo>
                    <a:lnTo>
                      <a:pt x="3132" y="1551"/>
                    </a:lnTo>
                    <a:lnTo>
                      <a:pt x="3128" y="1541"/>
                    </a:lnTo>
                    <a:lnTo>
                      <a:pt x="3125" y="1530"/>
                    </a:lnTo>
                    <a:lnTo>
                      <a:pt x="3124" y="1515"/>
                    </a:lnTo>
                    <a:lnTo>
                      <a:pt x="3124" y="1515"/>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90" name="Freeform 186"/>
              <p:cNvSpPr>
                <a:spLocks/>
              </p:cNvSpPr>
              <p:nvPr/>
            </p:nvSpPr>
            <p:spPr bwMode="auto">
              <a:xfrm>
                <a:off x="1357" y="1607"/>
                <a:ext cx="450" cy="369"/>
              </a:xfrm>
              <a:custGeom>
                <a:avLst/>
                <a:gdLst/>
                <a:ahLst/>
                <a:cxnLst>
                  <a:cxn ang="0">
                    <a:pos x="2580" y="1288"/>
                  </a:cxn>
                  <a:cxn ang="0">
                    <a:pos x="2700" y="343"/>
                  </a:cxn>
                  <a:cxn ang="0">
                    <a:pos x="2693" y="339"/>
                  </a:cxn>
                  <a:cxn ang="0">
                    <a:pos x="2692" y="347"/>
                  </a:cxn>
                  <a:cxn ang="0">
                    <a:pos x="393" y="0"/>
                  </a:cxn>
                  <a:cxn ang="0">
                    <a:pos x="341" y="234"/>
                  </a:cxn>
                  <a:cxn ang="0">
                    <a:pos x="341" y="234"/>
                  </a:cxn>
                  <a:cxn ang="0">
                    <a:pos x="341" y="234"/>
                  </a:cxn>
                  <a:cxn ang="0">
                    <a:pos x="88" y="1403"/>
                  </a:cxn>
                  <a:cxn ang="0">
                    <a:pos x="88" y="1403"/>
                  </a:cxn>
                  <a:cxn ang="0">
                    <a:pos x="0" y="1857"/>
                  </a:cxn>
                  <a:cxn ang="0">
                    <a:pos x="707" y="1992"/>
                  </a:cxn>
                  <a:cxn ang="0">
                    <a:pos x="1234" y="2061"/>
                  </a:cxn>
                  <a:cxn ang="0">
                    <a:pos x="1906" y="2152"/>
                  </a:cxn>
                  <a:cxn ang="0">
                    <a:pos x="2484" y="2215"/>
                  </a:cxn>
                  <a:cxn ang="0">
                    <a:pos x="2533" y="1688"/>
                  </a:cxn>
                  <a:cxn ang="0">
                    <a:pos x="2583" y="1291"/>
                  </a:cxn>
                  <a:cxn ang="0">
                    <a:pos x="2598" y="1289"/>
                  </a:cxn>
                  <a:cxn ang="0">
                    <a:pos x="2598" y="1289"/>
                  </a:cxn>
                  <a:cxn ang="0">
                    <a:pos x="2580" y="1288"/>
                  </a:cxn>
                  <a:cxn ang="0">
                    <a:pos x="2580" y="1288"/>
                  </a:cxn>
                </a:cxnLst>
                <a:rect l="0" t="0" r="r" b="b"/>
                <a:pathLst>
                  <a:path w="2700" h="2215">
                    <a:moveTo>
                      <a:pt x="2580" y="1288"/>
                    </a:moveTo>
                    <a:lnTo>
                      <a:pt x="2700" y="343"/>
                    </a:lnTo>
                    <a:lnTo>
                      <a:pt x="2693" y="339"/>
                    </a:lnTo>
                    <a:lnTo>
                      <a:pt x="2692" y="347"/>
                    </a:lnTo>
                    <a:lnTo>
                      <a:pt x="393" y="0"/>
                    </a:lnTo>
                    <a:lnTo>
                      <a:pt x="341" y="234"/>
                    </a:lnTo>
                    <a:lnTo>
                      <a:pt x="341" y="234"/>
                    </a:lnTo>
                    <a:lnTo>
                      <a:pt x="341" y="234"/>
                    </a:lnTo>
                    <a:lnTo>
                      <a:pt x="88" y="1403"/>
                    </a:lnTo>
                    <a:lnTo>
                      <a:pt x="88" y="1403"/>
                    </a:lnTo>
                    <a:lnTo>
                      <a:pt x="0" y="1857"/>
                    </a:lnTo>
                    <a:lnTo>
                      <a:pt x="707" y="1992"/>
                    </a:lnTo>
                    <a:lnTo>
                      <a:pt x="1234" y="2061"/>
                    </a:lnTo>
                    <a:lnTo>
                      <a:pt x="1906" y="2152"/>
                    </a:lnTo>
                    <a:lnTo>
                      <a:pt x="2484" y="2215"/>
                    </a:lnTo>
                    <a:lnTo>
                      <a:pt x="2533" y="1688"/>
                    </a:lnTo>
                    <a:lnTo>
                      <a:pt x="2583" y="1291"/>
                    </a:lnTo>
                    <a:lnTo>
                      <a:pt x="2598" y="1289"/>
                    </a:lnTo>
                    <a:lnTo>
                      <a:pt x="2598" y="1289"/>
                    </a:lnTo>
                    <a:lnTo>
                      <a:pt x="2580" y="1288"/>
                    </a:lnTo>
                    <a:lnTo>
                      <a:pt x="2580" y="1288"/>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91" name="Freeform 187"/>
              <p:cNvSpPr>
                <a:spLocks noEditPoints="1"/>
              </p:cNvSpPr>
              <p:nvPr/>
            </p:nvSpPr>
            <p:spPr bwMode="auto">
              <a:xfrm>
                <a:off x="1030" y="1230"/>
                <a:ext cx="384" cy="611"/>
              </a:xfrm>
              <a:custGeom>
                <a:avLst/>
                <a:gdLst/>
                <a:ahLst/>
                <a:cxnLst>
                  <a:cxn ang="0">
                    <a:pos x="476" y="1424"/>
                  </a:cxn>
                  <a:cxn ang="0">
                    <a:pos x="511" y="1478"/>
                  </a:cxn>
                  <a:cxn ang="0">
                    <a:pos x="524" y="1526"/>
                  </a:cxn>
                  <a:cxn ang="0">
                    <a:pos x="581" y="1600"/>
                  </a:cxn>
                  <a:cxn ang="0">
                    <a:pos x="610" y="1650"/>
                  </a:cxn>
                  <a:cxn ang="0">
                    <a:pos x="581" y="1695"/>
                  </a:cxn>
                  <a:cxn ang="0">
                    <a:pos x="533" y="1713"/>
                  </a:cxn>
                  <a:cxn ang="0">
                    <a:pos x="462" y="1761"/>
                  </a:cxn>
                  <a:cxn ang="0">
                    <a:pos x="416" y="1851"/>
                  </a:cxn>
                  <a:cxn ang="0">
                    <a:pos x="367" y="1962"/>
                  </a:cxn>
                  <a:cxn ang="0">
                    <a:pos x="328" y="2060"/>
                  </a:cxn>
                  <a:cxn ang="0">
                    <a:pos x="324" y="2104"/>
                  </a:cxn>
                  <a:cxn ang="0">
                    <a:pos x="277" y="2150"/>
                  </a:cxn>
                  <a:cxn ang="0">
                    <a:pos x="243" y="2275"/>
                  </a:cxn>
                  <a:cxn ang="0">
                    <a:pos x="213" y="2457"/>
                  </a:cxn>
                  <a:cxn ang="0">
                    <a:pos x="2292" y="2502"/>
                  </a:cxn>
                  <a:cxn ang="0">
                    <a:pos x="2197" y="2512"/>
                  </a:cxn>
                  <a:cxn ang="0">
                    <a:pos x="2170" y="2461"/>
                  </a:cxn>
                  <a:cxn ang="0">
                    <a:pos x="2146" y="2433"/>
                  </a:cxn>
                  <a:cxn ang="0">
                    <a:pos x="2086" y="2439"/>
                  </a:cxn>
                  <a:cxn ang="0">
                    <a:pos x="1954" y="2421"/>
                  </a:cxn>
                  <a:cxn ang="0">
                    <a:pos x="1912" y="2397"/>
                  </a:cxn>
                  <a:cxn ang="0">
                    <a:pos x="1875" y="2395"/>
                  </a:cxn>
                  <a:cxn ang="0">
                    <a:pos x="1808" y="2404"/>
                  </a:cxn>
                  <a:cxn ang="0">
                    <a:pos x="1709" y="2404"/>
                  </a:cxn>
                  <a:cxn ang="0">
                    <a:pos x="1624" y="2343"/>
                  </a:cxn>
                  <a:cxn ang="0">
                    <a:pos x="1603" y="2308"/>
                  </a:cxn>
                  <a:cxn ang="0">
                    <a:pos x="1572" y="2283"/>
                  </a:cxn>
                  <a:cxn ang="0">
                    <a:pos x="1534" y="2146"/>
                  </a:cxn>
                  <a:cxn ang="0">
                    <a:pos x="1475" y="2074"/>
                  </a:cxn>
                  <a:cxn ang="0">
                    <a:pos x="1442" y="1993"/>
                  </a:cxn>
                  <a:cxn ang="0">
                    <a:pos x="1419" y="1825"/>
                  </a:cxn>
                  <a:cxn ang="0">
                    <a:pos x="1402" y="1754"/>
                  </a:cxn>
                  <a:cxn ang="0">
                    <a:pos x="1417" y="1704"/>
                  </a:cxn>
                  <a:cxn ang="0">
                    <a:pos x="1395" y="1664"/>
                  </a:cxn>
                  <a:cxn ang="0">
                    <a:pos x="1356" y="1710"/>
                  </a:cxn>
                  <a:cxn ang="0">
                    <a:pos x="1310" y="1732"/>
                  </a:cxn>
                  <a:cxn ang="0">
                    <a:pos x="1279" y="1716"/>
                  </a:cxn>
                  <a:cxn ang="0">
                    <a:pos x="1310" y="1614"/>
                  </a:cxn>
                  <a:cxn ang="0">
                    <a:pos x="1315" y="1507"/>
                  </a:cxn>
                  <a:cxn ang="0">
                    <a:pos x="1346" y="1458"/>
                  </a:cxn>
                  <a:cxn ang="0">
                    <a:pos x="1412" y="1400"/>
                  </a:cxn>
                  <a:cxn ang="0">
                    <a:pos x="1424" y="1315"/>
                  </a:cxn>
                  <a:cxn ang="0">
                    <a:pos x="1372" y="1234"/>
                  </a:cxn>
                  <a:cxn ang="0">
                    <a:pos x="1357" y="1186"/>
                  </a:cxn>
                  <a:cxn ang="0">
                    <a:pos x="1387" y="1112"/>
                  </a:cxn>
                  <a:cxn ang="0">
                    <a:pos x="1344" y="1069"/>
                  </a:cxn>
                  <a:cxn ang="0">
                    <a:pos x="1305" y="1003"/>
                  </a:cxn>
                  <a:cxn ang="0">
                    <a:pos x="1304" y="942"/>
                  </a:cxn>
                  <a:cxn ang="0">
                    <a:pos x="1314" y="876"/>
                  </a:cxn>
                  <a:cxn ang="0">
                    <a:pos x="1298" y="823"/>
                  </a:cxn>
                  <a:cxn ang="0">
                    <a:pos x="1264" y="807"/>
                  </a:cxn>
                  <a:cxn ang="0">
                    <a:pos x="1230" y="787"/>
                  </a:cxn>
                  <a:cxn ang="0">
                    <a:pos x="1234" y="720"/>
                  </a:cxn>
                  <a:cxn ang="0">
                    <a:pos x="1211" y="710"/>
                  </a:cxn>
                  <a:cxn ang="0">
                    <a:pos x="1091" y="496"/>
                  </a:cxn>
                  <a:cxn ang="0">
                    <a:pos x="1074" y="415"/>
                  </a:cxn>
                  <a:cxn ang="0">
                    <a:pos x="1123" y="269"/>
                  </a:cxn>
                  <a:cxn ang="0">
                    <a:pos x="1177" y="85"/>
                  </a:cxn>
                </a:cxnLst>
                <a:rect l="0" t="0" r="r" b="b"/>
                <a:pathLst>
                  <a:path w="2303" h="3669">
                    <a:moveTo>
                      <a:pt x="460" y="1359"/>
                    </a:moveTo>
                    <a:lnTo>
                      <a:pt x="458" y="1361"/>
                    </a:lnTo>
                    <a:lnTo>
                      <a:pt x="458" y="1361"/>
                    </a:lnTo>
                    <a:lnTo>
                      <a:pt x="462" y="1374"/>
                    </a:lnTo>
                    <a:lnTo>
                      <a:pt x="465" y="1389"/>
                    </a:lnTo>
                    <a:lnTo>
                      <a:pt x="469" y="1406"/>
                    </a:lnTo>
                    <a:lnTo>
                      <a:pt x="476" y="1424"/>
                    </a:lnTo>
                    <a:lnTo>
                      <a:pt x="484" y="1442"/>
                    </a:lnTo>
                    <a:lnTo>
                      <a:pt x="488" y="1451"/>
                    </a:lnTo>
                    <a:lnTo>
                      <a:pt x="492" y="1457"/>
                    </a:lnTo>
                    <a:lnTo>
                      <a:pt x="497" y="1464"/>
                    </a:lnTo>
                    <a:lnTo>
                      <a:pt x="502" y="1469"/>
                    </a:lnTo>
                    <a:lnTo>
                      <a:pt x="502" y="1469"/>
                    </a:lnTo>
                    <a:lnTo>
                      <a:pt x="511" y="1478"/>
                    </a:lnTo>
                    <a:lnTo>
                      <a:pt x="517" y="1485"/>
                    </a:lnTo>
                    <a:lnTo>
                      <a:pt x="521" y="1493"/>
                    </a:lnTo>
                    <a:lnTo>
                      <a:pt x="522" y="1501"/>
                    </a:lnTo>
                    <a:lnTo>
                      <a:pt x="522" y="1514"/>
                    </a:lnTo>
                    <a:lnTo>
                      <a:pt x="523" y="1520"/>
                    </a:lnTo>
                    <a:lnTo>
                      <a:pt x="524" y="1526"/>
                    </a:lnTo>
                    <a:lnTo>
                      <a:pt x="524" y="1526"/>
                    </a:lnTo>
                    <a:lnTo>
                      <a:pt x="535" y="1542"/>
                    </a:lnTo>
                    <a:lnTo>
                      <a:pt x="550" y="1565"/>
                    </a:lnTo>
                    <a:lnTo>
                      <a:pt x="566" y="1586"/>
                    </a:lnTo>
                    <a:lnTo>
                      <a:pt x="573" y="1593"/>
                    </a:lnTo>
                    <a:lnTo>
                      <a:pt x="576" y="1597"/>
                    </a:lnTo>
                    <a:lnTo>
                      <a:pt x="576" y="1597"/>
                    </a:lnTo>
                    <a:lnTo>
                      <a:pt x="581" y="1600"/>
                    </a:lnTo>
                    <a:lnTo>
                      <a:pt x="586" y="1605"/>
                    </a:lnTo>
                    <a:lnTo>
                      <a:pt x="593" y="1613"/>
                    </a:lnTo>
                    <a:lnTo>
                      <a:pt x="598" y="1622"/>
                    </a:lnTo>
                    <a:lnTo>
                      <a:pt x="605" y="1630"/>
                    </a:lnTo>
                    <a:lnTo>
                      <a:pt x="608" y="1639"/>
                    </a:lnTo>
                    <a:lnTo>
                      <a:pt x="610" y="1647"/>
                    </a:lnTo>
                    <a:lnTo>
                      <a:pt x="610" y="1650"/>
                    </a:lnTo>
                    <a:lnTo>
                      <a:pt x="609" y="1653"/>
                    </a:lnTo>
                    <a:lnTo>
                      <a:pt x="609" y="1653"/>
                    </a:lnTo>
                    <a:lnTo>
                      <a:pt x="602" y="1666"/>
                    </a:lnTo>
                    <a:lnTo>
                      <a:pt x="596" y="1680"/>
                    </a:lnTo>
                    <a:lnTo>
                      <a:pt x="592" y="1686"/>
                    </a:lnTo>
                    <a:lnTo>
                      <a:pt x="587" y="1692"/>
                    </a:lnTo>
                    <a:lnTo>
                      <a:pt x="581" y="1695"/>
                    </a:lnTo>
                    <a:lnTo>
                      <a:pt x="574" y="1697"/>
                    </a:lnTo>
                    <a:lnTo>
                      <a:pt x="574" y="1697"/>
                    </a:lnTo>
                    <a:lnTo>
                      <a:pt x="565" y="1698"/>
                    </a:lnTo>
                    <a:lnTo>
                      <a:pt x="558" y="1700"/>
                    </a:lnTo>
                    <a:lnTo>
                      <a:pt x="544" y="1706"/>
                    </a:lnTo>
                    <a:lnTo>
                      <a:pt x="538" y="1710"/>
                    </a:lnTo>
                    <a:lnTo>
                      <a:pt x="533" y="1713"/>
                    </a:lnTo>
                    <a:lnTo>
                      <a:pt x="528" y="1718"/>
                    </a:lnTo>
                    <a:lnTo>
                      <a:pt x="524" y="1722"/>
                    </a:lnTo>
                    <a:lnTo>
                      <a:pt x="524" y="1722"/>
                    </a:lnTo>
                    <a:lnTo>
                      <a:pt x="518" y="1726"/>
                    </a:lnTo>
                    <a:lnTo>
                      <a:pt x="510" y="1733"/>
                    </a:lnTo>
                    <a:lnTo>
                      <a:pt x="486" y="1747"/>
                    </a:lnTo>
                    <a:lnTo>
                      <a:pt x="462" y="1761"/>
                    </a:lnTo>
                    <a:lnTo>
                      <a:pt x="453" y="1767"/>
                    </a:lnTo>
                    <a:lnTo>
                      <a:pt x="448" y="1771"/>
                    </a:lnTo>
                    <a:lnTo>
                      <a:pt x="448" y="1771"/>
                    </a:lnTo>
                    <a:lnTo>
                      <a:pt x="445" y="1774"/>
                    </a:lnTo>
                    <a:lnTo>
                      <a:pt x="442" y="1780"/>
                    </a:lnTo>
                    <a:lnTo>
                      <a:pt x="434" y="1798"/>
                    </a:lnTo>
                    <a:lnTo>
                      <a:pt x="416" y="1851"/>
                    </a:lnTo>
                    <a:lnTo>
                      <a:pt x="406" y="1880"/>
                    </a:lnTo>
                    <a:lnTo>
                      <a:pt x="395" y="1909"/>
                    </a:lnTo>
                    <a:lnTo>
                      <a:pt x="385" y="1933"/>
                    </a:lnTo>
                    <a:lnTo>
                      <a:pt x="380" y="1941"/>
                    </a:lnTo>
                    <a:lnTo>
                      <a:pt x="376" y="1949"/>
                    </a:lnTo>
                    <a:lnTo>
                      <a:pt x="376" y="1949"/>
                    </a:lnTo>
                    <a:lnTo>
                      <a:pt x="367" y="1962"/>
                    </a:lnTo>
                    <a:lnTo>
                      <a:pt x="358" y="1977"/>
                    </a:lnTo>
                    <a:lnTo>
                      <a:pt x="349" y="1995"/>
                    </a:lnTo>
                    <a:lnTo>
                      <a:pt x="342" y="2012"/>
                    </a:lnTo>
                    <a:lnTo>
                      <a:pt x="335" y="2027"/>
                    </a:lnTo>
                    <a:lnTo>
                      <a:pt x="331" y="2042"/>
                    </a:lnTo>
                    <a:lnTo>
                      <a:pt x="328" y="2054"/>
                    </a:lnTo>
                    <a:lnTo>
                      <a:pt x="328" y="2060"/>
                    </a:lnTo>
                    <a:lnTo>
                      <a:pt x="328" y="2060"/>
                    </a:lnTo>
                    <a:lnTo>
                      <a:pt x="330" y="2069"/>
                    </a:lnTo>
                    <a:lnTo>
                      <a:pt x="331" y="2076"/>
                    </a:lnTo>
                    <a:lnTo>
                      <a:pt x="331" y="2085"/>
                    </a:lnTo>
                    <a:lnTo>
                      <a:pt x="328" y="2097"/>
                    </a:lnTo>
                    <a:lnTo>
                      <a:pt x="328" y="2097"/>
                    </a:lnTo>
                    <a:lnTo>
                      <a:pt x="324" y="2104"/>
                    </a:lnTo>
                    <a:lnTo>
                      <a:pt x="319" y="2110"/>
                    </a:lnTo>
                    <a:lnTo>
                      <a:pt x="311" y="2117"/>
                    </a:lnTo>
                    <a:lnTo>
                      <a:pt x="304" y="2123"/>
                    </a:lnTo>
                    <a:lnTo>
                      <a:pt x="287" y="2135"/>
                    </a:lnTo>
                    <a:lnTo>
                      <a:pt x="282" y="2142"/>
                    </a:lnTo>
                    <a:lnTo>
                      <a:pt x="277" y="2150"/>
                    </a:lnTo>
                    <a:lnTo>
                      <a:pt x="277" y="2150"/>
                    </a:lnTo>
                    <a:lnTo>
                      <a:pt x="268" y="2172"/>
                    </a:lnTo>
                    <a:lnTo>
                      <a:pt x="255" y="2207"/>
                    </a:lnTo>
                    <a:lnTo>
                      <a:pt x="245" y="2242"/>
                    </a:lnTo>
                    <a:lnTo>
                      <a:pt x="241" y="2255"/>
                    </a:lnTo>
                    <a:lnTo>
                      <a:pt x="240" y="2264"/>
                    </a:lnTo>
                    <a:lnTo>
                      <a:pt x="240" y="2264"/>
                    </a:lnTo>
                    <a:lnTo>
                      <a:pt x="243" y="2275"/>
                    </a:lnTo>
                    <a:lnTo>
                      <a:pt x="246" y="2286"/>
                    </a:lnTo>
                    <a:lnTo>
                      <a:pt x="249" y="2298"/>
                    </a:lnTo>
                    <a:lnTo>
                      <a:pt x="251" y="2311"/>
                    </a:lnTo>
                    <a:lnTo>
                      <a:pt x="251" y="2311"/>
                    </a:lnTo>
                    <a:lnTo>
                      <a:pt x="248" y="2324"/>
                    </a:lnTo>
                    <a:lnTo>
                      <a:pt x="240" y="2355"/>
                    </a:lnTo>
                    <a:lnTo>
                      <a:pt x="213" y="2457"/>
                    </a:lnTo>
                    <a:lnTo>
                      <a:pt x="128" y="2762"/>
                    </a:lnTo>
                    <a:lnTo>
                      <a:pt x="0" y="3211"/>
                    </a:lnTo>
                    <a:lnTo>
                      <a:pt x="924" y="3437"/>
                    </a:lnTo>
                    <a:lnTo>
                      <a:pt x="2050" y="3669"/>
                    </a:lnTo>
                    <a:lnTo>
                      <a:pt x="2303" y="2500"/>
                    </a:lnTo>
                    <a:lnTo>
                      <a:pt x="2303" y="2500"/>
                    </a:lnTo>
                    <a:lnTo>
                      <a:pt x="2292" y="2502"/>
                    </a:lnTo>
                    <a:lnTo>
                      <a:pt x="2265" y="2508"/>
                    </a:lnTo>
                    <a:lnTo>
                      <a:pt x="2248" y="2511"/>
                    </a:lnTo>
                    <a:lnTo>
                      <a:pt x="2232" y="2513"/>
                    </a:lnTo>
                    <a:lnTo>
                      <a:pt x="2215" y="2514"/>
                    </a:lnTo>
                    <a:lnTo>
                      <a:pt x="2202" y="2513"/>
                    </a:lnTo>
                    <a:lnTo>
                      <a:pt x="2202" y="2513"/>
                    </a:lnTo>
                    <a:lnTo>
                      <a:pt x="2197" y="2512"/>
                    </a:lnTo>
                    <a:lnTo>
                      <a:pt x="2191" y="2509"/>
                    </a:lnTo>
                    <a:lnTo>
                      <a:pt x="2187" y="2506"/>
                    </a:lnTo>
                    <a:lnTo>
                      <a:pt x="2184" y="2503"/>
                    </a:lnTo>
                    <a:lnTo>
                      <a:pt x="2182" y="2499"/>
                    </a:lnTo>
                    <a:lnTo>
                      <a:pt x="2178" y="2493"/>
                    </a:lnTo>
                    <a:lnTo>
                      <a:pt x="2175" y="2483"/>
                    </a:lnTo>
                    <a:lnTo>
                      <a:pt x="2170" y="2461"/>
                    </a:lnTo>
                    <a:lnTo>
                      <a:pt x="2168" y="2453"/>
                    </a:lnTo>
                    <a:lnTo>
                      <a:pt x="2165" y="2448"/>
                    </a:lnTo>
                    <a:lnTo>
                      <a:pt x="2163" y="2445"/>
                    </a:lnTo>
                    <a:lnTo>
                      <a:pt x="2163" y="2445"/>
                    </a:lnTo>
                    <a:lnTo>
                      <a:pt x="2158" y="2440"/>
                    </a:lnTo>
                    <a:lnTo>
                      <a:pt x="2152" y="2435"/>
                    </a:lnTo>
                    <a:lnTo>
                      <a:pt x="2146" y="2433"/>
                    </a:lnTo>
                    <a:lnTo>
                      <a:pt x="2138" y="2431"/>
                    </a:lnTo>
                    <a:lnTo>
                      <a:pt x="2129" y="2430"/>
                    </a:lnTo>
                    <a:lnTo>
                      <a:pt x="2118" y="2431"/>
                    </a:lnTo>
                    <a:lnTo>
                      <a:pt x="2106" y="2433"/>
                    </a:lnTo>
                    <a:lnTo>
                      <a:pt x="2093" y="2436"/>
                    </a:lnTo>
                    <a:lnTo>
                      <a:pt x="2093" y="2436"/>
                    </a:lnTo>
                    <a:lnTo>
                      <a:pt x="2086" y="2439"/>
                    </a:lnTo>
                    <a:lnTo>
                      <a:pt x="2077" y="2439"/>
                    </a:lnTo>
                    <a:lnTo>
                      <a:pt x="2060" y="2440"/>
                    </a:lnTo>
                    <a:lnTo>
                      <a:pt x="2040" y="2437"/>
                    </a:lnTo>
                    <a:lnTo>
                      <a:pt x="2021" y="2434"/>
                    </a:lnTo>
                    <a:lnTo>
                      <a:pt x="1983" y="2427"/>
                    </a:lnTo>
                    <a:lnTo>
                      <a:pt x="1968" y="2423"/>
                    </a:lnTo>
                    <a:lnTo>
                      <a:pt x="1954" y="2421"/>
                    </a:lnTo>
                    <a:lnTo>
                      <a:pt x="1954" y="2421"/>
                    </a:lnTo>
                    <a:lnTo>
                      <a:pt x="1943" y="2419"/>
                    </a:lnTo>
                    <a:lnTo>
                      <a:pt x="1934" y="2416"/>
                    </a:lnTo>
                    <a:lnTo>
                      <a:pt x="1926" y="2411"/>
                    </a:lnTo>
                    <a:lnTo>
                      <a:pt x="1921" y="2407"/>
                    </a:lnTo>
                    <a:lnTo>
                      <a:pt x="1917" y="2401"/>
                    </a:lnTo>
                    <a:lnTo>
                      <a:pt x="1912" y="2397"/>
                    </a:lnTo>
                    <a:lnTo>
                      <a:pt x="1904" y="2386"/>
                    </a:lnTo>
                    <a:lnTo>
                      <a:pt x="1904" y="2386"/>
                    </a:lnTo>
                    <a:lnTo>
                      <a:pt x="1898" y="2383"/>
                    </a:lnTo>
                    <a:lnTo>
                      <a:pt x="1894" y="2383"/>
                    </a:lnTo>
                    <a:lnTo>
                      <a:pt x="1889" y="2384"/>
                    </a:lnTo>
                    <a:lnTo>
                      <a:pt x="1885" y="2387"/>
                    </a:lnTo>
                    <a:lnTo>
                      <a:pt x="1875" y="2395"/>
                    </a:lnTo>
                    <a:lnTo>
                      <a:pt x="1870" y="2399"/>
                    </a:lnTo>
                    <a:lnTo>
                      <a:pt x="1864" y="2401"/>
                    </a:lnTo>
                    <a:lnTo>
                      <a:pt x="1864" y="2401"/>
                    </a:lnTo>
                    <a:lnTo>
                      <a:pt x="1858" y="2403"/>
                    </a:lnTo>
                    <a:lnTo>
                      <a:pt x="1849" y="2404"/>
                    </a:lnTo>
                    <a:lnTo>
                      <a:pt x="1829" y="2404"/>
                    </a:lnTo>
                    <a:lnTo>
                      <a:pt x="1808" y="2404"/>
                    </a:lnTo>
                    <a:lnTo>
                      <a:pt x="1797" y="2405"/>
                    </a:lnTo>
                    <a:lnTo>
                      <a:pt x="1786" y="2406"/>
                    </a:lnTo>
                    <a:lnTo>
                      <a:pt x="1786" y="2406"/>
                    </a:lnTo>
                    <a:lnTo>
                      <a:pt x="1765" y="2408"/>
                    </a:lnTo>
                    <a:lnTo>
                      <a:pt x="1745" y="2408"/>
                    </a:lnTo>
                    <a:lnTo>
                      <a:pt x="1727" y="2407"/>
                    </a:lnTo>
                    <a:lnTo>
                      <a:pt x="1709" y="2404"/>
                    </a:lnTo>
                    <a:lnTo>
                      <a:pt x="1709" y="2404"/>
                    </a:lnTo>
                    <a:lnTo>
                      <a:pt x="1705" y="2403"/>
                    </a:lnTo>
                    <a:lnTo>
                      <a:pt x="1700" y="2400"/>
                    </a:lnTo>
                    <a:lnTo>
                      <a:pt x="1688" y="2393"/>
                    </a:lnTo>
                    <a:lnTo>
                      <a:pt x="1675" y="2384"/>
                    </a:lnTo>
                    <a:lnTo>
                      <a:pt x="1661" y="2373"/>
                    </a:lnTo>
                    <a:lnTo>
                      <a:pt x="1624" y="2343"/>
                    </a:lnTo>
                    <a:lnTo>
                      <a:pt x="1624" y="2343"/>
                    </a:lnTo>
                    <a:lnTo>
                      <a:pt x="1619" y="2337"/>
                    </a:lnTo>
                    <a:lnTo>
                      <a:pt x="1611" y="2328"/>
                    </a:lnTo>
                    <a:lnTo>
                      <a:pt x="1606" y="2319"/>
                    </a:lnTo>
                    <a:lnTo>
                      <a:pt x="1604" y="2313"/>
                    </a:lnTo>
                    <a:lnTo>
                      <a:pt x="1603" y="2308"/>
                    </a:lnTo>
                    <a:lnTo>
                      <a:pt x="1603" y="2308"/>
                    </a:lnTo>
                    <a:lnTo>
                      <a:pt x="1601" y="2306"/>
                    </a:lnTo>
                    <a:lnTo>
                      <a:pt x="1600" y="2303"/>
                    </a:lnTo>
                    <a:lnTo>
                      <a:pt x="1597" y="2301"/>
                    </a:lnTo>
                    <a:lnTo>
                      <a:pt x="1587" y="2297"/>
                    </a:lnTo>
                    <a:lnTo>
                      <a:pt x="1582" y="2294"/>
                    </a:lnTo>
                    <a:lnTo>
                      <a:pt x="1576" y="2289"/>
                    </a:lnTo>
                    <a:lnTo>
                      <a:pt x="1572" y="2283"/>
                    </a:lnTo>
                    <a:lnTo>
                      <a:pt x="1571" y="2278"/>
                    </a:lnTo>
                    <a:lnTo>
                      <a:pt x="1570" y="2273"/>
                    </a:lnTo>
                    <a:lnTo>
                      <a:pt x="1570" y="2273"/>
                    </a:lnTo>
                    <a:lnTo>
                      <a:pt x="1563" y="2242"/>
                    </a:lnTo>
                    <a:lnTo>
                      <a:pt x="1553" y="2202"/>
                    </a:lnTo>
                    <a:lnTo>
                      <a:pt x="1540" y="2163"/>
                    </a:lnTo>
                    <a:lnTo>
                      <a:pt x="1534" y="2146"/>
                    </a:lnTo>
                    <a:lnTo>
                      <a:pt x="1528" y="2133"/>
                    </a:lnTo>
                    <a:lnTo>
                      <a:pt x="1528" y="2133"/>
                    </a:lnTo>
                    <a:lnTo>
                      <a:pt x="1522" y="2123"/>
                    </a:lnTo>
                    <a:lnTo>
                      <a:pt x="1513" y="2114"/>
                    </a:lnTo>
                    <a:lnTo>
                      <a:pt x="1495" y="2094"/>
                    </a:lnTo>
                    <a:lnTo>
                      <a:pt x="1484" y="2084"/>
                    </a:lnTo>
                    <a:lnTo>
                      <a:pt x="1475" y="2074"/>
                    </a:lnTo>
                    <a:lnTo>
                      <a:pt x="1466" y="2062"/>
                    </a:lnTo>
                    <a:lnTo>
                      <a:pt x="1459" y="2050"/>
                    </a:lnTo>
                    <a:lnTo>
                      <a:pt x="1459" y="2050"/>
                    </a:lnTo>
                    <a:lnTo>
                      <a:pt x="1453" y="2037"/>
                    </a:lnTo>
                    <a:lnTo>
                      <a:pt x="1449" y="2023"/>
                    </a:lnTo>
                    <a:lnTo>
                      <a:pt x="1444" y="2009"/>
                    </a:lnTo>
                    <a:lnTo>
                      <a:pt x="1442" y="1993"/>
                    </a:lnTo>
                    <a:lnTo>
                      <a:pt x="1439" y="1957"/>
                    </a:lnTo>
                    <a:lnTo>
                      <a:pt x="1435" y="1911"/>
                    </a:lnTo>
                    <a:lnTo>
                      <a:pt x="1435" y="1911"/>
                    </a:lnTo>
                    <a:lnTo>
                      <a:pt x="1431" y="1887"/>
                    </a:lnTo>
                    <a:lnTo>
                      <a:pt x="1428" y="1864"/>
                    </a:lnTo>
                    <a:lnTo>
                      <a:pt x="1424" y="1843"/>
                    </a:lnTo>
                    <a:lnTo>
                      <a:pt x="1419" y="1825"/>
                    </a:lnTo>
                    <a:lnTo>
                      <a:pt x="1414" y="1808"/>
                    </a:lnTo>
                    <a:lnTo>
                      <a:pt x="1410" y="1794"/>
                    </a:lnTo>
                    <a:lnTo>
                      <a:pt x="1402" y="1776"/>
                    </a:lnTo>
                    <a:lnTo>
                      <a:pt x="1402" y="1776"/>
                    </a:lnTo>
                    <a:lnTo>
                      <a:pt x="1400" y="1769"/>
                    </a:lnTo>
                    <a:lnTo>
                      <a:pt x="1400" y="1761"/>
                    </a:lnTo>
                    <a:lnTo>
                      <a:pt x="1402" y="1754"/>
                    </a:lnTo>
                    <a:lnTo>
                      <a:pt x="1404" y="1746"/>
                    </a:lnTo>
                    <a:lnTo>
                      <a:pt x="1412" y="1731"/>
                    </a:lnTo>
                    <a:lnTo>
                      <a:pt x="1415" y="1723"/>
                    </a:lnTo>
                    <a:lnTo>
                      <a:pt x="1417" y="1717"/>
                    </a:lnTo>
                    <a:lnTo>
                      <a:pt x="1417" y="1717"/>
                    </a:lnTo>
                    <a:lnTo>
                      <a:pt x="1418" y="1710"/>
                    </a:lnTo>
                    <a:lnTo>
                      <a:pt x="1417" y="1704"/>
                    </a:lnTo>
                    <a:lnTo>
                      <a:pt x="1416" y="1697"/>
                    </a:lnTo>
                    <a:lnTo>
                      <a:pt x="1414" y="1690"/>
                    </a:lnTo>
                    <a:lnTo>
                      <a:pt x="1411" y="1684"/>
                    </a:lnTo>
                    <a:lnTo>
                      <a:pt x="1406" y="1677"/>
                    </a:lnTo>
                    <a:lnTo>
                      <a:pt x="1398" y="1666"/>
                    </a:lnTo>
                    <a:lnTo>
                      <a:pt x="1398" y="1666"/>
                    </a:lnTo>
                    <a:lnTo>
                      <a:pt x="1395" y="1664"/>
                    </a:lnTo>
                    <a:lnTo>
                      <a:pt x="1392" y="1664"/>
                    </a:lnTo>
                    <a:lnTo>
                      <a:pt x="1390" y="1665"/>
                    </a:lnTo>
                    <a:lnTo>
                      <a:pt x="1388" y="1666"/>
                    </a:lnTo>
                    <a:lnTo>
                      <a:pt x="1382" y="1673"/>
                    </a:lnTo>
                    <a:lnTo>
                      <a:pt x="1377" y="1681"/>
                    </a:lnTo>
                    <a:lnTo>
                      <a:pt x="1364" y="1700"/>
                    </a:lnTo>
                    <a:lnTo>
                      <a:pt x="1356" y="1710"/>
                    </a:lnTo>
                    <a:lnTo>
                      <a:pt x="1352" y="1713"/>
                    </a:lnTo>
                    <a:lnTo>
                      <a:pt x="1347" y="1717"/>
                    </a:lnTo>
                    <a:lnTo>
                      <a:pt x="1347" y="1717"/>
                    </a:lnTo>
                    <a:lnTo>
                      <a:pt x="1331" y="1726"/>
                    </a:lnTo>
                    <a:lnTo>
                      <a:pt x="1324" y="1729"/>
                    </a:lnTo>
                    <a:lnTo>
                      <a:pt x="1318" y="1731"/>
                    </a:lnTo>
                    <a:lnTo>
                      <a:pt x="1310" y="1732"/>
                    </a:lnTo>
                    <a:lnTo>
                      <a:pt x="1304" y="1732"/>
                    </a:lnTo>
                    <a:lnTo>
                      <a:pt x="1295" y="1730"/>
                    </a:lnTo>
                    <a:lnTo>
                      <a:pt x="1286" y="1728"/>
                    </a:lnTo>
                    <a:lnTo>
                      <a:pt x="1286" y="1728"/>
                    </a:lnTo>
                    <a:lnTo>
                      <a:pt x="1282" y="1725"/>
                    </a:lnTo>
                    <a:lnTo>
                      <a:pt x="1280" y="1721"/>
                    </a:lnTo>
                    <a:lnTo>
                      <a:pt x="1279" y="1716"/>
                    </a:lnTo>
                    <a:lnTo>
                      <a:pt x="1279" y="1710"/>
                    </a:lnTo>
                    <a:lnTo>
                      <a:pt x="1280" y="1702"/>
                    </a:lnTo>
                    <a:lnTo>
                      <a:pt x="1282" y="1694"/>
                    </a:lnTo>
                    <a:lnTo>
                      <a:pt x="1287" y="1676"/>
                    </a:lnTo>
                    <a:lnTo>
                      <a:pt x="1302" y="1640"/>
                    </a:lnTo>
                    <a:lnTo>
                      <a:pt x="1307" y="1625"/>
                    </a:lnTo>
                    <a:lnTo>
                      <a:pt x="1310" y="1614"/>
                    </a:lnTo>
                    <a:lnTo>
                      <a:pt x="1310" y="1614"/>
                    </a:lnTo>
                    <a:lnTo>
                      <a:pt x="1310" y="1603"/>
                    </a:lnTo>
                    <a:lnTo>
                      <a:pt x="1310" y="1590"/>
                    </a:lnTo>
                    <a:lnTo>
                      <a:pt x="1309" y="1558"/>
                    </a:lnTo>
                    <a:lnTo>
                      <a:pt x="1310" y="1541"/>
                    </a:lnTo>
                    <a:lnTo>
                      <a:pt x="1311" y="1525"/>
                    </a:lnTo>
                    <a:lnTo>
                      <a:pt x="1315" y="1507"/>
                    </a:lnTo>
                    <a:lnTo>
                      <a:pt x="1319" y="1492"/>
                    </a:lnTo>
                    <a:lnTo>
                      <a:pt x="1319" y="1492"/>
                    </a:lnTo>
                    <a:lnTo>
                      <a:pt x="1322" y="1485"/>
                    </a:lnTo>
                    <a:lnTo>
                      <a:pt x="1326" y="1479"/>
                    </a:lnTo>
                    <a:lnTo>
                      <a:pt x="1331" y="1472"/>
                    </a:lnTo>
                    <a:lnTo>
                      <a:pt x="1335" y="1468"/>
                    </a:lnTo>
                    <a:lnTo>
                      <a:pt x="1346" y="1458"/>
                    </a:lnTo>
                    <a:lnTo>
                      <a:pt x="1358" y="1451"/>
                    </a:lnTo>
                    <a:lnTo>
                      <a:pt x="1382" y="1436"/>
                    </a:lnTo>
                    <a:lnTo>
                      <a:pt x="1392" y="1430"/>
                    </a:lnTo>
                    <a:lnTo>
                      <a:pt x="1400" y="1422"/>
                    </a:lnTo>
                    <a:lnTo>
                      <a:pt x="1400" y="1422"/>
                    </a:lnTo>
                    <a:lnTo>
                      <a:pt x="1406" y="1412"/>
                    </a:lnTo>
                    <a:lnTo>
                      <a:pt x="1412" y="1400"/>
                    </a:lnTo>
                    <a:lnTo>
                      <a:pt x="1416" y="1387"/>
                    </a:lnTo>
                    <a:lnTo>
                      <a:pt x="1419" y="1372"/>
                    </a:lnTo>
                    <a:lnTo>
                      <a:pt x="1423" y="1357"/>
                    </a:lnTo>
                    <a:lnTo>
                      <a:pt x="1424" y="1341"/>
                    </a:lnTo>
                    <a:lnTo>
                      <a:pt x="1425" y="1327"/>
                    </a:lnTo>
                    <a:lnTo>
                      <a:pt x="1424" y="1315"/>
                    </a:lnTo>
                    <a:lnTo>
                      <a:pt x="1424" y="1315"/>
                    </a:lnTo>
                    <a:lnTo>
                      <a:pt x="1423" y="1310"/>
                    </a:lnTo>
                    <a:lnTo>
                      <a:pt x="1420" y="1303"/>
                    </a:lnTo>
                    <a:lnTo>
                      <a:pt x="1413" y="1290"/>
                    </a:lnTo>
                    <a:lnTo>
                      <a:pt x="1404" y="1277"/>
                    </a:lnTo>
                    <a:lnTo>
                      <a:pt x="1393" y="1263"/>
                    </a:lnTo>
                    <a:lnTo>
                      <a:pt x="1382" y="1248"/>
                    </a:lnTo>
                    <a:lnTo>
                      <a:pt x="1372" y="1234"/>
                    </a:lnTo>
                    <a:lnTo>
                      <a:pt x="1364" y="1219"/>
                    </a:lnTo>
                    <a:lnTo>
                      <a:pt x="1360" y="1213"/>
                    </a:lnTo>
                    <a:lnTo>
                      <a:pt x="1358" y="1206"/>
                    </a:lnTo>
                    <a:lnTo>
                      <a:pt x="1358" y="1206"/>
                    </a:lnTo>
                    <a:lnTo>
                      <a:pt x="1357" y="1200"/>
                    </a:lnTo>
                    <a:lnTo>
                      <a:pt x="1356" y="1193"/>
                    </a:lnTo>
                    <a:lnTo>
                      <a:pt x="1357" y="1186"/>
                    </a:lnTo>
                    <a:lnTo>
                      <a:pt x="1358" y="1179"/>
                    </a:lnTo>
                    <a:lnTo>
                      <a:pt x="1363" y="1165"/>
                    </a:lnTo>
                    <a:lnTo>
                      <a:pt x="1369" y="1152"/>
                    </a:lnTo>
                    <a:lnTo>
                      <a:pt x="1381" y="1129"/>
                    </a:lnTo>
                    <a:lnTo>
                      <a:pt x="1386" y="1119"/>
                    </a:lnTo>
                    <a:lnTo>
                      <a:pt x="1387" y="1116"/>
                    </a:lnTo>
                    <a:lnTo>
                      <a:pt x="1387" y="1112"/>
                    </a:lnTo>
                    <a:lnTo>
                      <a:pt x="1387" y="1112"/>
                    </a:lnTo>
                    <a:lnTo>
                      <a:pt x="1386" y="1109"/>
                    </a:lnTo>
                    <a:lnTo>
                      <a:pt x="1384" y="1106"/>
                    </a:lnTo>
                    <a:lnTo>
                      <a:pt x="1379" y="1099"/>
                    </a:lnTo>
                    <a:lnTo>
                      <a:pt x="1371" y="1093"/>
                    </a:lnTo>
                    <a:lnTo>
                      <a:pt x="1363" y="1085"/>
                    </a:lnTo>
                    <a:lnTo>
                      <a:pt x="1344" y="1069"/>
                    </a:lnTo>
                    <a:lnTo>
                      <a:pt x="1335" y="1061"/>
                    </a:lnTo>
                    <a:lnTo>
                      <a:pt x="1330" y="1054"/>
                    </a:lnTo>
                    <a:lnTo>
                      <a:pt x="1330" y="1054"/>
                    </a:lnTo>
                    <a:lnTo>
                      <a:pt x="1324" y="1045"/>
                    </a:lnTo>
                    <a:lnTo>
                      <a:pt x="1318" y="1033"/>
                    </a:lnTo>
                    <a:lnTo>
                      <a:pt x="1310" y="1019"/>
                    </a:lnTo>
                    <a:lnTo>
                      <a:pt x="1305" y="1003"/>
                    </a:lnTo>
                    <a:lnTo>
                      <a:pt x="1299" y="987"/>
                    </a:lnTo>
                    <a:lnTo>
                      <a:pt x="1298" y="978"/>
                    </a:lnTo>
                    <a:lnTo>
                      <a:pt x="1297" y="971"/>
                    </a:lnTo>
                    <a:lnTo>
                      <a:pt x="1297" y="963"/>
                    </a:lnTo>
                    <a:lnTo>
                      <a:pt x="1298" y="955"/>
                    </a:lnTo>
                    <a:lnTo>
                      <a:pt x="1300" y="949"/>
                    </a:lnTo>
                    <a:lnTo>
                      <a:pt x="1304" y="942"/>
                    </a:lnTo>
                    <a:lnTo>
                      <a:pt x="1304" y="942"/>
                    </a:lnTo>
                    <a:lnTo>
                      <a:pt x="1309" y="930"/>
                    </a:lnTo>
                    <a:lnTo>
                      <a:pt x="1314" y="918"/>
                    </a:lnTo>
                    <a:lnTo>
                      <a:pt x="1315" y="906"/>
                    </a:lnTo>
                    <a:lnTo>
                      <a:pt x="1316" y="895"/>
                    </a:lnTo>
                    <a:lnTo>
                      <a:pt x="1315" y="886"/>
                    </a:lnTo>
                    <a:lnTo>
                      <a:pt x="1314" y="876"/>
                    </a:lnTo>
                    <a:lnTo>
                      <a:pt x="1312" y="862"/>
                    </a:lnTo>
                    <a:lnTo>
                      <a:pt x="1312" y="862"/>
                    </a:lnTo>
                    <a:lnTo>
                      <a:pt x="1311" y="855"/>
                    </a:lnTo>
                    <a:lnTo>
                      <a:pt x="1309" y="847"/>
                    </a:lnTo>
                    <a:lnTo>
                      <a:pt x="1306" y="840"/>
                    </a:lnTo>
                    <a:lnTo>
                      <a:pt x="1303" y="831"/>
                    </a:lnTo>
                    <a:lnTo>
                      <a:pt x="1298" y="823"/>
                    </a:lnTo>
                    <a:lnTo>
                      <a:pt x="1293" y="816"/>
                    </a:lnTo>
                    <a:lnTo>
                      <a:pt x="1288" y="810"/>
                    </a:lnTo>
                    <a:lnTo>
                      <a:pt x="1284" y="807"/>
                    </a:lnTo>
                    <a:lnTo>
                      <a:pt x="1284" y="807"/>
                    </a:lnTo>
                    <a:lnTo>
                      <a:pt x="1280" y="806"/>
                    </a:lnTo>
                    <a:lnTo>
                      <a:pt x="1275" y="805"/>
                    </a:lnTo>
                    <a:lnTo>
                      <a:pt x="1264" y="807"/>
                    </a:lnTo>
                    <a:lnTo>
                      <a:pt x="1258" y="807"/>
                    </a:lnTo>
                    <a:lnTo>
                      <a:pt x="1251" y="805"/>
                    </a:lnTo>
                    <a:lnTo>
                      <a:pt x="1244" y="802"/>
                    </a:lnTo>
                    <a:lnTo>
                      <a:pt x="1236" y="796"/>
                    </a:lnTo>
                    <a:lnTo>
                      <a:pt x="1236" y="796"/>
                    </a:lnTo>
                    <a:lnTo>
                      <a:pt x="1233" y="792"/>
                    </a:lnTo>
                    <a:lnTo>
                      <a:pt x="1230" y="787"/>
                    </a:lnTo>
                    <a:lnTo>
                      <a:pt x="1228" y="783"/>
                    </a:lnTo>
                    <a:lnTo>
                      <a:pt x="1227" y="778"/>
                    </a:lnTo>
                    <a:lnTo>
                      <a:pt x="1227" y="767"/>
                    </a:lnTo>
                    <a:lnTo>
                      <a:pt x="1228" y="756"/>
                    </a:lnTo>
                    <a:lnTo>
                      <a:pt x="1233" y="735"/>
                    </a:lnTo>
                    <a:lnTo>
                      <a:pt x="1234" y="726"/>
                    </a:lnTo>
                    <a:lnTo>
                      <a:pt x="1234" y="720"/>
                    </a:lnTo>
                    <a:lnTo>
                      <a:pt x="1234" y="720"/>
                    </a:lnTo>
                    <a:lnTo>
                      <a:pt x="1232" y="716"/>
                    </a:lnTo>
                    <a:lnTo>
                      <a:pt x="1230" y="713"/>
                    </a:lnTo>
                    <a:lnTo>
                      <a:pt x="1226" y="712"/>
                    </a:lnTo>
                    <a:lnTo>
                      <a:pt x="1222" y="711"/>
                    </a:lnTo>
                    <a:lnTo>
                      <a:pt x="1214" y="711"/>
                    </a:lnTo>
                    <a:lnTo>
                      <a:pt x="1211" y="710"/>
                    </a:lnTo>
                    <a:lnTo>
                      <a:pt x="1208" y="709"/>
                    </a:lnTo>
                    <a:lnTo>
                      <a:pt x="1208" y="709"/>
                    </a:lnTo>
                    <a:lnTo>
                      <a:pt x="1204" y="706"/>
                    </a:lnTo>
                    <a:lnTo>
                      <a:pt x="1199" y="697"/>
                    </a:lnTo>
                    <a:lnTo>
                      <a:pt x="1183" y="669"/>
                    </a:lnTo>
                    <a:lnTo>
                      <a:pt x="1137" y="585"/>
                    </a:lnTo>
                    <a:lnTo>
                      <a:pt x="1091" y="496"/>
                    </a:lnTo>
                    <a:lnTo>
                      <a:pt x="1076" y="466"/>
                    </a:lnTo>
                    <a:lnTo>
                      <a:pt x="1068" y="449"/>
                    </a:lnTo>
                    <a:lnTo>
                      <a:pt x="1068" y="449"/>
                    </a:lnTo>
                    <a:lnTo>
                      <a:pt x="1067" y="446"/>
                    </a:lnTo>
                    <a:lnTo>
                      <a:pt x="1067" y="441"/>
                    </a:lnTo>
                    <a:lnTo>
                      <a:pt x="1069" y="429"/>
                    </a:lnTo>
                    <a:lnTo>
                      <a:pt x="1074" y="415"/>
                    </a:lnTo>
                    <a:lnTo>
                      <a:pt x="1080" y="398"/>
                    </a:lnTo>
                    <a:lnTo>
                      <a:pt x="1094" y="367"/>
                    </a:lnTo>
                    <a:lnTo>
                      <a:pt x="1105" y="340"/>
                    </a:lnTo>
                    <a:lnTo>
                      <a:pt x="1105" y="340"/>
                    </a:lnTo>
                    <a:lnTo>
                      <a:pt x="1110" y="328"/>
                    </a:lnTo>
                    <a:lnTo>
                      <a:pt x="1114" y="311"/>
                    </a:lnTo>
                    <a:lnTo>
                      <a:pt x="1123" y="269"/>
                    </a:lnTo>
                    <a:lnTo>
                      <a:pt x="1130" y="225"/>
                    </a:lnTo>
                    <a:lnTo>
                      <a:pt x="1138" y="188"/>
                    </a:lnTo>
                    <a:lnTo>
                      <a:pt x="1138" y="188"/>
                    </a:lnTo>
                    <a:lnTo>
                      <a:pt x="1142" y="171"/>
                    </a:lnTo>
                    <a:lnTo>
                      <a:pt x="1149" y="153"/>
                    </a:lnTo>
                    <a:lnTo>
                      <a:pt x="1164" y="116"/>
                    </a:lnTo>
                    <a:lnTo>
                      <a:pt x="1177" y="85"/>
                    </a:lnTo>
                    <a:lnTo>
                      <a:pt x="1184" y="72"/>
                    </a:lnTo>
                    <a:lnTo>
                      <a:pt x="896" y="0"/>
                    </a:lnTo>
                    <a:lnTo>
                      <a:pt x="460" y="1359"/>
                    </a:lnTo>
                    <a:close/>
                    <a:moveTo>
                      <a:pt x="886" y="0"/>
                    </a:moveTo>
                    <a:lnTo>
                      <a:pt x="461" y="1360"/>
                    </a:lnTo>
                    <a:lnTo>
                      <a:pt x="886" y="0"/>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93" name="Freeform 189"/>
              <p:cNvSpPr>
                <a:spLocks noEditPoints="1"/>
              </p:cNvSpPr>
              <p:nvPr/>
            </p:nvSpPr>
            <p:spPr bwMode="auto">
              <a:xfrm>
                <a:off x="778" y="1716"/>
                <a:ext cx="418" cy="625"/>
              </a:xfrm>
              <a:custGeom>
                <a:avLst/>
                <a:gdLst/>
                <a:ahLst/>
                <a:cxnLst>
                  <a:cxn ang="0">
                    <a:pos x="1525" y="264"/>
                  </a:cxn>
                  <a:cxn ang="0">
                    <a:pos x="1523" y="271"/>
                  </a:cxn>
                  <a:cxn ang="0">
                    <a:pos x="1528" y="252"/>
                  </a:cxn>
                  <a:cxn ang="0">
                    <a:pos x="1525" y="264"/>
                  </a:cxn>
                  <a:cxn ang="0">
                    <a:pos x="1536" y="225"/>
                  </a:cxn>
                  <a:cxn ang="0">
                    <a:pos x="1528" y="252"/>
                  </a:cxn>
                  <a:cxn ang="0">
                    <a:pos x="1516" y="293"/>
                  </a:cxn>
                  <a:cxn ang="0">
                    <a:pos x="1523" y="271"/>
                  </a:cxn>
                  <a:cxn ang="0">
                    <a:pos x="398" y="0"/>
                  </a:cxn>
                  <a:cxn ang="0">
                    <a:pos x="46" y="1171"/>
                  </a:cxn>
                  <a:cxn ang="0">
                    <a:pos x="46" y="1181"/>
                  </a:cxn>
                  <a:cxn ang="0">
                    <a:pos x="49" y="1195"/>
                  </a:cxn>
                  <a:cxn ang="0">
                    <a:pos x="56" y="1199"/>
                  </a:cxn>
                  <a:cxn ang="0">
                    <a:pos x="84" y="1205"/>
                  </a:cxn>
                  <a:cxn ang="0">
                    <a:pos x="61" y="1239"/>
                  </a:cxn>
                  <a:cxn ang="0">
                    <a:pos x="39" y="1282"/>
                  </a:cxn>
                  <a:cxn ang="0">
                    <a:pos x="32" y="1302"/>
                  </a:cxn>
                  <a:cxn ang="0">
                    <a:pos x="13" y="1344"/>
                  </a:cxn>
                  <a:cxn ang="0">
                    <a:pos x="6" y="1374"/>
                  </a:cxn>
                  <a:cxn ang="0">
                    <a:pos x="4" y="1390"/>
                  </a:cxn>
                  <a:cxn ang="0">
                    <a:pos x="0" y="1409"/>
                  </a:cxn>
                  <a:cxn ang="0">
                    <a:pos x="9" y="1421"/>
                  </a:cxn>
                  <a:cxn ang="0">
                    <a:pos x="777" y="2594"/>
                  </a:cxn>
                  <a:cxn ang="0">
                    <a:pos x="1537" y="3746"/>
                  </a:cxn>
                  <a:cxn ang="0">
                    <a:pos x="1562" y="3721"/>
                  </a:cxn>
                  <a:cxn ang="0">
                    <a:pos x="1573" y="3701"/>
                  </a:cxn>
                  <a:cxn ang="0">
                    <a:pos x="1580" y="3668"/>
                  </a:cxn>
                  <a:cxn ang="0">
                    <a:pos x="1582" y="3598"/>
                  </a:cxn>
                  <a:cxn ang="0">
                    <a:pos x="1575" y="3552"/>
                  </a:cxn>
                  <a:cxn ang="0">
                    <a:pos x="1564" y="3525"/>
                  </a:cxn>
                  <a:cxn ang="0">
                    <a:pos x="1545" y="3464"/>
                  </a:cxn>
                  <a:cxn ang="0">
                    <a:pos x="1545" y="3449"/>
                  </a:cxn>
                  <a:cxn ang="0">
                    <a:pos x="1556" y="3408"/>
                  </a:cxn>
                  <a:cxn ang="0">
                    <a:pos x="1576" y="3365"/>
                  </a:cxn>
                  <a:cxn ang="0">
                    <a:pos x="1585" y="3355"/>
                  </a:cxn>
                  <a:cxn ang="0">
                    <a:pos x="1595" y="3342"/>
                  </a:cxn>
                  <a:cxn ang="0">
                    <a:pos x="1600" y="3311"/>
                  </a:cxn>
                  <a:cxn ang="0">
                    <a:pos x="1599" y="3262"/>
                  </a:cxn>
                  <a:cxn ang="0">
                    <a:pos x="1606" y="3236"/>
                  </a:cxn>
                  <a:cxn ang="0">
                    <a:pos x="1624" y="3193"/>
                  </a:cxn>
                  <a:cxn ang="0">
                    <a:pos x="1646" y="3166"/>
                  </a:cxn>
                  <a:cxn ang="0">
                    <a:pos x="1665" y="3159"/>
                  </a:cxn>
                  <a:cxn ang="0">
                    <a:pos x="1706" y="3152"/>
                  </a:cxn>
                  <a:cxn ang="0">
                    <a:pos x="1754" y="3154"/>
                  </a:cxn>
                  <a:cxn ang="0">
                    <a:pos x="1789" y="3159"/>
                  </a:cxn>
                  <a:cxn ang="0">
                    <a:pos x="1811" y="3167"/>
                  </a:cxn>
                  <a:cxn ang="0">
                    <a:pos x="1824" y="3184"/>
                  </a:cxn>
                  <a:cxn ang="0">
                    <a:pos x="1842" y="3223"/>
                  </a:cxn>
                  <a:cxn ang="0">
                    <a:pos x="1858" y="3244"/>
                  </a:cxn>
                  <a:cxn ang="0">
                    <a:pos x="1877" y="3255"/>
                  </a:cxn>
                  <a:cxn ang="0">
                    <a:pos x="1894" y="3268"/>
                  </a:cxn>
                  <a:cxn ang="0">
                    <a:pos x="2270" y="1597"/>
                  </a:cxn>
                </a:cxnLst>
                <a:rect l="0" t="0" r="r" b="b"/>
                <a:pathLst>
                  <a:path w="2509" h="3751">
                    <a:moveTo>
                      <a:pt x="1523" y="271"/>
                    </a:moveTo>
                    <a:lnTo>
                      <a:pt x="1523" y="271"/>
                    </a:lnTo>
                    <a:lnTo>
                      <a:pt x="1525" y="264"/>
                    </a:lnTo>
                    <a:lnTo>
                      <a:pt x="1525" y="264"/>
                    </a:lnTo>
                    <a:lnTo>
                      <a:pt x="1523" y="271"/>
                    </a:lnTo>
                    <a:lnTo>
                      <a:pt x="1523" y="271"/>
                    </a:lnTo>
                    <a:close/>
                    <a:moveTo>
                      <a:pt x="1525" y="264"/>
                    </a:moveTo>
                    <a:lnTo>
                      <a:pt x="1525" y="264"/>
                    </a:lnTo>
                    <a:lnTo>
                      <a:pt x="1528" y="252"/>
                    </a:lnTo>
                    <a:lnTo>
                      <a:pt x="1528" y="252"/>
                    </a:lnTo>
                    <a:lnTo>
                      <a:pt x="1525" y="264"/>
                    </a:lnTo>
                    <a:lnTo>
                      <a:pt x="1525" y="264"/>
                    </a:lnTo>
                    <a:close/>
                    <a:moveTo>
                      <a:pt x="1528" y="252"/>
                    </a:moveTo>
                    <a:lnTo>
                      <a:pt x="1528" y="252"/>
                    </a:lnTo>
                    <a:lnTo>
                      <a:pt x="1536" y="225"/>
                    </a:lnTo>
                    <a:lnTo>
                      <a:pt x="1536" y="225"/>
                    </a:lnTo>
                    <a:lnTo>
                      <a:pt x="1528" y="252"/>
                    </a:lnTo>
                    <a:lnTo>
                      <a:pt x="1528" y="252"/>
                    </a:lnTo>
                    <a:close/>
                    <a:moveTo>
                      <a:pt x="2509" y="534"/>
                    </a:moveTo>
                    <a:lnTo>
                      <a:pt x="2440" y="519"/>
                    </a:lnTo>
                    <a:lnTo>
                      <a:pt x="1516" y="293"/>
                    </a:lnTo>
                    <a:lnTo>
                      <a:pt x="1516" y="293"/>
                    </a:lnTo>
                    <a:lnTo>
                      <a:pt x="1523" y="271"/>
                    </a:lnTo>
                    <a:lnTo>
                      <a:pt x="1523" y="271"/>
                    </a:lnTo>
                    <a:lnTo>
                      <a:pt x="1516" y="293"/>
                    </a:lnTo>
                    <a:lnTo>
                      <a:pt x="400" y="0"/>
                    </a:lnTo>
                    <a:lnTo>
                      <a:pt x="398" y="0"/>
                    </a:lnTo>
                    <a:lnTo>
                      <a:pt x="398" y="1"/>
                    </a:lnTo>
                    <a:lnTo>
                      <a:pt x="119" y="926"/>
                    </a:lnTo>
                    <a:lnTo>
                      <a:pt x="46" y="1171"/>
                    </a:lnTo>
                    <a:lnTo>
                      <a:pt x="46" y="1171"/>
                    </a:lnTo>
                    <a:lnTo>
                      <a:pt x="46" y="1174"/>
                    </a:lnTo>
                    <a:lnTo>
                      <a:pt x="46" y="1181"/>
                    </a:lnTo>
                    <a:lnTo>
                      <a:pt x="46" y="1186"/>
                    </a:lnTo>
                    <a:lnTo>
                      <a:pt x="47" y="1190"/>
                    </a:lnTo>
                    <a:lnTo>
                      <a:pt x="49" y="1195"/>
                    </a:lnTo>
                    <a:lnTo>
                      <a:pt x="53" y="1197"/>
                    </a:lnTo>
                    <a:lnTo>
                      <a:pt x="53" y="1197"/>
                    </a:lnTo>
                    <a:lnTo>
                      <a:pt x="56" y="1199"/>
                    </a:lnTo>
                    <a:lnTo>
                      <a:pt x="61" y="1201"/>
                    </a:lnTo>
                    <a:lnTo>
                      <a:pt x="71" y="1203"/>
                    </a:lnTo>
                    <a:lnTo>
                      <a:pt x="84" y="1205"/>
                    </a:lnTo>
                    <a:lnTo>
                      <a:pt x="84" y="1205"/>
                    </a:lnTo>
                    <a:lnTo>
                      <a:pt x="78" y="1216"/>
                    </a:lnTo>
                    <a:lnTo>
                      <a:pt x="61" y="1239"/>
                    </a:lnTo>
                    <a:lnTo>
                      <a:pt x="53" y="1254"/>
                    </a:lnTo>
                    <a:lnTo>
                      <a:pt x="45" y="1269"/>
                    </a:lnTo>
                    <a:lnTo>
                      <a:pt x="39" y="1282"/>
                    </a:lnTo>
                    <a:lnTo>
                      <a:pt x="35" y="1293"/>
                    </a:lnTo>
                    <a:lnTo>
                      <a:pt x="35" y="1293"/>
                    </a:lnTo>
                    <a:lnTo>
                      <a:pt x="32" y="1302"/>
                    </a:lnTo>
                    <a:lnTo>
                      <a:pt x="28" y="1313"/>
                    </a:lnTo>
                    <a:lnTo>
                      <a:pt x="18" y="1334"/>
                    </a:lnTo>
                    <a:lnTo>
                      <a:pt x="13" y="1344"/>
                    </a:lnTo>
                    <a:lnTo>
                      <a:pt x="9" y="1355"/>
                    </a:lnTo>
                    <a:lnTo>
                      <a:pt x="7" y="1365"/>
                    </a:lnTo>
                    <a:lnTo>
                      <a:pt x="6" y="1374"/>
                    </a:lnTo>
                    <a:lnTo>
                      <a:pt x="6" y="1374"/>
                    </a:lnTo>
                    <a:lnTo>
                      <a:pt x="5" y="1383"/>
                    </a:lnTo>
                    <a:lnTo>
                      <a:pt x="4" y="1390"/>
                    </a:lnTo>
                    <a:lnTo>
                      <a:pt x="0" y="1400"/>
                    </a:lnTo>
                    <a:lnTo>
                      <a:pt x="0" y="1404"/>
                    </a:lnTo>
                    <a:lnTo>
                      <a:pt x="0" y="1409"/>
                    </a:lnTo>
                    <a:lnTo>
                      <a:pt x="4" y="1415"/>
                    </a:lnTo>
                    <a:lnTo>
                      <a:pt x="9" y="1421"/>
                    </a:lnTo>
                    <a:lnTo>
                      <a:pt x="9" y="1421"/>
                    </a:lnTo>
                    <a:lnTo>
                      <a:pt x="79" y="1527"/>
                    </a:lnTo>
                    <a:lnTo>
                      <a:pt x="255" y="1793"/>
                    </a:lnTo>
                    <a:lnTo>
                      <a:pt x="777" y="2594"/>
                    </a:lnTo>
                    <a:lnTo>
                      <a:pt x="1533" y="3751"/>
                    </a:lnTo>
                    <a:lnTo>
                      <a:pt x="1533" y="3751"/>
                    </a:lnTo>
                    <a:lnTo>
                      <a:pt x="1537" y="3746"/>
                    </a:lnTo>
                    <a:lnTo>
                      <a:pt x="1549" y="3737"/>
                    </a:lnTo>
                    <a:lnTo>
                      <a:pt x="1556" y="3729"/>
                    </a:lnTo>
                    <a:lnTo>
                      <a:pt x="1562" y="3721"/>
                    </a:lnTo>
                    <a:lnTo>
                      <a:pt x="1569" y="3711"/>
                    </a:lnTo>
                    <a:lnTo>
                      <a:pt x="1573" y="3701"/>
                    </a:lnTo>
                    <a:lnTo>
                      <a:pt x="1573" y="3701"/>
                    </a:lnTo>
                    <a:lnTo>
                      <a:pt x="1575" y="3695"/>
                    </a:lnTo>
                    <a:lnTo>
                      <a:pt x="1577" y="3687"/>
                    </a:lnTo>
                    <a:lnTo>
                      <a:pt x="1580" y="3668"/>
                    </a:lnTo>
                    <a:lnTo>
                      <a:pt x="1582" y="3646"/>
                    </a:lnTo>
                    <a:lnTo>
                      <a:pt x="1582" y="3622"/>
                    </a:lnTo>
                    <a:lnTo>
                      <a:pt x="1582" y="3598"/>
                    </a:lnTo>
                    <a:lnTo>
                      <a:pt x="1580" y="3576"/>
                    </a:lnTo>
                    <a:lnTo>
                      <a:pt x="1577" y="3559"/>
                    </a:lnTo>
                    <a:lnTo>
                      <a:pt x="1575" y="3552"/>
                    </a:lnTo>
                    <a:lnTo>
                      <a:pt x="1573" y="3547"/>
                    </a:lnTo>
                    <a:lnTo>
                      <a:pt x="1573" y="3547"/>
                    </a:lnTo>
                    <a:lnTo>
                      <a:pt x="1564" y="3525"/>
                    </a:lnTo>
                    <a:lnTo>
                      <a:pt x="1555" y="3499"/>
                    </a:lnTo>
                    <a:lnTo>
                      <a:pt x="1547" y="3474"/>
                    </a:lnTo>
                    <a:lnTo>
                      <a:pt x="1545" y="3464"/>
                    </a:lnTo>
                    <a:lnTo>
                      <a:pt x="1545" y="3456"/>
                    </a:lnTo>
                    <a:lnTo>
                      <a:pt x="1545" y="3456"/>
                    </a:lnTo>
                    <a:lnTo>
                      <a:pt x="1545" y="3449"/>
                    </a:lnTo>
                    <a:lnTo>
                      <a:pt x="1547" y="3438"/>
                    </a:lnTo>
                    <a:lnTo>
                      <a:pt x="1551" y="3424"/>
                    </a:lnTo>
                    <a:lnTo>
                      <a:pt x="1556" y="3408"/>
                    </a:lnTo>
                    <a:lnTo>
                      <a:pt x="1562" y="3392"/>
                    </a:lnTo>
                    <a:lnTo>
                      <a:pt x="1569" y="3378"/>
                    </a:lnTo>
                    <a:lnTo>
                      <a:pt x="1576" y="3365"/>
                    </a:lnTo>
                    <a:lnTo>
                      <a:pt x="1581" y="3359"/>
                    </a:lnTo>
                    <a:lnTo>
                      <a:pt x="1585" y="3355"/>
                    </a:lnTo>
                    <a:lnTo>
                      <a:pt x="1585" y="3355"/>
                    </a:lnTo>
                    <a:lnTo>
                      <a:pt x="1589" y="3351"/>
                    </a:lnTo>
                    <a:lnTo>
                      <a:pt x="1592" y="3346"/>
                    </a:lnTo>
                    <a:lnTo>
                      <a:pt x="1595" y="3342"/>
                    </a:lnTo>
                    <a:lnTo>
                      <a:pt x="1597" y="3336"/>
                    </a:lnTo>
                    <a:lnTo>
                      <a:pt x="1599" y="3324"/>
                    </a:lnTo>
                    <a:lnTo>
                      <a:pt x="1600" y="3311"/>
                    </a:lnTo>
                    <a:lnTo>
                      <a:pt x="1599" y="3286"/>
                    </a:lnTo>
                    <a:lnTo>
                      <a:pt x="1599" y="3273"/>
                    </a:lnTo>
                    <a:lnTo>
                      <a:pt x="1599" y="3262"/>
                    </a:lnTo>
                    <a:lnTo>
                      <a:pt x="1599" y="3262"/>
                    </a:lnTo>
                    <a:lnTo>
                      <a:pt x="1601" y="3250"/>
                    </a:lnTo>
                    <a:lnTo>
                      <a:pt x="1606" y="3236"/>
                    </a:lnTo>
                    <a:lnTo>
                      <a:pt x="1611" y="3222"/>
                    </a:lnTo>
                    <a:lnTo>
                      <a:pt x="1618" y="3208"/>
                    </a:lnTo>
                    <a:lnTo>
                      <a:pt x="1624" y="3193"/>
                    </a:lnTo>
                    <a:lnTo>
                      <a:pt x="1632" y="3181"/>
                    </a:lnTo>
                    <a:lnTo>
                      <a:pt x="1640" y="3172"/>
                    </a:lnTo>
                    <a:lnTo>
                      <a:pt x="1646" y="3166"/>
                    </a:lnTo>
                    <a:lnTo>
                      <a:pt x="1646" y="3166"/>
                    </a:lnTo>
                    <a:lnTo>
                      <a:pt x="1654" y="3162"/>
                    </a:lnTo>
                    <a:lnTo>
                      <a:pt x="1665" y="3159"/>
                    </a:lnTo>
                    <a:lnTo>
                      <a:pt x="1677" y="3155"/>
                    </a:lnTo>
                    <a:lnTo>
                      <a:pt x="1691" y="3153"/>
                    </a:lnTo>
                    <a:lnTo>
                      <a:pt x="1706" y="3152"/>
                    </a:lnTo>
                    <a:lnTo>
                      <a:pt x="1723" y="3152"/>
                    </a:lnTo>
                    <a:lnTo>
                      <a:pt x="1738" y="3153"/>
                    </a:lnTo>
                    <a:lnTo>
                      <a:pt x="1754" y="3154"/>
                    </a:lnTo>
                    <a:lnTo>
                      <a:pt x="1754" y="3154"/>
                    </a:lnTo>
                    <a:lnTo>
                      <a:pt x="1779" y="3157"/>
                    </a:lnTo>
                    <a:lnTo>
                      <a:pt x="1789" y="3159"/>
                    </a:lnTo>
                    <a:lnTo>
                      <a:pt x="1798" y="3160"/>
                    </a:lnTo>
                    <a:lnTo>
                      <a:pt x="1804" y="3163"/>
                    </a:lnTo>
                    <a:lnTo>
                      <a:pt x="1811" y="3167"/>
                    </a:lnTo>
                    <a:lnTo>
                      <a:pt x="1817" y="3174"/>
                    </a:lnTo>
                    <a:lnTo>
                      <a:pt x="1824" y="3184"/>
                    </a:lnTo>
                    <a:lnTo>
                      <a:pt x="1824" y="3184"/>
                    </a:lnTo>
                    <a:lnTo>
                      <a:pt x="1829" y="3195"/>
                    </a:lnTo>
                    <a:lnTo>
                      <a:pt x="1835" y="3204"/>
                    </a:lnTo>
                    <a:lnTo>
                      <a:pt x="1842" y="3223"/>
                    </a:lnTo>
                    <a:lnTo>
                      <a:pt x="1847" y="3231"/>
                    </a:lnTo>
                    <a:lnTo>
                      <a:pt x="1851" y="3238"/>
                    </a:lnTo>
                    <a:lnTo>
                      <a:pt x="1858" y="3244"/>
                    </a:lnTo>
                    <a:lnTo>
                      <a:pt x="1864" y="3247"/>
                    </a:lnTo>
                    <a:lnTo>
                      <a:pt x="1864" y="3247"/>
                    </a:lnTo>
                    <a:lnTo>
                      <a:pt x="1877" y="3255"/>
                    </a:lnTo>
                    <a:lnTo>
                      <a:pt x="1886" y="3261"/>
                    </a:lnTo>
                    <a:lnTo>
                      <a:pt x="1892" y="3265"/>
                    </a:lnTo>
                    <a:lnTo>
                      <a:pt x="1894" y="3268"/>
                    </a:lnTo>
                    <a:lnTo>
                      <a:pt x="1982" y="2871"/>
                    </a:lnTo>
                    <a:lnTo>
                      <a:pt x="1982" y="2871"/>
                    </a:lnTo>
                    <a:lnTo>
                      <a:pt x="2270" y="1597"/>
                    </a:lnTo>
                    <a:lnTo>
                      <a:pt x="2509" y="534"/>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94" name="Freeform 190"/>
              <p:cNvSpPr>
                <a:spLocks/>
              </p:cNvSpPr>
              <p:nvPr/>
            </p:nvSpPr>
            <p:spPr bwMode="auto">
              <a:xfrm>
                <a:off x="530" y="1641"/>
                <a:ext cx="524" cy="875"/>
              </a:xfrm>
              <a:custGeom>
                <a:avLst/>
                <a:gdLst/>
                <a:ahLst/>
                <a:cxnLst>
                  <a:cxn ang="0">
                    <a:pos x="3038" y="4214"/>
                  </a:cxn>
                  <a:cxn ang="0">
                    <a:pos x="1492" y="1825"/>
                  </a:cxn>
                  <a:cxn ang="0">
                    <a:pos x="1557" y="1654"/>
                  </a:cxn>
                  <a:cxn ang="0">
                    <a:pos x="421" y="0"/>
                  </a:cxn>
                  <a:cxn ang="0">
                    <a:pos x="352" y="14"/>
                  </a:cxn>
                  <a:cxn ang="0">
                    <a:pos x="380" y="125"/>
                  </a:cxn>
                  <a:cxn ang="0">
                    <a:pos x="353" y="312"/>
                  </a:cxn>
                  <a:cxn ang="0">
                    <a:pos x="276" y="503"/>
                  </a:cxn>
                  <a:cxn ang="0">
                    <a:pos x="105" y="793"/>
                  </a:cxn>
                  <a:cxn ang="0">
                    <a:pos x="166" y="949"/>
                  </a:cxn>
                  <a:cxn ang="0">
                    <a:pos x="136" y="1211"/>
                  </a:cxn>
                  <a:cxn ang="0">
                    <a:pos x="119" y="1351"/>
                  </a:cxn>
                  <a:cxn ang="0">
                    <a:pos x="28" y="1427"/>
                  </a:cxn>
                  <a:cxn ang="0">
                    <a:pos x="58" y="1506"/>
                  </a:cxn>
                  <a:cxn ang="0">
                    <a:pos x="117" y="1488"/>
                  </a:cxn>
                  <a:cxn ang="0">
                    <a:pos x="210" y="1655"/>
                  </a:cxn>
                  <a:cxn ang="0">
                    <a:pos x="270" y="1761"/>
                  </a:cxn>
                  <a:cxn ang="0">
                    <a:pos x="228" y="1846"/>
                  </a:cxn>
                  <a:cxn ang="0">
                    <a:pos x="210" y="1985"/>
                  </a:cxn>
                  <a:cxn ang="0">
                    <a:pos x="280" y="1960"/>
                  </a:cxn>
                  <a:cxn ang="0">
                    <a:pos x="368" y="2073"/>
                  </a:cxn>
                  <a:cxn ang="0">
                    <a:pos x="443" y="1975"/>
                  </a:cxn>
                  <a:cxn ang="0">
                    <a:pos x="679" y="1973"/>
                  </a:cxn>
                  <a:cxn ang="0">
                    <a:pos x="785" y="2020"/>
                  </a:cxn>
                  <a:cxn ang="0">
                    <a:pos x="652" y="2030"/>
                  </a:cxn>
                  <a:cxn ang="0">
                    <a:pos x="471" y="2013"/>
                  </a:cxn>
                  <a:cxn ang="0">
                    <a:pos x="487" y="2148"/>
                  </a:cxn>
                  <a:cxn ang="0">
                    <a:pos x="539" y="2366"/>
                  </a:cxn>
                  <a:cxn ang="0">
                    <a:pos x="469" y="2322"/>
                  </a:cxn>
                  <a:cxn ang="0">
                    <a:pos x="439" y="2128"/>
                  </a:cxn>
                  <a:cxn ang="0">
                    <a:pos x="335" y="2274"/>
                  </a:cxn>
                  <a:cxn ang="0">
                    <a:pos x="303" y="2433"/>
                  </a:cxn>
                  <a:cxn ang="0">
                    <a:pos x="287" y="2611"/>
                  </a:cxn>
                  <a:cxn ang="0">
                    <a:pos x="388" y="2703"/>
                  </a:cxn>
                  <a:cxn ang="0">
                    <a:pos x="380" y="2819"/>
                  </a:cxn>
                  <a:cxn ang="0">
                    <a:pos x="526" y="3110"/>
                  </a:cxn>
                  <a:cxn ang="0">
                    <a:pos x="568" y="3200"/>
                  </a:cxn>
                  <a:cxn ang="0">
                    <a:pos x="599" y="3304"/>
                  </a:cxn>
                  <a:cxn ang="0">
                    <a:pos x="647" y="3470"/>
                  </a:cxn>
                  <a:cxn ang="0">
                    <a:pos x="695" y="3539"/>
                  </a:cxn>
                  <a:cxn ang="0">
                    <a:pos x="645" y="3700"/>
                  </a:cxn>
                  <a:cxn ang="0">
                    <a:pos x="629" y="3763"/>
                  </a:cxn>
                  <a:cxn ang="0">
                    <a:pos x="759" y="3916"/>
                  </a:cxn>
                  <a:cxn ang="0">
                    <a:pos x="1009" y="3987"/>
                  </a:cxn>
                  <a:cxn ang="0">
                    <a:pos x="1148" y="4095"/>
                  </a:cxn>
                  <a:cxn ang="0">
                    <a:pos x="1262" y="4244"/>
                  </a:cxn>
                  <a:cxn ang="0">
                    <a:pos x="1349" y="4237"/>
                  </a:cxn>
                  <a:cxn ang="0">
                    <a:pos x="1441" y="4387"/>
                  </a:cxn>
                  <a:cxn ang="0">
                    <a:pos x="1405" y="4486"/>
                  </a:cxn>
                  <a:cxn ang="0">
                    <a:pos x="1579" y="4509"/>
                  </a:cxn>
                  <a:cxn ang="0">
                    <a:pos x="1645" y="4588"/>
                  </a:cxn>
                  <a:cxn ang="0">
                    <a:pos x="1767" y="4783"/>
                  </a:cxn>
                  <a:cxn ang="0">
                    <a:pos x="1783" y="4951"/>
                  </a:cxn>
                  <a:cxn ang="0">
                    <a:pos x="1733" y="5068"/>
                  </a:cxn>
                  <a:cxn ang="0">
                    <a:pos x="1812" y="5051"/>
                  </a:cxn>
                  <a:cxn ang="0">
                    <a:pos x="1783" y="5132"/>
                  </a:cxn>
                  <a:cxn ang="0">
                    <a:pos x="2837" y="5252"/>
                  </a:cxn>
                  <a:cxn ang="0">
                    <a:pos x="2922" y="5238"/>
                  </a:cxn>
                  <a:cxn ang="0">
                    <a:pos x="2842" y="4964"/>
                  </a:cxn>
                  <a:cxn ang="0">
                    <a:pos x="2917" y="4805"/>
                  </a:cxn>
                  <a:cxn ang="0">
                    <a:pos x="2996" y="4757"/>
                  </a:cxn>
                  <a:cxn ang="0">
                    <a:pos x="3140" y="4542"/>
                  </a:cxn>
                  <a:cxn ang="0">
                    <a:pos x="3080" y="4399"/>
                  </a:cxn>
                </a:cxnLst>
                <a:rect l="0" t="0" r="r" b="b"/>
                <a:pathLst>
                  <a:path w="3147" h="5254">
                    <a:moveTo>
                      <a:pt x="3080" y="4399"/>
                    </a:moveTo>
                    <a:lnTo>
                      <a:pt x="3080" y="4399"/>
                    </a:lnTo>
                    <a:lnTo>
                      <a:pt x="3073" y="4378"/>
                    </a:lnTo>
                    <a:lnTo>
                      <a:pt x="3066" y="4359"/>
                    </a:lnTo>
                    <a:lnTo>
                      <a:pt x="3054" y="4325"/>
                    </a:lnTo>
                    <a:lnTo>
                      <a:pt x="3048" y="4311"/>
                    </a:lnTo>
                    <a:lnTo>
                      <a:pt x="3044" y="4299"/>
                    </a:lnTo>
                    <a:lnTo>
                      <a:pt x="3042" y="4289"/>
                    </a:lnTo>
                    <a:lnTo>
                      <a:pt x="3042" y="4280"/>
                    </a:lnTo>
                    <a:lnTo>
                      <a:pt x="3042" y="4280"/>
                    </a:lnTo>
                    <a:lnTo>
                      <a:pt x="3044" y="4264"/>
                    </a:lnTo>
                    <a:lnTo>
                      <a:pt x="3045" y="4246"/>
                    </a:lnTo>
                    <a:lnTo>
                      <a:pt x="3045" y="4230"/>
                    </a:lnTo>
                    <a:lnTo>
                      <a:pt x="3044" y="4224"/>
                    </a:lnTo>
                    <a:lnTo>
                      <a:pt x="3042" y="4219"/>
                    </a:lnTo>
                    <a:lnTo>
                      <a:pt x="3042" y="4219"/>
                    </a:lnTo>
                    <a:lnTo>
                      <a:pt x="3038" y="4214"/>
                    </a:lnTo>
                    <a:lnTo>
                      <a:pt x="3034" y="4208"/>
                    </a:lnTo>
                    <a:lnTo>
                      <a:pt x="3023" y="4198"/>
                    </a:lnTo>
                    <a:lnTo>
                      <a:pt x="3023" y="4198"/>
                    </a:lnTo>
                    <a:lnTo>
                      <a:pt x="3019" y="4202"/>
                    </a:lnTo>
                    <a:lnTo>
                      <a:pt x="3019" y="4202"/>
                    </a:lnTo>
                    <a:lnTo>
                      <a:pt x="2263" y="3045"/>
                    </a:lnTo>
                    <a:lnTo>
                      <a:pt x="1741" y="2244"/>
                    </a:lnTo>
                    <a:lnTo>
                      <a:pt x="1565" y="1978"/>
                    </a:lnTo>
                    <a:lnTo>
                      <a:pt x="1495" y="1872"/>
                    </a:lnTo>
                    <a:lnTo>
                      <a:pt x="1495" y="1872"/>
                    </a:lnTo>
                    <a:lnTo>
                      <a:pt x="1490" y="1866"/>
                    </a:lnTo>
                    <a:lnTo>
                      <a:pt x="1486" y="1860"/>
                    </a:lnTo>
                    <a:lnTo>
                      <a:pt x="1486" y="1855"/>
                    </a:lnTo>
                    <a:lnTo>
                      <a:pt x="1486" y="1851"/>
                    </a:lnTo>
                    <a:lnTo>
                      <a:pt x="1490" y="1841"/>
                    </a:lnTo>
                    <a:lnTo>
                      <a:pt x="1491" y="1834"/>
                    </a:lnTo>
                    <a:lnTo>
                      <a:pt x="1492" y="1825"/>
                    </a:lnTo>
                    <a:lnTo>
                      <a:pt x="1492" y="1825"/>
                    </a:lnTo>
                    <a:lnTo>
                      <a:pt x="1493" y="1816"/>
                    </a:lnTo>
                    <a:lnTo>
                      <a:pt x="1495" y="1806"/>
                    </a:lnTo>
                    <a:lnTo>
                      <a:pt x="1499" y="1795"/>
                    </a:lnTo>
                    <a:lnTo>
                      <a:pt x="1504" y="1785"/>
                    </a:lnTo>
                    <a:lnTo>
                      <a:pt x="1514" y="1764"/>
                    </a:lnTo>
                    <a:lnTo>
                      <a:pt x="1518" y="1753"/>
                    </a:lnTo>
                    <a:lnTo>
                      <a:pt x="1521" y="1744"/>
                    </a:lnTo>
                    <a:lnTo>
                      <a:pt x="1521" y="1744"/>
                    </a:lnTo>
                    <a:lnTo>
                      <a:pt x="1525" y="1733"/>
                    </a:lnTo>
                    <a:lnTo>
                      <a:pt x="1531" y="1720"/>
                    </a:lnTo>
                    <a:lnTo>
                      <a:pt x="1539" y="1705"/>
                    </a:lnTo>
                    <a:lnTo>
                      <a:pt x="1547" y="1690"/>
                    </a:lnTo>
                    <a:lnTo>
                      <a:pt x="1564" y="1667"/>
                    </a:lnTo>
                    <a:lnTo>
                      <a:pt x="1570" y="1656"/>
                    </a:lnTo>
                    <a:lnTo>
                      <a:pt x="1570" y="1656"/>
                    </a:lnTo>
                    <a:lnTo>
                      <a:pt x="1557" y="1654"/>
                    </a:lnTo>
                    <a:lnTo>
                      <a:pt x="1547" y="1652"/>
                    </a:lnTo>
                    <a:lnTo>
                      <a:pt x="1542" y="1650"/>
                    </a:lnTo>
                    <a:lnTo>
                      <a:pt x="1539" y="1648"/>
                    </a:lnTo>
                    <a:lnTo>
                      <a:pt x="1539" y="1648"/>
                    </a:lnTo>
                    <a:lnTo>
                      <a:pt x="1535" y="1646"/>
                    </a:lnTo>
                    <a:lnTo>
                      <a:pt x="1533" y="1641"/>
                    </a:lnTo>
                    <a:lnTo>
                      <a:pt x="1532" y="1637"/>
                    </a:lnTo>
                    <a:lnTo>
                      <a:pt x="1532" y="1632"/>
                    </a:lnTo>
                    <a:lnTo>
                      <a:pt x="1532" y="1625"/>
                    </a:lnTo>
                    <a:lnTo>
                      <a:pt x="1532" y="1622"/>
                    </a:lnTo>
                    <a:lnTo>
                      <a:pt x="1605" y="1377"/>
                    </a:lnTo>
                    <a:lnTo>
                      <a:pt x="1884" y="452"/>
                    </a:lnTo>
                    <a:lnTo>
                      <a:pt x="1884" y="451"/>
                    </a:lnTo>
                    <a:lnTo>
                      <a:pt x="424" y="1"/>
                    </a:lnTo>
                    <a:lnTo>
                      <a:pt x="424" y="1"/>
                    </a:lnTo>
                    <a:lnTo>
                      <a:pt x="421" y="0"/>
                    </a:lnTo>
                    <a:lnTo>
                      <a:pt x="421" y="0"/>
                    </a:lnTo>
                    <a:lnTo>
                      <a:pt x="420" y="4"/>
                    </a:lnTo>
                    <a:lnTo>
                      <a:pt x="416" y="10"/>
                    </a:lnTo>
                    <a:lnTo>
                      <a:pt x="414" y="13"/>
                    </a:lnTo>
                    <a:lnTo>
                      <a:pt x="411" y="16"/>
                    </a:lnTo>
                    <a:lnTo>
                      <a:pt x="407" y="18"/>
                    </a:lnTo>
                    <a:lnTo>
                      <a:pt x="401" y="20"/>
                    </a:lnTo>
                    <a:lnTo>
                      <a:pt x="401" y="20"/>
                    </a:lnTo>
                    <a:lnTo>
                      <a:pt x="396" y="20"/>
                    </a:lnTo>
                    <a:lnTo>
                      <a:pt x="390" y="18"/>
                    </a:lnTo>
                    <a:lnTo>
                      <a:pt x="387" y="16"/>
                    </a:lnTo>
                    <a:lnTo>
                      <a:pt x="383" y="13"/>
                    </a:lnTo>
                    <a:lnTo>
                      <a:pt x="379" y="11"/>
                    </a:lnTo>
                    <a:lnTo>
                      <a:pt x="374" y="9"/>
                    </a:lnTo>
                    <a:lnTo>
                      <a:pt x="368" y="9"/>
                    </a:lnTo>
                    <a:lnTo>
                      <a:pt x="361" y="11"/>
                    </a:lnTo>
                    <a:lnTo>
                      <a:pt x="361" y="11"/>
                    </a:lnTo>
                    <a:lnTo>
                      <a:pt x="352" y="14"/>
                    </a:lnTo>
                    <a:lnTo>
                      <a:pt x="344" y="18"/>
                    </a:lnTo>
                    <a:lnTo>
                      <a:pt x="339" y="23"/>
                    </a:lnTo>
                    <a:lnTo>
                      <a:pt x="335" y="27"/>
                    </a:lnTo>
                    <a:lnTo>
                      <a:pt x="331" y="32"/>
                    </a:lnTo>
                    <a:lnTo>
                      <a:pt x="331" y="37"/>
                    </a:lnTo>
                    <a:lnTo>
                      <a:pt x="332" y="41"/>
                    </a:lnTo>
                    <a:lnTo>
                      <a:pt x="337" y="46"/>
                    </a:lnTo>
                    <a:lnTo>
                      <a:pt x="337" y="46"/>
                    </a:lnTo>
                    <a:lnTo>
                      <a:pt x="350" y="58"/>
                    </a:lnTo>
                    <a:lnTo>
                      <a:pt x="363" y="74"/>
                    </a:lnTo>
                    <a:lnTo>
                      <a:pt x="368" y="83"/>
                    </a:lnTo>
                    <a:lnTo>
                      <a:pt x="374" y="92"/>
                    </a:lnTo>
                    <a:lnTo>
                      <a:pt x="376" y="99"/>
                    </a:lnTo>
                    <a:lnTo>
                      <a:pt x="378" y="107"/>
                    </a:lnTo>
                    <a:lnTo>
                      <a:pt x="378" y="107"/>
                    </a:lnTo>
                    <a:lnTo>
                      <a:pt x="378" y="114"/>
                    </a:lnTo>
                    <a:lnTo>
                      <a:pt x="380" y="125"/>
                    </a:lnTo>
                    <a:lnTo>
                      <a:pt x="385" y="151"/>
                    </a:lnTo>
                    <a:lnTo>
                      <a:pt x="386" y="167"/>
                    </a:lnTo>
                    <a:lnTo>
                      <a:pt x="385" y="181"/>
                    </a:lnTo>
                    <a:lnTo>
                      <a:pt x="384" y="187"/>
                    </a:lnTo>
                    <a:lnTo>
                      <a:pt x="383" y="194"/>
                    </a:lnTo>
                    <a:lnTo>
                      <a:pt x="380" y="199"/>
                    </a:lnTo>
                    <a:lnTo>
                      <a:pt x="378" y="206"/>
                    </a:lnTo>
                    <a:lnTo>
                      <a:pt x="378" y="206"/>
                    </a:lnTo>
                    <a:lnTo>
                      <a:pt x="375" y="211"/>
                    </a:lnTo>
                    <a:lnTo>
                      <a:pt x="373" y="218"/>
                    </a:lnTo>
                    <a:lnTo>
                      <a:pt x="370" y="232"/>
                    </a:lnTo>
                    <a:lnTo>
                      <a:pt x="367" y="247"/>
                    </a:lnTo>
                    <a:lnTo>
                      <a:pt x="366" y="264"/>
                    </a:lnTo>
                    <a:lnTo>
                      <a:pt x="363" y="281"/>
                    </a:lnTo>
                    <a:lnTo>
                      <a:pt x="360" y="297"/>
                    </a:lnTo>
                    <a:lnTo>
                      <a:pt x="356" y="304"/>
                    </a:lnTo>
                    <a:lnTo>
                      <a:pt x="353" y="312"/>
                    </a:lnTo>
                    <a:lnTo>
                      <a:pt x="349" y="318"/>
                    </a:lnTo>
                    <a:lnTo>
                      <a:pt x="343" y="325"/>
                    </a:lnTo>
                    <a:lnTo>
                      <a:pt x="343" y="325"/>
                    </a:lnTo>
                    <a:lnTo>
                      <a:pt x="331" y="336"/>
                    </a:lnTo>
                    <a:lnTo>
                      <a:pt x="323" y="343"/>
                    </a:lnTo>
                    <a:lnTo>
                      <a:pt x="307" y="354"/>
                    </a:lnTo>
                    <a:lnTo>
                      <a:pt x="299" y="359"/>
                    </a:lnTo>
                    <a:lnTo>
                      <a:pt x="296" y="360"/>
                    </a:lnTo>
                    <a:lnTo>
                      <a:pt x="296" y="360"/>
                    </a:lnTo>
                    <a:lnTo>
                      <a:pt x="294" y="379"/>
                    </a:lnTo>
                    <a:lnTo>
                      <a:pt x="291" y="424"/>
                    </a:lnTo>
                    <a:lnTo>
                      <a:pt x="288" y="449"/>
                    </a:lnTo>
                    <a:lnTo>
                      <a:pt x="284" y="473"/>
                    </a:lnTo>
                    <a:lnTo>
                      <a:pt x="280" y="492"/>
                    </a:lnTo>
                    <a:lnTo>
                      <a:pt x="278" y="498"/>
                    </a:lnTo>
                    <a:lnTo>
                      <a:pt x="276" y="503"/>
                    </a:lnTo>
                    <a:lnTo>
                      <a:pt x="276" y="503"/>
                    </a:lnTo>
                    <a:lnTo>
                      <a:pt x="269" y="510"/>
                    </a:lnTo>
                    <a:lnTo>
                      <a:pt x="259" y="520"/>
                    </a:lnTo>
                    <a:lnTo>
                      <a:pt x="229" y="548"/>
                    </a:lnTo>
                    <a:lnTo>
                      <a:pt x="210" y="566"/>
                    </a:lnTo>
                    <a:lnTo>
                      <a:pt x="191" y="587"/>
                    </a:lnTo>
                    <a:lnTo>
                      <a:pt x="171" y="611"/>
                    </a:lnTo>
                    <a:lnTo>
                      <a:pt x="151" y="636"/>
                    </a:lnTo>
                    <a:lnTo>
                      <a:pt x="151" y="636"/>
                    </a:lnTo>
                    <a:lnTo>
                      <a:pt x="134" y="662"/>
                    </a:lnTo>
                    <a:lnTo>
                      <a:pt x="121" y="684"/>
                    </a:lnTo>
                    <a:lnTo>
                      <a:pt x="111" y="704"/>
                    </a:lnTo>
                    <a:lnTo>
                      <a:pt x="105" y="722"/>
                    </a:lnTo>
                    <a:lnTo>
                      <a:pt x="101" y="739"/>
                    </a:lnTo>
                    <a:lnTo>
                      <a:pt x="100" y="757"/>
                    </a:lnTo>
                    <a:lnTo>
                      <a:pt x="101" y="774"/>
                    </a:lnTo>
                    <a:lnTo>
                      <a:pt x="105" y="793"/>
                    </a:lnTo>
                    <a:lnTo>
                      <a:pt x="105" y="793"/>
                    </a:lnTo>
                    <a:lnTo>
                      <a:pt x="109" y="811"/>
                    </a:lnTo>
                    <a:lnTo>
                      <a:pt x="113" y="829"/>
                    </a:lnTo>
                    <a:lnTo>
                      <a:pt x="120" y="843"/>
                    </a:lnTo>
                    <a:lnTo>
                      <a:pt x="126" y="856"/>
                    </a:lnTo>
                    <a:lnTo>
                      <a:pt x="132" y="866"/>
                    </a:lnTo>
                    <a:lnTo>
                      <a:pt x="137" y="875"/>
                    </a:lnTo>
                    <a:lnTo>
                      <a:pt x="145" y="883"/>
                    </a:lnTo>
                    <a:lnTo>
                      <a:pt x="145" y="883"/>
                    </a:lnTo>
                    <a:lnTo>
                      <a:pt x="147" y="887"/>
                    </a:lnTo>
                    <a:lnTo>
                      <a:pt x="148" y="892"/>
                    </a:lnTo>
                    <a:lnTo>
                      <a:pt x="149" y="908"/>
                    </a:lnTo>
                    <a:lnTo>
                      <a:pt x="151" y="918"/>
                    </a:lnTo>
                    <a:lnTo>
                      <a:pt x="154" y="927"/>
                    </a:lnTo>
                    <a:lnTo>
                      <a:pt x="157" y="936"/>
                    </a:lnTo>
                    <a:lnTo>
                      <a:pt x="162" y="944"/>
                    </a:lnTo>
                    <a:lnTo>
                      <a:pt x="162" y="944"/>
                    </a:lnTo>
                    <a:lnTo>
                      <a:pt x="166" y="949"/>
                    </a:lnTo>
                    <a:lnTo>
                      <a:pt x="169" y="954"/>
                    </a:lnTo>
                    <a:lnTo>
                      <a:pt x="174" y="968"/>
                    </a:lnTo>
                    <a:lnTo>
                      <a:pt x="179" y="985"/>
                    </a:lnTo>
                    <a:lnTo>
                      <a:pt x="182" y="1003"/>
                    </a:lnTo>
                    <a:lnTo>
                      <a:pt x="184" y="1023"/>
                    </a:lnTo>
                    <a:lnTo>
                      <a:pt x="184" y="1041"/>
                    </a:lnTo>
                    <a:lnTo>
                      <a:pt x="184" y="1060"/>
                    </a:lnTo>
                    <a:lnTo>
                      <a:pt x="183" y="1075"/>
                    </a:lnTo>
                    <a:lnTo>
                      <a:pt x="183" y="1075"/>
                    </a:lnTo>
                    <a:lnTo>
                      <a:pt x="180" y="1102"/>
                    </a:lnTo>
                    <a:lnTo>
                      <a:pt x="177" y="1130"/>
                    </a:lnTo>
                    <a:lnTo>
                      <a:pt x="173" y="1143"/>
                    </a:lnTo>
                    <a:lnTo>
                      <a:pt x="169" y="1157"/>
                    </a:lnTo>
                    <a:lnTo>
                      <a:pt x="162" y="1171"/>
                    </a:lnTo>
                    <a:lnTo>
                      <a:pt x="154" y="1185"/>
                    </a:lnTo>
                    <a:lnTo>
                      <a:pt x="154" y="1185"/>
                    </a:lnTo>
                    <a:lnTo>
                      <a:pt x="136" y="1211"/>
                    </a:lnTo>
                    <a:lnTo>
                      <a:pt x="123" y="1230"/>
                    </a:lnTo>
                    <a:lnTo>
                      <a:pt x="118" y="1239"/>
                    </a:lnTo>
                    <a:lnTo>
                      <a:pt x="114" y="1246"/>
                    </a:lnTo>
                    <a:lnTo>
                      <a:pt x="113" y="1255"/>
                    </a:lnTo>
                    <a:lnTo>
                      <a:pt x="113" y="1264"/>
                    </a:lnTo>
                    <a:lnTo>
                      <a:pt x="113" y="1264"/>
                    </a:lnTo>
                    <a:lnTo>
                      <a:pt x="115" y="1275"/>
                    </a:lnTo>
                    <a:lnTo>
                      <a:pt x="118" y="1285"/>
                    </a:lnTo>
                    <a:lnTo>
                      <a:pt x="125" y="1305"/>
                    </a:lnTo>
                    <a:lnTo>
                      <a:pt x="129" y="1315"/>
                    </a:lnTo>
                    <a:lnTo>
                      <a:pt x="131" y="1325"/>
                    </a:lnTo>
                    <a:lnTo>
                      <a:pt x="132" y="1333"/>
                    </a:lnTo>
                    <a:lnTo>
                      <a:pt x="131" y="1340"/>
                    </a:lnTo>
                    <a:lnTo>
                      <a:pt x="131" y="1340"/>
                    </a:lnTo>
                    <a:lnTo>
                      <a:pt x="127" y="1346"/>
                    </a:lnTo>
                    <a:lnTo>
                      <a:pt x="124" y="1349"/>
                    </a:lnTo>
                    <a:lnTo>
                      <a:pt x="119" y="1351"/>
                    </a:lnTo>
                    <a:lnTo>
                      <a:pt x="112" y="1352"/>
                    </a:lnTo>
                    <a:lnTo>
                      <a:pt x="98" y="1355"/>
                    </a:lnTo>
                    <a:lnTo>
                      <a:pt x="89" y="1359"/>
                    </a:lnTo>
                    <a:lnTo>
                      <a:pt x="82" y="1363"/>
                    </a:lnTo>
                    <a:lnTo>
                      <a:pt x="82" y="1363"/>
                    </a:lnTo>
                    <a:lnTo>
                      <a:pt x="75" y="1369"/>
                    </a:lnTo>
                    <a:lnTo>
                      <a:pt x="72" y="1373"/>
                    </a:lnTo>
                    <a:lnTo>
                      <a:pt x="71" y="1377"/>
                    </a:lnTo>
                    <a:lnTo>
                      <a:pt x="72" y="1381"/>
                    </a:lnTo>
                    <a:lnTo>
                      <a:pt x="73" y="1385"/>
                    </a:lnTo>
                    <a:lnTo>
                      <a:pt x="74" y="1389"/>
                    </a:lnTo>
                    <a:lnTo>
                      <a:pt x="73" y="1395"/>
                    </a:lnTo>
                    <a:lnTo>
                      <a:pt x="70" y="1401"/>
                    </a:lnTo>
                    <a:lnTo>
                      <a:pt x="70" y="1401"/>
                    </a:lnTo>
                    <a:lnTo>
                      <a:pt x="62" y="1408"/>
                    </a:lnTo>
                    <a:lnTo>
                      <a:pt x="52" y="1414"/>
                    </a:lnTo>
                    <a:lnTo>
                      <a:pt x="28" y="1427"/>
                    </a:lnTo>
                    <a:lnTo>
                      <a:pt x="16" y="1434"/>
                    </a:lnTo>
                    <a:lnTo>
                      <a:pt x="7" y="1440"/>
                    </a:lnTo>
                    <a:lnTo>
                      <a:pt x="4" y="1444"/>
                    </a:lnTo>
                    <a:lnTo>
                      <a:pt x="1" y="1447"/>
                    </a:lnTo>
                    <a:lnTo>
                      <a:pt x="0" y="1450"/>
                    </a:lnTo>
                    <a:lnTo>
                      <a:pt x="0" y="1454"/>
                    </a:lnTo>
                    <a:lnTo>
                      <a:pt x="0" y="1454"/>
                    </a:lnTo>
                    <a:lnTo>
                      <a:pt x="2" y="1459"/>
                    </a:lnTo>
                    <a:lnTo>
                      <a:pt x="5" y="1463"/>
                    </a:lnTo>
                    <a:lnTo>
                      <a:pt x="10" y="1467"/>
                    </a:lnTo>
                    <a:lnTo>
                      <a:pt x="15" y="1469"/>
                    </a:lnTo>
                    <a:lnTo>
                      <a:pt x="27" y="1475"/>
                    </a:lnTo>
                    <a:lnTo>
                      <a:pt x="34" y="1480"/>
                    </a:lnTo>
                    <a:lnTo>
                      <a:pt x="40" y="1485"/>
                    </a:lnTo>
                    <a:lnTo>
                      <a:pt x="40" y="1485"/>
                    </a:lnTo>
                    <a:lnTo>
                      <a:pt x="51" y="1497"/>
                    </a:lnTo>
                    <a:lnTo>
                      <a:pt x="58" y="1506"/>
                    </a:lnTo>
                    <a:lnTo>
                      <a:pt x="60" y="1508"/>
                    </a:lnTo>
                    <a:lnTo>
                      <a:pt x="62" y="1510"/>
                    </a:lnTo>
                    <a:lnTo>
                      <a:pt x="65" y="1510"/>
                    </a:lnTo>
                    <a:lnTo>
                      <a:pt x="70" y="1508"/>
                    </a:lnTo>
                    <a:lnTo>
                      <a:pt x="70" y="1508"/>
                    </a:lnTo>
                    <a:lnTo>
                      <a:pt x="74" y="1505"/>
                    </a:lnTo>
                    <a:lnTo>
                      <a:pt x="78" y="1500"/>
                    </a:lnTo>
                    <a:lnTo>
                      <a:pt x="83" y="1494"/>
                    </a:lnTo>
                    <a:lnTo>
                      <a:pt x="87" y="1488"/>
                    </a:lnTo>
                    <a:lnTo>
                      <a:pt x="93" y="1484"/>
                    </a:lnTo>
                    <a:lnTo>
                      <a:pt x="96" y="1483"/>
                    </a:lnTo>
                    <a:lnTo>
                      <a:pt x="99" y="1482"/>
                    </a:lnTo>
                    <a:lnTo>
                      <a:pt x="103" y="1482"/>
                    </a:lnTo>
                    <a:lnTo>
                      <a:pt x="107" y="1483"/>
                    </a:lnTo>
                    <a:lnTo>
                      <a:pt x="111" y="1485"/>
                    </a:lnTo>
                    <a:lnTo>
                      <a:pt x="117" y="1488"/>
                    </a:lnTo>
                    <a:lnTo>
                      <a:pt x="117" y="1488"/>
                    </a:lnTo>
                    <a:lnTo>
                      <a:pt x="124" y="1496"/>
                    </a:lnTo>
                    <a:lnTo>
                      <a:pt x="130" y="1504"/>
                    </a:lnTo>
                    <a:lnTo>
                      <a:pt x="134" y="1512"/>
                    </a:lnTo>
                    <a:lnTo>
                      <a:pt x="136" y="1522"/>
                    </a:lnTo>
                    <a:lnTo>
                      <a:pt x="141" y="1545"/>
                    </a:lnTo>
                    <a:lnTo>
                      <a:pt x="144" y="1559"/>
                    </a:lnTo>
                    <a:lnTo>
                      <a:pt x="148" y="1576"/>
                    </a:lnTo>
                    <a:lnTo>
                      <a:pt x="148" y="1576"/>
                    </a:lnTo>
                    <a:lnTo>
                      <a:pt x="151" y="1583"/>
                    </a:lnTo>
                    <a:lnTo>
                      <a:pt x="155" y="1591"/>
                    </a:lnTo>
                    <a:lnTo>
                      <a:pt x="159" y="1599"/>
                    </a:lnTo>
                    <a:lnTo>
                      <a:pt x="165" y="1605"/>
                    </a:lnTo>
                    <a:lnTo>
                      <a:pt x="175" y="1617"/>
                    </a:lnTo>
                    <a:lnTo>
                      <a:pt x="186" y="1628"/>
                    </a:lnTo>
                    <a:lnTo>
                      <a:pt x="197" y="1639"/>
                    </a:lnTo>
                    <a:lnTo>
                      <a:pt x="207" y="1650"/>
                    </a:lnTo>
                    <a:lnTo>
                      <a:pt x="210" y="1655"/>
                    </a:lnTo>
                    <a:lnTo>
                      <a:pt x="214" y="1661"/>
                    </a:lnTo>
                    <a:lnTo>
                      <a:pt x="216" y="1667"/>
                    </a:lnTo>
                    <a:lnTo>
                      <a:pt x="218" y="1674"/>
                    </a:lnTo>
                    <a:lnTo>
                      <a:pt x="218" y="1674"/>
                    </a:lnTo>
                    <a:lnTo>
                      <a:pt x="222" y="1697"/>
                    </a:lnTo>
                    <a:lnTo>
                      <a:pt x="226" y="1712"/>
                    </a:lnTo>
                    <a:lnTo>
                      <a:pt x="228" y="1717"/>
                    </a:lnTo>
                    <a:lnTo>
                      <a:pt x="231" y="1723"/>
                    </a:lnTo>
                    <a:lnTo>
                      <a:pt x="239" y="1733"/>
                    </a:lnTo>
                    <a:lnTo>
                      <a:pt x="239" y="1733"/>
                    </a:lnTo>
                    <a:lnTo>
                      <a:pt x="242" y="1737"/>
                    </a:lnTo>
                    <a:lnTo>
                      <a:pt x="246" y="1740"/>
                    </a:lnTo>
                    <a:lnTo>
                      <a:pt x="254" y="1744"/>
                    </a:lnTo>
                    <a:lnTo>
                      <a:pt x="258" y="1746"/>
                    </a:lnTo>
                    <a:lnTo>
                      <a:pt x="262" y="1749"/>
                    </a:lnTo>
                    <a:lnTo>
                      <a:pt x="266" y="1755"/>
                    </a:lnTo>
                    <a:lnTo>
                      <a:pt x="270" y="1761"/>
                    </a:lnTo>
                    <a:lnTo>
                      <a:pt x="270" y="1761"/>
                    </a:lnTo>
                    <a:lnTo>
                      <a:pt x="275" y="1771"/>
                    </a:lnTo>
                    <a:lnTo>
                      <a:pt x="278" y="1783"/>
                    </a:lnTo>
                    <a:lnTo>
                      <a:pt x="286" y="1808"/>
                    </a:lnTo>
                    <a:lnTo>
                      <a:pt x="293" y="1831"/>
                    </a:lnTo>
                    <a:lnTo>
                      <a:pt x="296" y="1840"/>
                    </a:lnTo>
                    <a:lnTo>
                      <a:pt x="300" y="1846"/>
                    </a:lnTo>
                    <a:lnTo>
                      <a:pt x="300" y="1846"/>
                    </a:lnTo>
                    <a:lnTo>
                      <a:pt x="300" y="1847"/>
                    </a:lnTo>
                    <a:lnTo>
                      <a:pt x="300" y="1848"/>
                    </a:lnTo>
                    <a:lnTo>
                      <a:pt x="294" y="1848"/>
                    </a:lnTo>
                    <a:lnTo>
                      <a:pt x="272" y="1844"/>
                    </a:lnTo>
                    <a:lnTo>
                      <a:pt x="258" y="1842"/>
                    </a:lnTo>
                    <a:lnTo>
                      <a:pt x="251" y="1842"/>
                    </a:lnTo>
                    <a:lnTo>
                      <a:pt x="243" y="1843"/>
                    </a:lnTo>
                    <a:lnTo>
                      <a:pt x="235" y="1844"/>
                    </a:lnTo>
                    <a:lnTo>
                      <a:pt x="228" y="1846"/>
                    </a:lnTo>
                    <a:lnTo>
                      <a:pt x="221" y="1849"/>
                    </a:lnTo>
                    <a:lnTo>
                      <a:pt x="215" y="1855"/>
                    </a:lnTo>
                    <a:lnTo>
                      <a:pt x="215" y="1855"/>
                    </a:lnTo>
                    <a:lnTo>
                      <a:pt x="209" y="1860"/>
                    </a:lnTo>
                    <a:lnTo>
                      <a:pt x="205" y="1866"/>
                    </a:lnTo>
                    <a:lnTo>
                      <a:pt x="202" y="1871"/>
                    </a:lnTo>
                    <a:lnTo>
                      <a:pt x="198" y="1877"/>
                    </a:lnTo>
                    <a:lnTo>
                      <a:pt x="195" y="1889"/>
                    </a:lnTo>
                    <a:lnTo>
                      <a:pt x="193" y="1900"/>
                    </a:lnTo>
                    <a:lnTo>
                      <a:pt x="193" y="1911"/>
                    </a:lnTo>
                    <a:lnTo>
                      <a:pt x="194" y="1921"/>
                    </a:lnTo>
                    <a:lnTo>
                      <a:pt x="197" y="1939"/>
                    </a:lnTo>
                    <a:lnTo>
                      <a:pt x="197" y="1939"/>
                    </a:lnTo>
                    <a:lnTo>
                      <a:pt x="199" y="1948"/>
                    </a:lnTo>
                    <a:lnTo>
                      <a:pt x="202" y="1960"/>
                    </a:lnTo>
                    <a:lnTo>
                      <a:pt x="206" y="1973"/>
                    </a:lnTo>
                    <a:lnTo>
                      <a:pt x="210" y="1985"/>
                    </a:lnTo>
                    <a:lnTo>
                      <a:pt x="217" y="1996"/>
                    </a:lnTo>
                    <a:lnTo>
                      <a:pt x="220" y="2001"/>
                    </a:lnTo>
                    <a:lnTo>
                      <a:pt x="223" y="2004"/>
                    </a:lnTo>
                    <a:lnTo>
                      <a:pt x="228" y="2008"/>
                    </a:lnTo>
                    <a:lnTo>
                      <a:pt x="232" y="2009"/>
                    </a:lnTo>
                    <a:lnTo>
                      <a:pt x="237" y="2010"/>
                    </a:lnTo>
                    <a:lnTo>
                      <a:pt x="241" y="2009"/>
                    </a:lnTo>
                    <a:lnTo>
                      <a:pt x="241" y="2009"/>
                    </a:lnTo>
                    <a:lnTo>
                      <a:pt x="246" y="2006"/>
                    </a:lnTo>
                    <a:lnTo>
                      <a:pt x="250" y="2003"/>
                    </a:lnTo>
                    <a:lnTo>
                      <a:pt x="254" y="1999"/>
                    </a:lnTo>
                    <a:lnTo>
                      <a:pt x="257" y="1994"/>
                    </a:lnTo>
                    <a:lnTo>
                      <a:pt x="264" y="1984"/>
                    </a:lnTo>
                    <a:lnTo>
                      <a:pt x="269" y="1973"/>
                    </a:lnTo>
                    <a:lnTo>
                      <a:pt x="275" y="1965"/>
                    </a:lnTo>
                    <a:lnTo>
                      <a:pt x="278" y="1962"/>
                    </a:lnTo>
                    <a:lnTo>
                      <a:pt x="280" y="1960"/>
                    </a:lnTo>
                    <a:lnTo>
                      <a:pt x="283" y="1960"/>
                    </a:lnTo>
                    <a:lnTo>
                      <a:pt x="287" y="1961"/>
                    </a:lnTo>
                    <a:lnTo>
                      <a:pt x="290" y="1963"/>
                    </a:lnTo>
                    <a:lnTo>
                      <a:pt x="293" y="1968"/>
                    </a:lnTo>
                    <a:lnTo>
                      <a:pt x="293" y="1968"/>
                    </a:lnTo>
                    <a:lnTo>
                      <a:pt x="300" y="1980"/>
                    </a:lnTo>
                    <a:lnTo>
                      <a:pt x="305" y="1993"/>
                    </a:lnTo>
                    <a:lnTo>
                      <a:pt x="313" y="2020"/>
                    </a:lnTo>
                    <a:lnTo>
                      <a:pt x="317" y="2032"/>
                    </a:lnTo>
                    <a:lnTo>
                      <a:pt x="322" y="2042"/>
                    </a:lnTo>
                    <a:lnTo>
                      <a:pt x="325" y="2047"/>
                    </a:lnTo>
                    <a:lnTo>
                      <a:pt x="328" y="2051"/>
                    </a:lnTo>
                    <a:lnTo>
                      <a:pt x="332" y="2056"/>
                    </a:lnTo>
                    <a:lnTo>
                      <a:pt x="337" y="2058"/>
                    </a:lnTo>
                    <a:lnTo>
                      <a:pt x="337" y="2058"/>
                    </a:lnTo>
                    <a:lnTo>
                      <a:pt x="358" y="2069"/>
                    </a:lnTo>
                    <a:lnTo>
                      <a:pt x="368" y="2073"/>
                    </a:lnTo>
                    <a:lnTo>
                      <a:pt x="378" y="2075"/>
                    </a:lnTo>
                    <a:lnTo>
                      <a:pt x="389" y="2076"/>
                    </a:lnTo>
                    <a:lnTo>
                      <a:pt x="394" y="2075"/>
                    </a:lnTo>
                    <a:lnTo>
                      <a:pt x="398" y="2074"/>
                    </a:lnTo>
                    <a:lnTo>
                      <a:pt x="403" y="2071"/>
                    </a:lnTo>
                    <a:lnTo>
                      <a:pt x="408" y="2068"/>
                    </a:lnTo>
                    <a:lnTo>
                      <a:pt x="412" y="2063"/>
                    </a:lnTo>
                    <a:lnTo>
                      <a:pt x="415" y="2058"/>
                    </a:lnTo>
                    <a:lnTo>
                      <a:pt x="415" y="2058"/>
                    </a:lnTo>
                    <a:lnTo>
                      <a:pt x="419" y="2052"/>
                    </a:lnTo>
                    <a:lnTo>
                      <a:pt x="422" y="2046"/>
                    </a:lnTo>
                    <a:lnTo>
                      <a:pt x="427" y="2032"/>
                    </a:lnTo>
                    <a:lnTo>
                      <a:pt x="431" y="2017"/>
                    </a:lnTo>
                    <a:lnTo>
                      <a:pt x="434" y="2004"/>
                    </a:lnTo>
                    <a:lnTo>
                      <a:pt x="436" y="1991"/>
                    </a:lnTo>
                    <a:lnTo>
                      <a:pt x="440" y="1980"/>
                    </a:lnTo>
                    <a:lnTo>
                      <a:pt x="443" y="1975"/>
                    </a:lnTo>
                    <a:lnTo>
                      <a:pt x="446" y="1972"/>
                    </a:lnTo>
                    <a:lnTo>
                      <a:pt x="449" y="1967"/>
                    </a:lnTo>
                    <a:lnTo>
                      <a:pt x="454" y="1965"/>
                    </a:lnTo>
                    <a:lnTo>
                      <a:pt x="454" y="1965"/>
                    </a:lnTo>
                    <a:lnTo>
                      <a:pt x="458" y="1963"/>
                    </a:lnTo>
                    <a:lnTo>
                      <a:pt x="463" y="1962"/>
                    </a:lnTo>
                    <a:lnTo>
                      <a:pt x="476" y="1961"/>
                    </a:lnTo>
                    <a:lnTo>
                      <a:pt x="491" y="1962"/>
                    </a:lnTo>
                    <a:lnTo>
                      <a:pt x="506" y="1964"/>
                    </a:lnTo>
                    <a:lnTo>
                      <a:pt x="536" y="1970"/>
                    </a:lnTo>
                    <a:lnTo>
                      <a:pt x="562" y="1977"/>
                    </a:lnTo>
                    <a:lnTo>
                      <a:pt x="562" y="1977"/>
                    </a:lnTo>
                    <a:lnTo>
                      <a:pt x="574" y="1978"/>
                    </a:lnTo>
                    <a:lnTo>
                      <a:pt x="591" y="1978"/>
                    </a:lnTo>
                    <a:lnTo>
                      <a:pt x="612" y="1978"/>
                    </a:lnTo>
                    <a:lnTo>
                      <a:pt x="634" y="1977"/>
                    </a:lnTo>
                    <a:lnTo>
                      <a:pt x="679" y="1973"/>
                    </a:lnTo>
                    <a:lnTo>
                      <a:pt x="715" y="1968"/>
                    </a:lnTo>
                    <a:lnTo>
                      <a:pt x="715" y="1968"/>
                    </a:lnTo>
                    <a:lnTo>
                      <a:pt x="743" y="1963"/>
                    </a:lnTo>
                    <a:lnTo>
                      <a:pt x="755" y="1962"/>
                    </a:lnTo>
                    <a:lnTo>
                      <a:pt x="765" y="1961"/>
                    </a:lnTo>
                    <a:lnTo>
                      <a:pt x="774" y="1963"/>
                    </a:lnTo>
                    <a:lnTo>
                      <a:pt x="779" y="1964"/>
                    </a:lnTo>
                    <a:lnTo>
                      <a:pt x="782" y="1966"/>
                    </a:lnTo>
                    <a:lnTo>
                      <a:pt x="785" y="1968"/>
                    </a:lnTo>
                    <a:lnTo>
                      <a:pt x="787" y="1973"/>
                    </a:lnTo>
                    <a:lnTo>
                      <a:pt x="789" y="1977"/>
                    </a:lnTo>
                    <a:lnTo>
                      <a:pt x="791" y="1982"/>
                    </a:lnTo>
                    <a:lnTo>
                      <a:pt x="791" y="1982"/>
                    </a:lnTo>
                    <a:lnTo>
                      <a:pt x="792" y="1989"/>
                    </a:lnTo>
                    <a:lnTo>
                      <a:pt x="792" y="1994"/>
                    </a:lnTo>
                    <a:lnTo>
                      <a:pt x="789" y="2008"/>
                    </a:lnTo>
                    <a:lnTo>
                      <a:pt x="785" y="2020"/>
                    </a:lnTo>
                    <a:lnTo>
                      <a:pt x="779" y="2030"/>
                    </a:lnTo>
                    <a:lnTo>
                      <a:pt x="772" y="2040"/>
                    </a:lnTo>
                    <a:lnTo>
                      <a:pt x="765" y="2048"/>
                    </a:lnTo>
                    <a:lnTo>
                      <a:pt x="760" y="2053"/>
                    </a:lnTo>
                    <a:lnTo>
                      <a:pt x="756" y="2056"/>
                    </a:lnTo>
                    <a:lnTo>
                      <a:pt x="756" y="2056"/>
                    </a:lnTo>
                    <a:lnTo>
                      <a:pt x="745" y="2058"/>
                    </a:lnTo>
                    <a:lnTo>
                      <a:pt x="728" y="2061"/>
                    </a:lnTo>
                    <a:lnTo>
                      <a:pt x="719" y="2063"/>
                    </a:lnTo>
                    <a:lnTo>
                      <a:pt x="708" y="2064"/>
                    </a:lnTo>
                    <a:lnTo>
                      <a:pt x="698" y="2063"/>
                    </a:lnTo>
                    <a:lnTo>
                      <a:pt x="689" y="2061"/>
                    </a:lnTo>
                    <a:lnTo>
                      <a:pt x="689" y="2061"/>
                    </a:lnTo>
                    <a:lnTo>
                      <a:pt x="680" y="2057"/>
                    </a:lnTo>
                    <a:lnTo>
                      <a:pt x="674" y="2051"/>
                    </a:lnTo>
                    <a:lnTo>
                      <a:pt x="660" y="2037"/>
                    </a:lnTo>
                    <a:lnTo>
                      <a:pt x="652" y="2030"/>
                    </a:lnTo>
                    <a:lnTo>
                      <a:pt x="643" y="2024"/>
                    </a:lnTo>
                    <a:lnTo>
                      <a:pt x="632" y="2020"/>
                    </a:lnTo>
                    <a:lnTo>
                      <a:pt x="626" y="2018"/>
                    </a:lnTo>
                    <a:lnTo>
                      <a:pt x="619" y="2017"/>
                    </a:lnTo>
                    <a:lnTo>
                      <a:pt x="619" y="2017"/>
                    </a:lnTo>
                    <a:lnTo>
                      <a:pt x="591" y="2015"/>
                    </a:lnTo>
                    <a:lnTo>
                      <a:pt x="566" y="2011"/>
                    </a:lnTo>
                    <a:lnTo>
                      <a:pt x="542" y="2008"/>
                    </a:lnTo>
                    <a:lnTo>
                      <a:pt x="520" y="2003"/>
                    </a:lnTo>
                    <a:lnTo>
                      <a:pt x="520" y="2003"/>
                    </a:lnTo>
                    <a:lnTo>
                      <a:pt x="510" y="2001"/>
                    </a:lnTo>
                    <a:lnTo>
                      <a:pt x="500" y="2001"/>
                    </a:lnTo>
                    <a:lnTo>
                      <a:pt x="492" y="2002"/>
                    </a:lnTo>
                    <a:lnTo>
                      <a:pt x="484" y="2004"/>
                    </a:lnTo>
                    <a:lnTo>
                      <a:pt x="478" y="2006"/>
                    </a:lnTo>
                    <a:lnTo>
                      <a:pt x="472" y="2011"/>
                    </a:lnTo>
                    <a:lnTo>
                      <a:pt x="471" y="2013"/>
                    </a:lnTo>
                    <a:lnTo>
                      <a:pt x="470" y="2015"/>
                    </a:lnTo>
                    <a:lnTo>
                      <a:pt x="470" y="2017"/>
                    </a:lnTo>
                    <a:lnTo>
                      <a:pt x="471" y="2021"/>
                    </a:lnTo>
                    <a:lnTo>
                      <a:pt x="471" y="2021"/>
                    </a:lnTo>
                    <a:lnTo>
                      <a:pt x="482" y="2044"/>
                    </a:lnTo>
                    <a:lnTo>
                      <a:pt x="487" y="2057"/>
                    </a:lnTo>
                    <a:lnTo>
                      <a:pt x="494" y="2073"/>
                    </a:lnTo>
                    <a:lnTo>
                      <a:pt x="494" y="2073"/>
                    </a:lnTo>
                    <a:lnTo>
                      <a:pt x="495" y="2077"/>
                    </a:lnTo>
                    <a:lnTo>
                      <a:pt x="496" y="2082"/>
                    </a:lnTo>
                    <a:lnTo>
                      <a:pt x="496" y="2092"/>
                    </a:lnTo>
                    <a:lnTo>
                      <a:pt x="494" y="2101"/>
                    </a:lnTo>
                    <a:lnTo>
                      <a:pt x="492" y="2111"/>
                    </a:lnTo>
                    <a:lnTo>
                      <a:pt x="488" y="2122"/>
                    </a:lnTo>
                    <a:lnTo>
                      <a:pt x="486" y="2132"/>
                    </a:lnTo>
                    <a:lnTo>
                      <a:pt x="486" y="2143"/>
                    </a:lnTo>
                    <a:lnTo>
                      <a:pt x="487" y="2148"/>
                    </a:lnTo>
                    <a:lnTo>
                      <a:pt x="488" y="2154"/>
                    </a:lnTo>
                    <a:lnTo>
                      <a:pt x="488" y="2154"/>
                    </a:lnTo>
                    <a:lnTo>
                      <a:pt x="492" y="2166"/>
                    </a:lnTo>
                    <a:lnTo>
                      <a:pt x="494" y="2180"/>
                    </a:lnTo>
                    <a:lnTo>
                      <a:pt x="499" y="2209"/>
                    </a:lnTo>
                    <a:lnTo>
                      <a:pt x="502" y="2237"/>
                    </a:lnTo>
                    <a:lnTo>
                      <a:pt x="503" y="2256"/>
                    </a:lnTo>
                    <a:lnTo>
                      <a:pt x="503" y="2256"/>
                    </a:lnTo>
                    <a:lnTo>
                      <a:pt x="505" y="2265"/>
                    </a:lnTo>
                    <a:lnTo>
                      <a:pt x="509" y="2277"/>
                    </a:lnTo>
                    <a:lnTo>
                      <a:pt x="522" y="2306"/>
                    </a:lnTo>
                    <a:lnTo>
                      <a:pt x="534" y="2336"/>
                    </a:lnTo>
                    <a:lnTo>
                      <a:pt x="539" y="2347"/>
                    </a:lnTo>
                    <a:lnTo>
                      <a:pt x="541" y="2354"/>
                    </a:lnTo>
                    <a:lnTo>
                      <a:pt x="541" y="2354"/>
                    </a:lnTo>
                    <a:lnTo>
                      <a:pt x="540" y="2361"/>
                    </a:lnTo>
                    <a:lnTo>
                      <a:pt x="539" y="2366"/>
                    </a:lnTo>
                    <a:lnTo>
                      <a:pt x="536" y="2373"/>
                    </a:lnTo>
                    <a:lnTo>
                      <a:pt x="533" y="2378"/>
                    </a:lnTo>
                    <a:lnTo>
                      <a:pt x="529" y="2384"/>
                    </a:lnTo>
                    <a:lnTo>
                      <a:pt x="524" y="2387"/>
                    </a:lnTo>
                    <a:lnTo>
                      <a:pt x="520" y="2389"/>
                    </a:lnTo>
                    <a:lnTo>
                      <a:pt x="515" y="2389"/>
                    </a:lnTo>
                    <a:lnTo>
                      <a:pt x="515" y="2389"/>
                    </a:lnTo>
                    <a:lnTo>
                      <a:pt x="511" y="2388"/>
                    </a:lnTo>
                    <a:lnTo>
                      <a:pt x="509" y="2387"/>
                    </a:lnTo>
                    <a:lnTo>
                      <a:pt x="504" y="2381"/>
                    </a:lnTo>
                    <a:lnTo>
                      <a:pt x="498" y="2373"/>
                    </a:lnTo>
                    <a:lnTo>
                      <a:pt x="493" y="2363"/>
                    </a:lnTo>
                    <a:lnTo>
                      <a:pt x="482" y="2342"/>
                    </a:lnTo>
                    <a:lnTo>
                      <a:pt x="476" y="2334"/>
                    </a:lnTo>
                    <a:lnTo>
                      <a:pt x="471" y="2326"/>
                    </a:lnTo>
                    <a:lnTo>
                      <a:pt x="471" y="2326"/>
                    </a:lnTo>
                    <a:lnTo>
                      <a:pt x="469" y="2322"/>
                    </a:lnTo>
                    <a:lnTo>
                      <a:pt x="467" y="2318"/>
                    </a:lnTo>
                    <a:lnTo>
                      <a:pt x="463" y="2307"/>
                    </a:lnTo>
                    <a:lnTo>
                      <a:pt x="462" y="2297"/>
                    </a:lnTo>
                    <a:lnTo>
                      <a:pt x="462" y="2283"/>
                    </a:lnTo>
                    <a:lnTo>
                      <a:pt x="464" y="2257"/>
                    </a:lnTo>
                    <a:lnTo>
                      <a:pt x="466" y="2232"/>
                    </a:lnTo>
                    <a:lnTo>
                      <a:pt x="466" y="2232"/>
                    </a:lnTo>
                    <a:lnTo>
                      <a:pt x="464" y="2219"/>
                    </a:lnTo>
                    <a:lnTo>
                      <a:pt x="463" y="2204"/>
                    </a:lnTo>
                    <a:lnTo>
                      <a:pt x="460" y="2186"/>
                    </a:lnTo>
                    <a:lnTo>
                      <a:pt x="458" y="2168"/>
                    </a:lnTo>
                    <a:lnTo>
                      <a:pt x="454" y="2153"/>
                    </a:lnTo>
                    <a:lnTo>
                      <a:pt x="449" y="2140"/>
                    </a:lnTo>
                    <a:lnTo>
                      <a:pt x="447" y="2134"/>
                    </a:lnTo>
                    <a:lnTo>
                      <a:pt x="444" y="2131"/>
                    </a:lnTo>
                    <a:lnTo>
                      <a:pt x="442" y="2129"/>
                    </a:lnTo>
                    <a:lnTo>
                      <a:pt x="439" y="2128"/>
                    </a:lnTo>
                    <a:lnTo>
                      <a:pt x="439" y="2128"/>
                    </a:lnTo>
                    <a:lnTo>
                      <a:pt x="424" y="2131"/>
                    </a:lnTo>
                    <a:lnTo>
                      <a:pt x="406" y="2136"/>
                    </a:lnTo>
                    <a:lnTo>
                      <a:pt x="384" y="2144"/>
                    </a:lnTo>
                    <a:lnTo>
                      <a:pt x="374" y="2149"/>
                    </a:lnTo>
                    <a:lnTo>
                      <a:pt x="363" y="2154"/>
                    </a:lnTo>
                    <a:lnTo>
                      <a:pt x="363" y="2154"/>
                    </a:lnTo>
                    <a:lnTo>
                      <a:pt x="359" y="2158"/>
                    </a:lnTo>
                    <a:lnTo>
                      <a:pt x="354" y="2162"/>
                    </a:lnTo>
                    <a:lnTo>
                      <a:pt x="351" y="2169"/>
                    </a:lnTo>
                    <a:lnTo>
                      <a:pt x="348" y="2177"/>
                    </a:lnTo>
                    <a:lnTo>
                      <a:pt x="342" y="2194"/>
                    </a:lnTo>
                    <a:lnTo>
                      <a:pt x="338" y="2213"/>
                    </a:lnTo>
                    <a:lnTo>
                      <a:pt x="335" y="2232"/>
                    </a:lnTo>
                    <a:lnTo>
                      <a:pt x="334" y="2250"/>
                    </a:lnTo>
                    <a:lnTo>
                      <a:pt x="334" y="2264"/>
                    </a:lnTo>
                    <a:lnTo>
                      <a:pt x="335" y="2274"/>
                    </a:lnTo>
                    <a:lnTo>
                      <a:pt x="335" y="2274"/>
                    </a:lnTo>
                    <a:lnTo>
                      <a:pt x="335" y="2282"/>
                    </a:lnTo>
                    <a:lnTo>
                      <a:pt x="332" y="2298"/>
                    </a:lnTo>
                    <a:lnTo>
                      <a:pt x="330" y="2315"/>
                    </a:lnTo>
                    <a:lnTo>
                      <a:pt x="326" y="2335"/>
                    </a:lnTo>
                    <a:lnTo>
                      <a:pt x="320" y="2353"/>
                    </a:lnTo>
                    <a:lnTo>
                      <a:pt x="314" y="2372"/>
                    </a:lnTo>
                    <a:lnTo>
                      <a:pt x="306" y="2386"/>
                    </a:lnTo>
                    <a:lnTo>
                      <a:pt x="303" y="2391"/>
                    </a:lnTo>
                    <a:lnTo>
                      <a:pt x="300" y="2396"/>
                    </a:lnTo>
                    <a:lnTo>
                      <a:pt x="300" y="2396"/>
                    </a:lnTo>
                    <a:lnTo>
                      <a:pt x="296" y="2399"/>
                    </a:lnTo>
                    <a:lnTo>
                      <a:pt x="294" y="2402"/>
                    </a:lnTo>
                    <a:lnTo>
                      <a:pt x="294" y="2406"/>
                    </a:lnTo>
                    <a:lnTo>
                      <a:pt x="294" y="2410"/>
                    </a:lnTo>
                    <a:lnTo>
                      <a:pt x="298" y="2420"/>
                    </a:lnTo>
                    <a:lnTo>
                      <a:pt x="303" y="2433"/>
                    </a:lnTo>
                    <a:lnTo>
                      <a:pt x="308" y="2449"/>
                    </a:lnTo>
                    <a:lnTo>
                      <a:pt x="312" y="2460"/>
                    </a:lnTo>
                    <a:lnTo>
                      <a:pt x="314" y="2471"/>
                    </a:lnTo>
                    <a:lnTo>
                      <a:pt x="315" y="2485"/>
                    </a:lnTo>
                    <a:lnTo>
                      <a:pt x="316" y="2499"/>
                    </a:lnTo>
                    <a:lnTo>
                      <a:pt x="315" y="2517"/>
                    </a:lnTo>
                    <a:lnTo>
                      <a:pt x="314" y="2535"/>
                    </a:lnTo>
                    <a:lnTo>
                      <a:pt x="314" y="2535"/>
                    </a:lnTo>
                    <a:lnTo>
                      <a:pt x="312" y="2553"/>
                    </a:lnTo>
                    <a:lnTo>
                      <a:pt x="308" y="2568"/>
                    </a:lnTo>
                    <a:lnTo>
                      <a:pt x="306" y="2580"/>
                    </a:lnTo>
                    <a:lnTo>
                      <a:pt x="303" y="2590"/>
                    </a:lnTo>
                    <a:lnTo>
                      <a:pt x="300" y="2596"/>
                    </a:lnTo>
                    <a:lnTo>
                      <a:pt x="296" y="2602"/>
                    </a:lnTo>
                    <a:lnTo>
                      <a:pt x="293" y="2606"/>
                    </a:lnTo>
                    <a:lnTo>
                      <a:pt x="291" y="2608"/>
                    </a:lnTo>
                    <a:lnTo>
                      <a:pt x="287" y="2611"/>
                    </a:lnTo>
                    <a:lnTo>
                      <a:pt x="284" y="2611"/>
                    </a:lnTo>
                    <a:lnTo>
                      <a:pt x="283" y="2612"/>
                    </a:lnTo>
                    <a:lnTo>
                      <a:pt x="284" y="2613"/>
                    </a:lnTo>
                    <a:lnTo>
                      <a:pt x="288" y="2616"/>
                    </a:lnTo>
                    <a:lnTo>
                      <a:pt x="288" y="2616"/>
                    </a:lnTo>
                    <a:lnTo>
                      <a:pt x="291" y="2619"/>
                    </a:lnTo>
                    <a:lnTo>
                      <a:pt x="295" y="2623"/>
                    </a:lnTo>
                    <a:lnTo>
                      <a:pt x="306" y="2628"/>
                    </a:lnTo>
                    <a:lnTo>
                      <a:pt x="332" y="2639"/>
                    </a:lnTo>
                    <a:lnTo>
                      <a:pt x="347" y="2647"/>
                    </a:lnTo>
                    <a:lnTo>
                      <a:pt x="360" y="2654"/>
                    </a:lnTo>
                    <a:lnTo>
                      <a:pt x="365" y="2660"/>
                    </a:lnTo>
                    <a:lnTo>
                      <a:pt x="371" y="2665"/>
                    </a:lnTo>
                    <a:lnTo>
                      <a:pt x="375" y="2671"/>
                    </a:lnTo>
                    <a:lnTo>
                      <a:pt x="378" y="2677"/>
                    </a:lnTo>
                    <a:lnTo>
                      <a:pt x="378" y="2677"/>
                    </a:lnTo>
                    <a:lnTo>
                      <a:pt x="388" y="2703"/>
                    </a:lnTo>
                    <a:lnTo>
                      <a:pt x="395" y="2723"/>
                    </a:lnTo>
                    <a:lnTo>
                      <a:pt x="397" y="2731"/>
                    </a:lnTo>
                    <a:lnTo>
                      <a:pt x="397" y="2737"/>
                    </a:lnTo>
                    <a:lnTo>
                      <a:pt x="396" y="2742"/>
                    </a:lnTo>
                    <a:lnTo>
                      <a:pt x="392" y="2745"/>
                    </a:lnTo>
                    <a:lnTo>
                      <a:pt x="392" y="2745"/>
                    </a:lnTo>
                    <a:lnTo>
                      <a:pt x="388" y="2748"/>
                    </a:lnTo>
                    <a:lnTo>
                      <a:pt x="383" y="2754"/>
                    </a:lnTo>
                    <a:lnTo>
                      <a:pt x="377" y="2760"/>
                    </a:lnTo>
                    <a:lnTo>
                      <a:pt x="373" y="2767"/>
                    </a:lnTo>
                    <a:lnTo>
                      <a:pt x="368" y="2774"/>
                    </a:lnTo>
                    <a:lnTo>
                      <a:pt x="365" y="2782"/>
                    </a:lnTo>
                    <a:lnTo>
                      <a:pt x="363" y="2788"/>
                    </a:lnTo>
                    <a:lnTo>
                      <a:pt x="363" y="2794"/>
                    </a:lnTo>
                    <a:lnTo>
                      <a:pt x="363" y="2794"/>
                    </a:lnTo>
                    <a:lnTo>
                      <a:pt x="368" y="2803"/>
                    </a:lnTo>
                    <a:lnTo>
                      <a:pt x="380" y="2819"/>
                    </a:lnTo>
                    <a:lnTo>
                      <a:pt x="414" y="2864"/>
                    </a:lnTo>
                    <a:lnTo>
                      <a:pt x="433" y="2889"/>
                    </a:lnTo>
                    <a:lnTo>
                      <a:pt x="448" y="2914"/>
                    </a:lnTo>
                    <a:lnTo>
                      <a:pt x="455" y="2925"/>
                    </a:lnTo>
                    <a:lnTo>
                      <a:pt x="460" y="2935"/>
                    </a:lnTo>
                    <a:lnTo>
                      <a:pt x="463" y="2943"/>
                    </a:lnTo>
                    <a:lnTo>
                      <a:pt x="466" y="2951"/>
                    </a:lnTo>
                    <a:lnTo>
                      <a:pt x="466" y="2951"/>
                    </a:lnTo>
                    <a:lnTo>
                      <a:pt x="467" y="2959"/>
                    </a:lnTo>
                    <a:lnTo>
                      <a:pt x="469" y="2967"/>
                    </a:lnTo>
                    <a:lnTo>
                      <a:pt x="478" y="2988"/>
                    </a:lnTo>
                    <a:lnTo>
                      <a:pt x="502" y="3039"/>
                    </a:lnTo>
                    <a:lnTo>
                      <a:pt x="514" y="3065"/>
                    </a:lnTo>
                    <a:lnTo>
                      <a:pt x="518" y="3077"/>
                    </a:lnTo>
                    <a:lnTo>
                      <a:pt x="522" y="3089"/>
                    </a:lnTo>
                    <a:lnTo>
                      <a:pt x="524" y="3100"/>
                    </a:lnTo>
                    <a:lnTo>
                      <a:pt x="526" y="3110"/>
                    </a:lnTo>
                    <a:lnTo>
                      <a:pt x="526" y="3119"/>
                    </a:lnTo>
                    <a:lnTo>
                      <a:pt x="523" y="3125"/>
                    </a:lnTo>
                    <a:lnTo>
                      <a:pt x="523" y="3125"/>
                    </a:lnTo>
                    <a:lnTo>
                      <a:pt x="518" y="3137"/>
                    </a:lnTo>
                    <a:lnTo>
                      <a:pt x="516" y="3148"/>
                    </a:lnTo>
                    <a:lnTo>
                      <a:pt x="516" y="3159"/>
                    </a:lnTo>
                    <a:lnTo>
                      <a:pt x="517" y="3169"/>
                    </a:lnTo>
                    <a:lnTo>
                      <a:pt x="519" y="3179"/>
                    </a:lnTo>
                    <a:lnTo>
                      <a:pt x="523" y="3186"/>
                    </a:lnTo>
                    <a:lnTo>
                      <a:pt x="528" y="3193"/>
                    </a:lnTo>
                    <a:lnTo>
                      <a:pt x="532" y="3198"/>
                    </a:lnTo>
                    <a:lnTo>
                      <a:pt x="532" y="3198"/>
                    </a:lnTo>
                    <a:lnTo>
                      <a:pt x="534" y="3200"/>
                    </a:lnTo>
                    <a:lnTo>
                      <a:pt x="538" y="3201"/>
                    </a:lnTo>
                    <a:lnTo>
                      <a:pt x="544" y="3202"/>
                    </a:lnTo>
                    <a:lnTo>
                      <a:pt x="559" y="3200"/>
                    </a:lnTo>
                    <a:lnTo>
                      <a:pt x="568" y="3200"/>
                    </a:lnTo>
                    <a:lnTo>
                      <a:pt x="571" y="3200"/>
                    </a:lnTo>
                    <a:lnTo>
                      <a:pt x="576" y="3201"/>
                    </a:lnTo>
                    <a:lnTo>
                      <a:pt x="579" y="3203"/>
                    </a:lnTo>
                    <a:lnTo>
                      <a:pt x="582" y="3206"/>
                    </a:lnTo>
                    <a:lnTo>
                      <a:pt x="584" y="3210"/>
                    </a:lnTo>
                    <a:lnTo>
                      <a:pt x="588" y="3216"/>
                    </a:lnTo>
                    <a:lnTo>
                      <a:pt x="588" y="3216"/>
                    </a:lnTo>
                    <a:lnTo>
                      <a:pt x="591" y="3228"/>
                    </a:lnTo>
                    <a:lnTo>
                      <a:pt x="592" y="3240"/>
                    </a:lnTo>
                    <a:lnTo>
                      <a:pt x="592" y="3251"/>
                    </a:lnTo>
                    <a:lnTo>
                      <a:pt x="592" y="3262"/>
                    </a:lnTo>
                    <a:lnTo>
                      <a:pt x="591" y="3273"/>
                    </a:lnTo>
                    <a:lnTo>
                      <a:pt x="591" y="3282"/>
                    </a:lnTo>
                    <a:lnTo>
                      <a:pt x="593" y="3292"/>
                    </a:lnTo>
                    <a:lnTo>
                      <a:pt x="596" y="3300"/>
                    </a:lnTo>
                    <a:lnTo>
                      <a:pt x="596" y="3300"/>
                    </a:lnTo>
                    <a:lnTo>
                      <a:pt x="599" y="3304"/>
                    </a:lnTo>
                    <a:lnTo>
                      <a:pt x="603" y="3309"/>
                    </a:lnTo>
                    <a:lnTo>
                      <a:pt x="613" y="3317"/>
                    </a:lnTo>
                    <a:lnTo>
                      <a:pt x="638" y="3338"/>
                    </a:lnTo>
                    <a:lnTo>
                      <a:pt x="651" y="3349"/>
                    </a:lnTo>
                    <a:lnTo>
                      <a:pt x="662" y="3361"/>
                    </a:lnTo>
                    <a:lnTo>
                      <a:pt x="665" y="3366"/>
                    </a:lnTo>
                    <a:lnTo>
                      <a:pt x="668" y="3372"/>
                    </a:lnTo>
                    <a:lnTo>
                      <a:pt x="671" y="3378"/>
                    </a:lnTo>
                    <a:lnTo>
                      <a:pt x="672" y="3384"/>
                    </a:lnTo>
                    <a:lnTo>
                      <a:pt x="672" y="3384"/>
                    </a:lnTo>
                    <a:lnTo>
                      <a:pt x="672" y="3390"/>
                    </a:lnTo>
                    <a:lnTo>
                      <a:pt x="671" y="3397"/>
                    </a:lnTo>
                    <a:lnTo>
                      <a:pt x="666" y="3410"/>
                    </a:lnTo>
                    <a:lnTo>
                      <a:pt x="655" y="3437"/>
                    </a:lnTo>
                    <a:lnTo>
                      <a:pt x="651" y="3450"/>
                    </a:lnTo>
                    <a:lnTo>
                      <a:pt x="647" y="3463"/>
                    </a:lnTo>
                    <a:lnTo>
                      <a:pt x="647" y="3470"/>
                    </a:lnTo>
                    <a:lnTo>
                      <a:pt x="645" y="3475"/>
                    </a:lnTo>
                    <a:lnTo>
                      <a:pt x="647" y="3481"/>
                    </a:lnTo>
                    <a:lnTo>
                      <a:pt x="649" y="3486"/>
                    </a:lnTo>
                    <a:lnTo>
                      <a:pt x="649" y="3486"/>
                    </a:lnTo>
                    <a:lnTo>
                      <a:pt x="651" y="3491"/>
                    </a:lnTo>
                    <a:lnTo>
                      <a:pt x="654" y="3494"/>
                    </a:lnTo>
                    <a:lnTo>
                      <a:pt x="657" y="3496"/>
                    </a:lnTo>
                    <a:lnTo>
                      <a:pt x="661" y="3498"/>
                    </a:lnTo>
                    <a:lnTo>
                      <a:pt x="669" y="3502"/>
                    </a:lnTo>
                    <a:lnTo>
                      <a:pt x="678" y="3505"/>
                    </a:lnTo>
                    <a:lnTo>
                      <a:pt x="686" y="3508"/>
                    </a:lnTo>
                    <a:lnTo>
                      <a:pt x="689" y="3511"/>
                    </a:lnTo>
                    <a:lnTo>
                      <a:pt x="691" y="3515"/>
                    </a:lnTo>
                    <a:lnTo>
                      <a:pt x="693" y="3518"/>
                    </a:lnTo>
                    <a:lnTo>
                      <a:pt x="695" y="3523"/>
                    </a:lnTo>
                    <a:lnTo>
                      <a:pt x="696" y="3530"/>
                    </a:lnTo>
                    <a:lnTo>
                      <a:pt x="695" y="3539"/>
                    </a:lnTo>
                    <a:lnTo>
                      <a:pt x="695" y="3539"/>
                    </a:lnTo>
                    <a:lnTo>
                      <a:pt x="693" y="3554"/>
                    </a:lnTo>
                    <a:lnTo>
                      <a:pt x="693" y="3568"/>
                    </a:lnTo>
                    <a:lnTo>
                      <a:pt x="693" y="3580"/>
                    </a:lnTo>
                    <a:lnTo>
                      <a:pt x="693" y="3591"/>
                    </a:lnTo>
                    <a:lnTo>
                      <a:pt x="691" y="3603"/>
                    </a:lnTo>
                    <a:lnTo>
                      <a:pt x="687" y="3616"/>
                    </a:lnTo>
                    <a:lnTo>
                      <a:pt x="678" y="3631"/>
                    </a:lnTo>
                    <a:lnTo>
                      <a:pt x="666" y="3649"/>
                    </a:lnTo>
                    <a:lnTo>
                      <a:pt x="666" y="3649"/>
                    </a:lnTo>
                    <a:lnTo>
                      <a:pt x="659" y="3659"/>
                    </a:lnTo>
                    <a:lnTo>
                      <a:pt x="653" y="3667"/>
                    </a:lnTo>
                    <a:lnTo>
                      <a:pt x="650" y="3675"/>
                    </a:lnTo>
                    <a:lnTo>
                      <a:pt x="647" y="3683"/>
                    </a:lnTo>
                    <a:lnTo>
                      <a:pt x="645" y="3689"/>
                    </a:lnTo>
                    <a:lnTo>
                      <a:pt x="644" y="3695"/>
                    </a:lnTo>
                    <a:lnTo>
                      <a:pt x="645" y="3700"/>
                    </a:lnTo>
                    <a:lnTo>
                      <a:pt x="647" y="3706"/>
                    </a:lnTo>
                    <a:lnTo>
                      <a:pt x="649" y="3710"/>
                    </a:lnTo>
                    <a:lnTo>
                      <a:pt x="651" y="3714"/>
                    </a:lnTo>
                    <a:lnTo>
                      <a:pt x="656" y="3723"/>
                    </a:lnTo>
                    <a:lnTo>
                      <a:pt x="668" y="3736"/>
                    </a:lnTo>
                    <a:lnTo>
                      <a:pt x="668" y="3736"/>
                    </a:lnTo>
                    <a:lnTo>
                      <a:pt x="671" y="3739"/>
                    </a:lnTo>
                    <a:lnTo>
                      <a:pt x="671" y="3742"/>
                    </a:lnTo>
                    <a:lnTo>
                      <a:pt x="669" y="3743"/>
                    </a:lnTo>
                    <a:lnTo>
                      <a:pt x="667" y="3744"/>
                    </a:lnTo>
                    <a:lnTo>
                      <a:pt x="660" y="3746"/>
                    </a:lnTo>
                    <a:lnTo>
                      <a:pt x="651" y="3748"/>
                    </a:lnTo>
                    <a:lnTo>
                      <a:pt x="645" y="3749"/>
                    </a:lnTo>
                    <a:lnTo>
                      <a:pt x="641" y="3751"/>
                    </a:lnTo>
                    <a:lnTo>
                      <a:pt x="637" y="3755"/>
                    </a:lnTo>
                    <a:lnTo>
                      <a:pt x="632" y="3758"/>
                    </a:lnTo>
                    <a:lnTo>
                      <a:pt x="629" y="3763"/>
                    </a:lnTo>
                    <a:lnTo>
                      <a:pt x="628" y="3769"/>
                    </a:lnTo>
                    <a:lnTo>
                      <a:pt x="627" y="3776"/>
                    </a:lnTo>
                    <a:lnTo>
                      <a:pt x="628" y="3785"/>
                    </a:lnTo>
                    <a:lnTo>
                      <a:pt x="628" y="3785"/>
                    </a:lnTo>
                    <a:lnTo>
                      <a:pt x="631" y="3805"/>
                    </a:lnTo>
                    <a:lnTo>
                      <a:pt x="636" y="3822"/>
                    </a:lnTo>
                    <a:lnTo>
                      <a:pt x="641" y="3839"/>
                    </a:lnTo>
                    <a:lnTo>
                      <a:pt x="647" y="3853"/>
                    </a:lnTo>
                    <a:lnTo>
                      <a:pt x="653" y="3865"/>
                    </a:lnTo>
                    <a:lnTo>
                      <a:pt x="660" y="3876"/>
                    </a:lnTo>
                    <a:lnTo>
                      <a:pt x="667" y="3882"/>
                    </a:lnTo>
                    <a:lnTo>
                      <a:pt x="671" y="3885"/>
                    </a:lnTo>
                    <a:lnTo>
                      <a:pt x="675" y="3888"/>
                    </a:lnTo>
                    <a:lnTo>
                      <a:pt x="675" y="3888"/>
                    </a:lnTo>
                    <a:lnTo>
                      <a:pt x="691" y="3894"/>
                    </a:lnTo>
                    <a:lnTo>
                      <a:pt x="711" y="3901"/>
                    </a:lnTo>
                    <a:lnTo>
                      <a:pt x="759" y="3916"/>
                    </a:lnTo>
                    <a:lnTo>
                      <a:pt x="759" y="3916"/>
                    </a:lnTo>
                    <a:lnTo>
                      <a:pt x="774" y="3923"/>
                    </a:lnTo>
                    <a:lnTo>
                      <a:pt x="792" y="3930"/>
                    </a:lnTo>
                    <a:lnTo>
                      <a:pt x="833" y="3950"/>
                    </a:lnTo>
                    <a:lnTo>
                      <a:pt x="876" y="3971"/>
                    </a:lnTo>
                    <a:lnTo>
                      <a:pt x="894" y="3979"/>
                    </a:lnTo>
                    <a:lnTo>
                      <a:pt x="911" y="3986"/>
                    </a:lnTo>
                    <a:lnTo>
                      <a:pt x="911" y="3986"/>
                    </a:lnTo>
                    <a:lnTo>
                      <a:pt x="917" y="3988"/>
                    </a:lnTo>
                    <a:lnTo>
                      <a:pt x="925" y="3990"/>
                    </a:lnTo>
                    <a:lnTo>
                      <a:pt x="941" y="3991"/>
                    </a:lnTo>
                    <a:lnTo>
                      <a:pt x="956" y="3990"/>
                    </a:lnTo>
                    <a:lnTo>
                      <a:pt x="973" y="3988"/>
                    </a:lnTo>
                    <a:lnTo>
                      <a:pt x="987" y="3987"/>
                    </a:lnTo>
                    <a:lnTo>
                      <a:pt x="999" y="3986"/>
                    </a:lnTo>
                    <a:lnTo>
                      <a:pt x="1004" y="3986"/>
                    </a:lnTo>
                    <a:lnTo>
                      <a:pt x="1009" y="3987"/>
                    </a:lnTo>
                    <a:lnTo>
                      <a:pt x="1012" y="3989"/>
                    </a:lnTo>
                    <a:lnTo>
                      <a:pt x="1015" y="3992"/>
                    </a:lnTo>
                    <a:lnTo>
                      <a:pt x="1015" y="3992"/>
                    </a:lnTo>
                    <a:lnTo>
                      <a:pt x="1026" y="4009"/>
                    </a:lnTo>
                    <a:lnTo>
                      <a:pt x="1041" y="4028"/>
                    </a:lnTo>
                    <a:lnTo>
                      <a:pt x="1049" y="4037"/>
                    </a:lnTo>
                    <a:lnTo>
                      <a:pt x="1057" y="4045"/>
                    </a:lnTo>
                    <a:lnTo>
                      <a:pt x="1064" y="4050"/>
                    </a:lnTo>
                    <a:lnTo>
                      <a:pt x="1070" y="4053"/>
                    </a:lnTo>
                    <a:lnTo>
                      <a:pt x="1070" y="4053"/>
                    </a:lnTo>
                    <a:lnTo>
                      <a:pt x="1087" y="4058"/>
                    </a:lnTo>
                    <a:lnTo>
                      <a:pt x="1098" y="4061"/>
                    </a:lnTo>
                    <a:lnTo>
                      <a:pt x="1111" y="4067"/>
                    </a:lnTo>
                    <a:lnTo>
                      <a:pt x="1124" y="4074"/>
                    </a:lnTo>
                    <a:lnTo>
                      <a:pt x="1137" y="4083"/>
                    </a:lnTo>
                    <a:lnTo>
                      <a:pt x="1143" y="4088"/>
                    </a:lnTo>
                    <a:lnTo>
                      <a:pt x="1148" y="4095"/>
                    </a:lnTo>
                    <a:lnTo>
                      <a:pt x="1153" y="4101"/>
                    </a:lnTo>
                    <a:lnTo>
                      <a:pt x="1157" y="4108"/>
                    </a:lnTo>
                    <a:lnTo>
                      <a:pt x="1157" y="4108"/>
                    </a:lnTo>
                    <a:lnTo>
                      <a:pt x="1166" y="4122"/>
                    </a:lnTo>
                    <a:lnTo>
                      <a:pt x="1176" y="4134"/>
                    </a:lnTo>
                    <a:lnTo>
                      <a:pt x="1185" y="4145"/>
                    </a:lnTo>
                    <a:lnTo>
                      <a:pt x="1196" y="4155"/>
                    </a:lnTo>
                    <a:lnTo>
                      <a:pt x="1217" y="4173"/>
                    </a:lnTo>
                    <a:lnTo>
                      <a:pt x="1226" y="4182"/>
                    </a:lnTo>
                    <a:lnTo>
                      <a:pt x="1233" y="4193"/>
                    </a:lnTo>
                    <a:lnTo>
                      <a:pt x="1233" y="4193"/>
                    </a:lnTo>
                    <a:lnTo>
                      <a:pt x="1239" y="4204"/>
                    </a:lnTo>
                    <a:lnTo>
                      <a:pt x="1243" y="4215"/>
                    </a:lnTo>
                    <a:lnTo>
                      <a:pt x="1248" y="4225"/>
                    </a:lnTo>
                    <a:lnTo>
                      <a:pt x="1253" y="4233"/>
                    </a:lnTo>
                    <a:lnTo>
                      <a:pt x="1258" y="4241"/>
                    </a:lnTo>
                    <a:lnTo>
                      <a:pt x="1262" y="4244"/>
                    </a:lnTo>
                    <a:lnTo>
                      <a:pt x="1266" y="4248"/>
                    </a:lnTo>
                    <a:lnTo>
                      <a:pt x="1270" y="4249"/>
                    </a:lnTo>
                    <a:lnTo>
                      <a:pt x="1276" y="4251"/>
                    </a:lnTo>
                    <a:lnTo>
                      <a:pt x="1281" y="4251"/>
                    </a:lnTo>
                    <a:lnTo>
                      <a:pt x="1288" y="4251"/>
                    </a:lnTo>
                    <a:lnTo>
                      <a:pt x="1288" y="4251"/>
                    </a:lnTo>
                    <a:lnTo>
                      <a:pt x="1294" y="4250"/>
                    </a:lnTo>
                    <a:lnTo>
                      <a:pt x="1301" y="4249"/>
                    </a:lnTo>
                    <a:lnTo>
                      <a:pt x="1310" y="4244"/>
                    </a:lnTo>
                    <a:lnTo>
                      <a:pt x="1317" y="4239"/>
                    </a:lnTo>
                    <a:lnTo>
                      <a:pt x="1324" y="4233"/>
                    </a:lnTo>
                    <a:lnTo>
                      <a:pt x="1329" y="4230"/>
                    </a:lnTo>
                    <a:lnTo>
                      <a:pt x="1333" y="4229"/>
                    </a:lnTo>
                    <a:lnTo>
                      <a:pt x="1336" y="4230"/>
                    </a:lnTo>
                    <a:lnTo>
                      <a:pt x="1340" y="4231"/>
                    </a:lnTo>
                    <a:lnTo>
                      <a:pt x="1345" y="4233"/>
                    </a:lnTo>
                    <a:lnTo>
                      <a:pt x="1349" y="4237"/>
                    </a:lnTo>
                    <a:lnTo>
                      <a:pt x="1356" y="4242"/>
                    </a:lnTo>
                    <a:lnTo>
                      <a:pt x="1356" y="4242"/>
                    </a:lnTo>
                    <a:lnTo>
                      <a:pt x="1368" y="4254"/>
                    </a:lnTo>
                    <a:lnTo>
                      <a:pt x="1382" y="4265"/>
                    </a:lnTo>
                    <a:lnTo>
                      <a:pt x="1410" y="4286"/>
                    </a:lnTo>
                    <a:lnTo>
                      <a:pt x="1423" y="4296"/>
                    </a:lnTo>
                    <a:lnTo>
                      <a:pt x="1434" y="4305"/>
                    </a:lnTo>
                    <a:lnTo>
                      <a:pt x="1443" y="4316"/>
                    </a:lnTo>
                    <a:lnTo>
                      <a:pt x="1446" y="4321"/>
                    </a:lnTo>
                    <a:lnTo>
                      <a:pt x="1448" y="4326"/>
                    </a:lnTo>
                    <a:lnTo>
                      <a:pt x="1448" y="4326"/>
                    </a:lnTo>
                    <a:lnTo>
                      <a:pt x="1450" y="4338"/>
                    </a:lnTo>
                    <a:lnTo>
                      <a:pt x="1451" y="4349"/>
                    </a:lnTo>
                    <a:lnTo>
                      <a:pt x="1451" y="4360"/>
                    </a:lnTo>
                    <a:lnTo>
                      <a:pt x="1449" y="4370"/>
                    </a:lnTo>
                    <a:lnTo>
                      <a:pt x="1446" y="4379"/>
                    </a:lnTo>
                    <a:lnTo>
                      <a:pt x="1441" y="4387"/>
                    </a:lnTo>
                    <a:lnTo>
                      <a:pt x="1437" y="4390"/>
                    </a:lnTo>
                    <a:lnTo>
                      <a:pt x="1434" y="4393"/>
                    </a:lnTo>
                    <a:lnTo>
                      <a:pt x="1430" y="4395"/>
                    </a:lnTo>
                    <a:lnTo>
                      <a:pt x="1425" y="4396"/>
                    </a:lnTo>
                    <a:lnTo>
                      <a:pt x="1425" y="4396"/>
                    </a:lnTo>
                    <a:lnTo>
                      <a:pt x="1420" y="4398"/>
                    </a:lnTo>
                    <a:lnTo>
                      <a:pt x="1417" y="4401"/>
                    </a:lnTo>
                    <a:lnTo>
                      <a:pt x="1412" y="4406"/>
                    </a:lnTo>
                    <a:lnTo>
                      <a:pt x="1409" y="4411"/>
                    </a:lnTo>
                    <a:lnTo>
                      <a:pt x="1407" y="4417"/>
                    </a:lnTo>
                    <a:lnTo>
                      <a:pt x="1405" y="4423"/>
                    </a:lnTo>
                    <a:lnTo>
                      <a:pt x="1401" y="4438"/>
                    </a:lnTo>
                    <a:lnTo>
                      <a:pt x="1400" y="4453"/>
                    </a:lnTo>
                    <a:lnTo>
                      <a:pt x="1400" y="4467"/>
                    </a:lnTo>
                    <a:lnTo>
                      <a:pt x="1401" y="4479"/>
                    </a:lnTo>
                    <a:lnTo>
                      <a:pt x="1405" y="4486"/>
                    </a:lnTo>
                    <a:lnTo>
                      <a:pt x="1405" y="4486"/>
                    </a:lnTo>
                    <a:lnTo>
                      <a:pt x="1407" y="4489"/>
                    </a:lnTo>
                    <a:lnTo>
                      <a:pt x="1410" y="4491"/>
                    </a:lnTo>
                    <a:lnTo>
                      <a:pt x="1420" y="4495"/>
                    </a:lnTo>
                    <a:lnTo>
                      <a:pt x="1432" y="4497"/>
                    </a:lnTo>
                    <a:lnTo>
                      <a:pt x="1446" y="4498"/>
                    </a:lnTo>
                    <a:lnTo>
                      <a:pt x="1460" y="4498"/>
                    </a:lnTo>
                    <a:lnTo>
                      <a:pt x="1474" y="4498"/>
                    </a:lnTo>
                    <a:lnTo>
                      <a:pt x="1487" y="4497"/>
                    </a:lnTo>
                    <a:lnTo>
                      <a:pt x="1497" y="4495"/>
                    </a:lnTo>
                    <a:lnTo>
                      <a:pt x="1497" y="4495"/>
                    </a:lnTo>
                    <a:lnTo>
                      <a:pt x="1507" y="4494"/>
                    </a:lnTo>
                    <a:lnTo>
                      <a:pt x="1518" y="4495"/>
                    </a:lnTo>
                    <a:lnTo>
                      <a:pt x="1530" y="4497"/>
                    </a:lnTo>
                    <a:lnTo>
                      <a:pt x="1542" y="4501"/>
                    </a:lnTo>
                    <a:lnTo>
                      <a:pt x="1564" y="4507"/>
                    </a:lnTo>
                    <a:lnTo>
                      <a:pt x="1573" y="4509"/>
                    </a:lnTo>
                    <a:lnTo>
                      <a:pt x="1579" y="4509"/>
                    </a:lnTo>
                    <a:lnTo>
                      <a:pt x="1579" y="4509"/>
                    </a:lnTo>
                    <a:lnTo>
                      <a:pt x="1595" y="4508"/>
                    </a:lnTo>
                    <a:lnTo>
                      <a:pt x="1619" y="4507"/>
                    </a:lnTo>
                    <a:lnTo>
                      <a:pt x="1630" y="4508"/>
                    </a:lnTo>
                    <a:lnTo>
                      <a:pt x="1641" y="4509"/>
                    </a:lnTo>
                    <a:lnTo>
                      <a:pt x="1646" y="4511"/>
                    </a:lnTo>
                    <a:lnTo>
                      <a:pt x="1649" y="4513"/>
                    </a:lnTo>
                    <a:lnTo>
                      <a:pt x="1652" y="4516"/>
                    </a:lnTo>
                    <a:lnTo>
                      <a:pt x="1654" y="4518"/>
                    </a:lnTo>
                    <a:lnTo>
                      <a:pt x="1654" y="4518"/>
                    </a:lnTo>
                    <a:lnTo>
                      <a:pt x="1655" y="4522"/>
                    </a:lnTo>
                    <a:lnTo>
                      <a:pt x="1657" y="4526"/>
                    </a:lnTo>
                    <a:lnTo>
                      <a:pt x="1657" y="4534"/>
                    </a:lnTo>
                    <a:lnTo>
                      <a:pt x="1655" y="4545"/>
                    </a:lnTo>
                    <a:lnTo>
                      <a:pt x="1653" y="4555"/>
                    </a:lnTo>
                    <a:lnTo>
                      <a:pt x="1647" y="4577"/>
                    </a:lnTo>
                    <a:lnTo>
                      <a:pt x="1645" y="4588"/>
                    </a:lnTo>
                    <a:lnTo>
                      <a:pt x="1643" y="4597"/>
                    </a:lnTo>
                    <a:lnTo>
                      <a:pt x="1643" y="4597"/>
                    </a:lnTo>
                    <a:lnTo>
                      <a:pt x="1642" y="4606"/>
                    </a:lnTo>
                    <a:lnTo>
                      <a:pt x="1643" y="4617"/>
                    </a:lnTo>
                    <a:lnTo>
                      <a:pt x="1646" y="4629"/>
                    </a:lnTo>
                    <a:lnTo>
                      <a:pt x="1649" y="4641"/>
                    </a:lnTo>
                    <a:lnTo>
                      <a:pt x="1654" y="4653"/>
                    </a:lnTo>
                    <a:lnTo>
                      <a:pt x="1660" y="4664"/>
                    </a:lnTo>
                    <a:lnTo>
                      <a:pt x="1666" y="4674"/>
                    </a:lnTo>
                    <a:lnTo>
                      <a:pt x="1675" y="4682"/>
                    </a:lnTo>
                    <a:lnTo>
                      <a:pt x="1675" y="4682"/>
                    </a:lnTo>
                    <a:lnTo>
                      <a:pt x="1685" y="4689"/>
                    </a:lnTo>
                    <a:lnTo>
                      <a:pt x="1695" y="4700"/>
                    </a:lnTo>
                    <a:lnTo>
                      <a:pt x="1719" y="4725"/>
                    </a:lnTo>
                    <a:lnTo>
                      <a:pt x="1759" y="4774"/>
                    </a:lnTo>
                    <a:lnTo>
                      <a:pt x="1759" y="4774"/>
                    </a:lnTo>
                    <a:lnTo>
                      <a:pt x="1767" y="4783"/>
                    </a:lnTo>
                    <a:lnTo>
                      <a:pt x="1775" y="4791"/>
                    </a:lnTo>
                    <a:lnTo>
                      <a:pt x="1791" y="4806"/>
                    </a:lnTo>
                    <a:lnTo>
                      <a:pt x="1797" y="4814"/>
                    </a:lnTo>
                    <a:lnTo>
                      <a:pt x="1803" y="4822"/>
                    </a:lnTo>
                    <a:lnTo>
                      <a:pt x="1807" y="4831"/>
                    </a:lnTo>
                    <a:lnTo>
                      <a:pt x="1809" y="4841"/>
                    </a:lnTo>
                    <a:lnTo>
                      <a:pt x="1809" y="4841"/>
                    </a:lnTo>
                    <a:lnTo>
                      <a:pt x="1809" y="4854"/>
                    </a:lnTo>
                    <a:lnTo>
                      <a:pt x="1810" y="4869"/>
                    </a:lnTo>
                    <a:lnTo>
                      <a:pt x="1809" y="4886"/>
                    </a:lnTo>
                    <a:lnTo>
                      <a:pt x="1807" y="4902"/>
                    </a:lnTo>
                    <a:lnTo>
                      <a:pt x="1803" y="4918"/>
                    </a:lnTo>
                    <a:lnTo>
                      <a:pt x="1800" y="4927"/>
                    </a:lnTo>
                    <a:lnTo>
                      <a:pt x="1797" y="4933"/>
                    </a:lnTo>
                    <a:lnTo>
                      <a:pt x="1793" y="4940"/>
                    </a:lnTo>
                    <a:lnTo>
                      <a:pt x="1788" y="4945"/>
                    </a:lnTo>
                    <a:lnTo>
                      <a:pt x="1783" y="4951"/>
                    </a:lnTo>
                    <a:lnTo>
                      <a:pt x="1776" y="4954"/>
                    </a:lnTo>
                    <a:lnTo>
                      <a:pt x="1776" y="4954"/>
                    </a:lnTo>
                    <a:lnTo>
                      <a:pt x="1770" y="4959"/>
                    </a:lnTo>
                    <a:lnTo>
                      <a:pt x="1765" y="4963"/>
                    </a:lnTo>
                    <a:lnTo>
                      <a:pt x="1758" y="4969"/>
                    </a:lnTo>
                    <a:lnTo>
                      <a:pt x="1753" y="4976"/>
                    </a:lnTo>
                    <a:lnTo>
                      <a:pt x="1743" y="4990"/>
                    </a:lnTo>
                    <a:lnTo>
                      <a:pt x="1734" y="5007"/>
                    </a:lnTo>
                    <a:lnTo>
                      <a:pt x="1726" y="5023"/>
                    </a:lnTo>
                    <a:lnTo>
                      <a:pt x="1722" y="5037"/>
                    </a:lnTo>
                    <a:lnTo>
                      <a:pt x="1719" y="5049"/>
                    </a:lnTo>
                    <a:lnTo>
                      <a:pt x="1719" y="5057"/>
                    </a:lnTo>
                    <a:lnTo>
                      <a:pt x="1719" y="5057"/>
                    </a:lnTo>
                    <a:lnTo>
                      <a:pt x="1720" y="5059"/>
                    </a:lnTo>
                    <a:lnTo>
                      <a:pt x="1721" y="5061"/>
                    </a:lnTo>
                    <a:lnTo>
                      <a:pt x="1726" y="5065"/>
                    </a:lnTo>
                    <a:lnTo>
                      <a:pt x="1733" y="5068"/>
                    </a:lnTo>
                    <a:lnTo>
                      <a:pt x="1741" y="5069"/>
                    </a:lnTo>
                    <a:lnTo>
                      <a:pt x="1748" y="5070"/>
                    </a:lnTo>
                    <a:lnTo>
                      <a:pt x="1756" y="5069"/>
                    </a:lnTo>
                    <a:lnTo>
                      <a:pt x="1762" y="5065"/>
                    </a:lnTo>
                    <a:lnTo>
                      <a:pt x="1768" y="5062"/>
                    </a:lnTo>
                    <a:lnTo>
                      <a:pt x="1768" y="5062"/>
                    </a:lnTo>
                    <a:lnTo>
                      <a:pt x="1772" y="5058"/>
                    </a:lnTo>
                    <a:lnTo>
                      <a:pt x="1775" y="5051"/>
                    </a:lnTo>
                    <a:lnTo>
                      <a:pt x="1780" y="5040"/>
                    </a:lnTo>
                    <a:lnTo>
                      <a:pt x="1782" y="5035"/>
                    </a:lnTo>
                    <a:lnTo>
                      <a:pt x="1784" y="5033"/>
                    </a:lnTo>
                    <a:lnTo>
                      <a:pt x="1787" y="5032"/>
                    </a:lnTo>
                    <a:lnTo>
                      <a:pt x="1792" y="5033"/>
                    </a:lnTo>
                    <a:lnTo>
                      <a:pt x="1792" y="5033"/>
                    </a:lnTo>
                    <a:lnTo>
                      <a:pt x="1802" y="5041"/>
                    </a:lnTo>
                    <a:lnTo>
                      <a:pt x="1808" y="5046"/>
                    </a:lnTo>
                    <a:lnTo>
                      <a:pt x="1812" y="5051"/>
                    </a:lnTo>
                    <a:lnTo>
                      <a:pt x="1817" y="5057"/>
                    </a:lnTo>
                    <a:lnTo>
                      <a:pt x="1819" y="5062"/>
                    </a:lnTo>
                    <a:lnTo>
                      <a:pt x="1819" y="5065"/>
                    </a:lnTo>
                    <a:lnTo>
                      <a:pt x="1818" y="5069"/>
                    </a:lnTo>
                    <a:lnTo>
                      <a:pt x="1817" y="5071"/>
                    </a:lnTo>
                    <a:lnTo>
                      <a:pt x="1815" y="5074"/>
                    </a:lnTo>
                    <a:lnTo>
                      <a:pt x="1815" y="5074"/>
                    </a:lnTo>
                    <a:lnTo>
                      <a:pt x="1802" y="5087"/>
                    </a:lnTo>
                    <a:lnTo>
                      <a:pt x="1794" y="5095"/>
                    </a:lnTo>
                    <a:lnTo>
                      <a:pt x="1787" y="5103"/>
                    </a:lnTo>
                    <a:lnTo>
                      <a:pt x="1782" y="5111"/>
                    </a:lnTo>
                    <a:lnTo>
                      <a:pt x="1780" y="5119"/>
                    </a:lnTo>
                    <a:lnTo>
                      <a:pt x="1779" y="5122"/>
                    </a:lnTo>
                    <a:lnTo>
                      <a:pt x="1779" y="5125"/>
                    </a:lnTo>
                    <a:lnTo>
                      <a:pt x="1781" y="5129"/>
                    </a:lnTo>
                    <a:lnTo>
                      <a:pt x="1783" y="5132"/>
                    </a:lnTo>
                    <a:lnTo>
                      <a:pt x="1783" y="5132"/>
                    </a:lnTo>
                    <a:lnTo>
                      <a:pt x="1793" y="5143"/>
                    </a:lnTo>
                    <a:lnTo>
                      <a:pt x="1798" y="5148"/>
                    </a:lnTo>
                    <a:lnTo>
                      <a:pt x="1804" y="5153"/>
                    </a:lnTo>
                    <a:lnTo>
                      <a:pt x="1809" y="5157"/>
                    </a:lnTo>
                    <a:lnTo>
                      <a:pt x="1817" y="5160"/>
                    </a:lnTo>
                    <a:lnTo>
                      <a:pt x="1824" y="5161"/>
                    </a:lnTo>
                    <a:lnTo>
                      <a:pt x="1835" y="5161"/>
                    </a:lnTo>
                    <a:lnTo>
                      <a:pt x="1835" y="5161"/>
                    </a:lnTo>
                    <a:lnTo>
                      <a:pt x="1851" y="5161"/>
                    </a:lnTo>
                    <a:lnTo>
                      <a:pt x="1884" y="5164"/>
                    </a:lnTo>
                    <a:lnTo>
                      <a:pt x="1996" y="5170"/>
                    </a:lnTo>
                    <a:lnTo>
                      <a:pt x="2322" y="5193"/>
                    </a:lnTo>
                    <a:lnTo>
                      <a:pt x="2786" y="5228"/>
                    </a:lnTo>
                    <a:lnTo>
                      <a:pt x="2801" y="5237"/>
                    </a:lnTo>
                    <a:lnTo>
                      <a:pt x="2801" y="5237"/>
                    </a:lnTo>
                    <a:lnTo>
                      <a:pt x="2820" y="5245"/>
                    </a:lnTo>
                    <a:lnTo>
                      <a:pt x="2837" y="5252"/>
                    </a:lnTo>
                    <a:lnTo>
                      <a:pt x="2843" y="5253"/>
                    </a:lnTo>
                    <a:lnTo>
                      <a:pt x="2850" y="5254"/>
                    </a:lnTo>
                    <a:lnTo>
                      <a:pt x="2850" y="5254"/>
                    </a:lnTo>
                    <a:lnTo>
                      <a:pt x="2855" y="5253"/>
                    </a:lnTo>
                    <a:lnTo>
                      <a:pt x="2861" y="5252"/>
                    </a:lnTo>
                    <a:lnTo>
                      <a:pt x="2872" y="5246"/>
                    </a:lnTo>
                    <a:lnTo>
                      <a:pt x="2879" y="5242"/>
                    </a:lnTo>
                    <a:lnTo>
                      <a:pt x="2882" y="5240"/>
                    </a:lnTo>
                    <a:lnTo>
                      <a:pt x="2882" y="5240"/>
                    </a:lnTo>
                    <a:lnTo>
                      <a:pt x="2888" y="5242"/>
                    </a:lnTo>
                    <a:lnTo>
                      <a:pt x="2893" y="5243"/>
                    </a:lnTo>
                    <a:lnTo>
                      <a:pt x="2900" y="5244"/>
                    </a:lnTo>
                    <a:lnTo>
                      <a:pt x="2908" y="5244"/>
                    </a:lnTo>
                    <a:lnTo>
                      <a:pt x="2914" y="5243"/>
                    </a:lnTo>
                    <a:lnTo>
                      <a:pt x="2916" y="5242"/>
                    </a:lnTo>
                    <a:lnTo>
                      <a:pt x="2919" y="5240"/>
                    </a:lnTo>
                    <a:lnTo>
                      <a:pt x="2922" y="5238"/>
                    </a:lnTo>
                    <a:lnTo>
                      <a:pt x="2923" y="5233"/>
                    </a:lnTo>
                    <a:lnTo>
                      <a:pt x="2923" y="5233"/>
                    </a:lnTo>
                    <a:lnTo>
                      <a:pt x="2923" y="5228"/>
                    </a:lnTo>
                    <a:lnTo>
                      <a:pt x="2921" y="5220"/>
                    </a:lnTo>
                    <a:lnTo>
                      <a:pt x="2916" y="5209"/>
                    </a:lnTo>
                    <a:lnTo>
                      <a:pt x="2911" y="5196"/>
                    </a:lnTo>
                    <a:lnTo>
                      <a:pt x="2896" y="5167"/>
                    </a:lnTo>
                    <a:lnTo>
                      <a:pt x="2878" y="5134"/>
                    </a:lnTo>
                    <a:lnTo>
                      <a:pt x="2845" y="5072"/>
                    </a:lnTo>
                    <a:lnTo>
                      <a:pt x="2833" y="5049"/>
                    </a:lnTo>
                    <a:lnTo>
                      <a:pt x="2831" y="5041"/>
                    </a:lnTo>
                    <a:lnTo>
                      <a:pt x="2830" y="5036"/>
                    </a:lnTo>
                    <a:lnTo>
                      <a:pt x="2830" y="5036"/>
                    </a:lnTo>
                    <a:lnTo>
                      <a:pt x="2831" y="5014"/>
                    </a:lnTo>
                    <a:lnTo>
                      <a:pt x="2834" y="4998"/>
                    </a:lnTo>
                    <a:lnTo>
                      <a:pt x="2838" y="4980"/>
                    </a:lnTo>
                    <a:lnTo>
                      <a:pt x="2842" y="4964"/>
                    </a:lnTo>
                    <a:lnTo>
                      <a:pt x="2846" y="4948"/>
                    </a:lnTo>
                    <a:lnTo>
                      <a:pt x="2852" y="4935"/>
                    </a:lnTo>
                    <a:lnTo>
                      <a:pt x="2855" y="4929"/>
                    </a:lnTo>
                    <a:lnTo>
                      <a:pt x="2858" y="4926"/>
                    </a:lnTo>
                    <a:lnTo>
                      <a:pt x="2858" y="4926"/>
                    </a:lnTo>
                    <a:lnTo>
                      <a:pt x="2866" y="4917"/>
                    </a:lnTo>
                    <a:lnTo>
                      <a:pt x="2875" y="4906"/>
                    </a:lnTo>
                    <a:lnTo>
                      <a:pt x="2885" y="4894"/>
                    </a:lnTo>
                    <a:lnTo>
                      <a:pt x="2894" y="4880"/>
                    </a:lnTo>
                    <a:lnTo>
                      <a:pt x="2903" y="4866"/>
                    </a:lnTo>
                    <a:lnTo>
                      <a:pt x="2910" y="4853"/>
                    </a:lnTo>
                    <a:lnTo>
                      <a:pt x="2915" y="4842"/>
                    </a:lnTo>
                    <a:lnTo>
                      <a:pt x="2916" y="4836"/>
                    </a:lnTo>
                    <a:lnTo>
                      <a:pt x="2917" y="4832"/>
                    </a:lnTo>
                    <a:lnTo>
                      <a:pt x="2917" y="4832"/>
                    </a:lnTo>
                    <a:lnTo>
                      <a:pt x="2917" y="4815"/>
                    </a:lnTo>
                    <a:lnTo>
                      <a:pt x="2917" y="4805"/>
                    </a:lnTo>
                    <a:lnTo>
                      <a:pt x="2919" y="4795"/>
                    </a:lnTo>
                    <a:lnTo>
                      <a:pt x="2921" y="4786"/>
                    </a:lnTo>
                    <a:lnTo>
                      <a:pt x="2924" y="4781"/>
                    </a:lnTo>
                    <a:lnTo>
                      <a:pt x="2926" y="4779"/>
                    </a:lnTo>
                    <a:lnTo>
                      <a:pt x="2928" y="4778"/>
                    </a:lnTo>
                    <a:lnTo>
                      <a:pt x="2931" y="4776"/>
                    </a:lnTo>
                    <a:lnTo>
                      <a:pt x="2935" y="4778"/>
                    </a:lnTo>
                    <a:lnTo>
                      <a:pt x="2935" y="4778"/>
                    </a:lnTo>
                    <a:lnTo>
                      <a:pt x="2941" y="4779"/>
                    </a:lnTo>
                    <a:lnTo>
                      <a:pt x="2951" y="4779"/>
                    </a:lnTo>
                    <a:lnTo>
                      <a:pt x="2961" y="4778"/>
                    </a:lnTo>
                    <a:lnTo>
                      <a:pt x="2971" y="4775"/>
                    </a:lnTo>
                    <a:lnTo>
                      <a:pt x="2979" y="4772"/>
                    </a:lnTo>
                    <a:lnTo>
                      <a:pt x="2987" y="4768"/>
                    </a:lnTo>
                    <a:lnTo>
                      <a:pt x="2993" y="4763"/>
                    </a:lnTo>
                    <a:lnTo>
                      <a:pt x="2995" y="4760"/>
                    </a:lnTo>
                    <a:lnTo>
                      <a:pt x="2996" y="4757"/>
                    </a:lnTo>
                    <a:lnTo>
                      <a:pt x="2996" y="4757"/>
                    </a:lnTo>
                    <a:lnTo>
                      <a:pt x="3000" y="4744"/>
                    </a:lnTo>
                    <a:lnTo>
                      <a:pt x="3010" y="4722"/>
                    </a:lnTo>
                    <a:lnTo>
                      <a:pt x="3024" y="4692"/>
                    </a:lnTo>
                    <a:lnTo>
                      <a:pt x="3042" y="4660"/>
                    </a:lnTo>
                    <a:lnTo>
                      <a:pt x="3061" y="4627"/>
                    </a:lnTo>
                    <a:lnTo>
                      <a:pt x="3081" y="4598"/>
                    </a:lnTo>
                    <a:lnTo>
                      <a:pt x="3090" y="4585"/>
                    </a:lnTo>
                    <a:lnTo>
                      <a:pt x="3098" y="4575"/>
                    </a:lnTo>
                    <a:lnTo>
                      <a:pt x="3107" y="4567"/>
                    </a:lnTo>
                    <a:lnTo>
                      <a:pt x="3115" y="4562"/>
                    </a:lnTo>
                    <a:lnTo>
                      <a:pt x="3115" y="4562"/>
                    </a:lnTo>
                    <a:lnTo>
                      <a:pt x="3121" y="4558"/>
                    </a:lnTo>
                    <a:lnTo>
                      <a:pt x="3127" y="4555"/>
                    </a:lnTo>
                    <a:lnTo>
                      <a:pt x="3132" y="4551"/>
                    </a:lnTo>
                    <a:lnTo>
                      <a:pt x="3135" y="4546"/>
                    </a:lnTo>
                    <a:lnTo>
                      <a:pt x="3140" y="4542"/>
                    </a:lnTo>
                    <a:lnTo>
                      <a:pt x="3142" y="4538"/>
                    </a:lnTo>
                    <a:lnTo>
                      <a:pt x="3145" y="4528"/>
                    </a:lnTo>
                    <a:lnTo>
                      <a:pt x="3147" y="4519"/>
                    </a:lnTo>
                    <a:lnTo>
                      <a:pt x="3147" y="4509"/>
                    </a:lnTo>
                    <a:lnTo>
                      <a:pt x="3145" y="4501"/>
                    </a:lnTo>
                    <a:lnTo>
                      <a:pt x="3144" y="4492"/>
                    </a:lnTo>
                    <a:lnTo>
                      <a:pt x="3144" y="4492"/>
                    </a:lnTo>
                    <a:lnTo>
                      <a:pt x="3142" y="4489"/>
                    </a:lnTo>
                    <a:lnTo>
                      <a:pt x="3140" y="4485"/>
                    </a:lnTo>
                    <a:lnTo>
                      <a:pt x="3133" y="4478"/>
                    </a:lnTo>
                    <a:lnTo>
                      <a:pt x="3116" y="4460"/>
                    </a:lnTo>
                    <a:lnTo>
                      <a:pt x="3106" y="4449"/>
                    </a:lnTo>
                    <a:lnTo>
                      <a:pt x="3096" y="4435"/>
                    </a:lnTo>
                    <a:lnTo>
                      <a:pt x="3092" y="4427"/>
                    </a:lnTo>
                    <a:lnTo>
                      <a:pt x="3087" y="4419"/>
                    </a:lnTo>
                    <a:lnTo>
                      <a:pt x="3083" y="4410"/>
                    </a:lnTo>
                    <a:lnTo>
                      <a:pt x="3080" y="4399"/>
                    </a:lnTo>
                    <a:lnTo>
                      <a:pt x="3080" y="4399"/>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95" name="Freeform 191"/>
              <p:cNvSpPr>
                <a:spLocks/>
              </p:cNvSpPr>
              <p:nvPr/>
            </p:nvSpPr>
            <p:spPr bwMode="auto">
              <a:xfrm>
                <a:off x="1108" y="1805"/>
                <a:ext cx="368" cy="446"/>
              </a:xfrm>
              <a:custGeom>
                <a:avLst/>
                <a:gdLst/>
                <a:ahLst/>
                <a:cxnLst>
                  <a:cxn ang="0">
                    <a:pos x="1929" y="2592"/>
                  </a:cxn>
                  <a:cxn ang="0">
                    <a:pos x="1955" y="2441"/>
                  </a:cxn>
                  <a:cxn ang="0">
                    <a:pos x="2025" y="1996"/>
                  </a:cxn>
                  <a:cxn ang="0">
                    <a:pos x="2155" y="1124"/>
                  </a:cxn>
                  <a:cxn ang="0">
                    <a:pos x="2189" y="934"/>
                  </a:cxn>
                  <a:cxn ang="0">
                    <a:pos x="2208" y="810"/>
                  </a:cxn>
                  <a:cxn ang="0">
                    <a:pos x="2209" y="807"/>
                  </a:cxn>
                  <a:cxn ang="0">
                    <a:pos x="2211" y="807"/>
                  </a:cxn>
                  <a:cxn ang="0">
                    <a:pos x="2211" y="807"/>
                  </a:cxn>
                  <a:cxn ang="0">
                    <a:pos x="2203" y="806"/>
                  </a:cxn>
                  <a:cxn ang="0">
                    <a:pos x="1496" y="671"/>
                  </a:cxn>
                  <a:cxn ang="0">
                    <a:pos x="1584" y="217"/>
                  </a:cxn>
                  <a:cxn ang="0">
                    <a:pos x="527" y="0"/>
                  </a:cxn>
                  <a:cxn ang="0">
                    <a:pos x="288" y="1063"/>
                  </a:cxn>
                  <a:cxn ang="0">
                    <a:pos x="0" y="2337"/>
                  </a:cxn>
                  <a:cxn ang="0">
                    <a:pos x="759" y="2476"/>
                  </a:cxn>
                  <a:cxn ang="0">
                    <a:pos x="1915" y="2677"/>
                  </a:cxn>
                  <a:cxn ang="0">
                    <a:pos x="1929" y="2592"/>
                  </a:cxn>
                </a:cxnLst>
                <a:rect l="0" t="0" r="r" b="b"/>
                <a:pathLst>
                  <a:path w="2211" h="2677">
                    <a:moveTo>
                      <a:pt x="1929" y="2592"/>
                    </a:moveTo>
                    <a:lnTo>
                      <a:pt x="1955" y="2441"/>
                    </a:lnTo>
                    <a:lnTo>
                      <a:pt x="2025" y="1996"/>
                    </a:lnTo>
                    <a:lnTo>
                      <a:pt x="2155" y="1124"/>
                    </a:lnTo>
                    <a:lnTo>
                      <a:pt x="2189" y="934"/>
                    </a:lnTo>
                    <a:lnTo>
                      <a:pt x="2208" y="810"/>
                    </a:lnTo>
                    <a:lnTo>
                      <a:pt x="2209" y="807"/>
                    </a:lnTo>
                    <a:lnTo>
                      <a:pt x="2211" y="807"/>
                    </a:lnTo>
                    <a:lnTo>
                      <a:pt x="2211" y="807"/>
                    </a:lnTo>
                    <a:lnTo>
                      <a:pt x="2203" y="806"/>
                    </a:lnTo>
                    <a:lnTo>
                      <a:pt x="1496" y="671"/>
                    </a:lnTo>
                    <a:lnTo>
                      <a:pt x="1584" y="217"/>
                    </a:lnTo>
                    <a:lnTo>
                      <a:pt x="527" y="0"/>
                    </a:lnTo>
                    <a:lnTo>
                      <a:pt x="288" y="1063"/>
                    </a:lnTo>
                    <a:lnTo>
                      <a:pt x="0" y="2337"/>
                    </a:lnTo>
                    <a:lnTo>
                      <a:pt x="759" y="2476"/>
                    </a:lnTo>
                    <a:lnTo>
                      <a:pt x="1915" y="2677"/>
                    </a:lnTo>
                    <a:lnTo>
                      <a:pt x="1929" y="2592"/>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96" name="Freeform 192"/>
              <p:cNvSpPr>
                <a:spLocks noEditPoints="1"/>
              </p:cNvSpPr>
              <p:nvPr/>
            </p:nvSpPr>
            <p:spPr bwMode="auto">
              <a:xfrm>
                <a:off x="1864" y="2045"/>
                <a:ext cx="473" cy="277"/>
              </a:xfrm>
              <a:custGeom>
                <a:avLst/>
                <a:gdLst/>
                <a:ahLst/>
                <a:cxnLst>
                  <a:cxn ang="0">
                    <a:pos x="2825" y="675"/>
                  </a:cxn>
                  <a:cxn ang="0">
                    <a:pos x="2793" y="647"/>
                  </a:cxn>
                  <a:cxn ang="0">
                    <a:pos x="2757" y="609"/>
                  </a:cxn>
                  <a:cxn ang="0">
                    <a:pos x="2741" y="587"/>
                  </a:cxn>
                  <a:cxn ang="0">
                    <a:pos x="2730" y="565"/>
                  </a:cxn>
                  <a:cxn ang="0">
                    <a:pos x="2726" y="545"/>
                  </a:cxn>
                  <a:cxn ang="0">
                    <a:pos x="2725" y="527"/>
                  </a:cxn>
                  <a:cxn ang="0">
                    <a:pos x="2721" y="493"/>
                  </a:cxn>
                  <a:cxn ang="0">
                    <a:pos x="2723" y="477"/>
                  </a:cxn>
                  <a:cxn ang="0">
                    <a:pos x="2731" y="457"/>
                  </a:cxn>
                  <a:cxn ang="0">
                    <a:pos x="2748" y="431"/>
                  </a:cxn>
                  <a:cxn ang="0">
                    <a:pos x="2761" y="405"/>
                  </a:cxn>
                  <a:cxn ang="0">
                    <a:pos x="2768" y="380"/>
                  </a:cxn>
                  <a:cxn ang="0">
                    <a:pos x="2769" y="370"/>
                  </a:cxn>
                  <a:cxn ang="0">
                    <a:pos x="2766" y="361"/>
                  </a:cxn>
                  <a:cxn ang="0">
                    <a:pos x="2763" y="357"/>
                  </a:cxn>
                  <a:cxn ang="0">
                    <a:pos x="2742" y="335"/>
                  </a:cxn>
                  <a:cxn ang="0">
                    <a:pos x="2699" y="298"/>
                  </a:cxn>
                  <a:cxn ang="0">
                    <a:pos x="2649" y="262"/>
                  </a:cxn>
                  <a:cxn ang="0">
                    <a:pos x="2618" y="245"/>
                  </a:cxn>
                  <a:cxn ang="0">
                    <a:pos x="2609" y="241"/>
                  </a:cxn>
                  <a:cxn ang="0">
                    <a:pos x="2588" y="234"/>
                  </a:cxn>
                  <a:cxn ang="0">
                    <a:pos x="2577" y="227"/>
                  </a:cxn>
                  <a:cxn ang="0">
                    <a:pos x="1696" y="207"/>
                  </a:cxn>
                  <a:cxn ang="0">
                    <a:pos x="134" y="123"/>
                  </a:cxn>
                  <a:cxn ang="0">
                    <a:pos x="143" y="0"/>
                  </a:cxn>
                  <a:cxn ang="0">
                    <a:pos x="73" y="771"/>
                  </a:cxn>
                  <a:cxn ang="0">
                    <a:pos x="0" y="1553"/>
                  </a:cxn>
                  <a:cxn ang="0">
                    <a:pos x="2155" y="1641"/>
                  </a:cxn>
                  <a:cxn ang="0">
                    <a:pos x="2825" y="675"/>
                  </a:cxn>
                  <a:cxn ang="0">
                    <a:pos x="2571" y="217"/>
                  </a:cxn>
                  <a:cxn ang="0">
                    <a:pos x="2574" y="222"/>
                  </a:cxn>
                  <a:cxn ang="0">
                    <a:pos x="2574" y="220"/>
                  </a:cxn>
                  <a:cxn ang="0">
                    <a:pos x="2574" y="219"/>
                  </a:cxn>
                </a:cxnLst>
                <a:rect l="0" t="0" r="r" b="b"/>
                <a:pathLst>
                  <a:path w="2838" h="1661">
                    <a:moveTo>
                      <a:pt x="2825" y="675"/>
                    </a:moveTo>
                    <a:lnTo>
                      <a:pt x="2825" y="675"/>
                    </a:lnTo>
                    <a:lnTo>
                      <a:pt x="2809" y="662"/>
                    </a:lnTo>
                    <a:lnTo>
                      <a:pt x="2793" y="647"/>
                    </a:lnTo>
                    <a:lnTo>
                      <a:pt x="2775" y="630"/>
                    </a:lnTo>
                    <a:lnTo>
                      <a:pt x="2757" y="609"/>
                    </a:lnTo>
                    <a:lnTo>
                      <a:pt x="2749" y="598"/>
                    </a:lnTo>
                    <a:lnTo>
                      <a:pt x="2741" y="587"/>
                    </a:lnTo>
                    <a:lnTo>
                      <a:pt x="2735" y="576"/>
                    </a:lnTo>
                    <a:lnTo>
                      <a:pt x="2730" y="565"/>
                    </a:lnTo>
                    <a:lnTo>
                      <a:pt x="2727" y="554"/>
                    </a:lnTo>
                    <a:lnTo>
                      <a:pt x="2726" y="545"/>
                    </a:lnTo>
                    <a:lnTo>
                      <a:pt x="2726" y="545"/>
                    </a:lnTo>
                    <a:lnTo>
                      <a:pt x="2725" y="527"/>
                    </a:lnTo>
                    <a:lnTo>
                      <a:pt x="2724" y="513"/>
                    </a:lnTo>
                    <a:lnTo>
                      <a:pt x="2721" y="493"/>
                    </a:lnTo>
                    <a:lnTo>
                      <a:pt x="2720" y="485"/>
                    </a:lnTo>
                    <a:lnTo>
                      <a:pt x="2723" y="477"/>
                    </a:lnTo>
                    <a:lnTo>
                      <a:pt x="2726" y="468"/>
                    </a:lnTo>
                    <a:lnTo>
                      <a:pt x="2731" y="457"/>
                    </a:lnTo>
                    <a:lnTo>
                      <a:pt x="2731" y="457"/>
                    </a:lnTo>
                    <a:lnTo>
                      <a:pt x="2748" y="431"/>
                    </a:lnTo>
                    <a:lnTo>
                      <a:pt x="2754" y="418"/>
                    </a:lnTo>
                    <a:lnTo>
                      <a:pt x="2761" y="405"/>
                    </a:lnTo>
                    <a:lnTo>
                      <a:pt x="2766" y="392"/>
                    </a:lnTo>
                    <a:lnTo>
                      <a:pt x="2768" y="380"/>
                    </a:lnTo>
                    <a:lnTo>
                      <a:pt x="2769" y="374"/>
                    </a:lnTo>
                    <a:lnTo>
                      <a:pt x="2769" y="370"/>
                    </a:lnTo>
                    <a:lnTo>
                      <a:pt x="2768" y="365"/>
                    </a:lnTo>
                    <a:lnTo>
                      <a:pt x="2766" y="361"/>
                    </a:lnTo>
                    <a:lnTo>
                      <a:pt x="2766" y="361"/>
                    </a:lnTo>
                    <a:lnTo>
                      <a:pt x="2763" y="357"/>
                    </a:lnTo>
                    <a:lnTo>
                      <a:pt x="2757" y="350"/>
                    </a:lnTo>
                    <a:lnTo>
                      <a:pt x="2742" y="335"/>
                    </a:lnTo>
                    <a:lnTo>
                      <a:pt x="2723" y="318"/>
                    </a:lnTo>
                    <a:lnTo>
                      <a:pt x="2699" y="298"/>
                    </a:lnTo>
                    <a:lnTo>
                      <a:pt x="2673" y="280"/>
                    </a:lnTo>
                    <a:lnTo>
                      <a:pt x="2649" y="262"/>
                    </a:lnTo>
                    <a:lnTo>
                      <a:pt x="2628" y="249"/>
                    </a:lnTo>
                    <a:lnTo>
                      <a:pt x="2618" y="245"/>
                    </a:lnTo>
                    <a:lnTo>
                      <a:pt x="2609" y="241"/>
                    </a:lnTo>
                    <a:lnTo>
                      <a:pt x="2609" y="241"/>
                    </a:lnTo>
                    <a:lnTo>
                      <a:pt x="2597" y="238"/>
                    </a:lnTo>
                    <a:lnTo>
                      <a:pt x="2588" y="234"/>
                    </a:lnTo>
                    <a:lnTo>
                      <a:pt x="2582" y="231"/>
                    </a:lnTo>
                    <a:lnTo>
                      <a:pt x="2577" y="227"/>
                    </a:lnTo>
                    <a:lnTo>
                      <a:pt x="2581" y="227"/>
                    </a:lnTo>
                    <a:lnTo>
                      <a:pt x="1696" y="207"/>
                    </a:lnTo>
                    <a:lnTo>
                      <a:pt x="882" y="169"/>
                    </a:lnTo>
                    <a:lnTo>
                      <a:pt x="134" y="123"/>
                    </a:lnTo>
                    <a:lnTo>
                      <a:pt x="146" y="0"/>
                    </a:lnTo>
                    <a:lnTo>
                      <a:pt x="143" y="0"/>
                    </a:lnTo>
                    <a:lnTo>
                      <a:pt x="129" y="128"/>
                    </a:lnTo>
                    <a:lnTo>
                      <a:pt x="73" y="771"/>
                    </a:lnTo>
                    <a:lnTo>
                      <a:pt x="12" y="1400"/>
                    </a:lnTo>
                    <a:lnTo>
                      <a:pt x="0" y="1553"/>
                    </a:lnTo>
                    <a:lnTo>
                      <a:pt x="1065" y="1600"/>
                    </a:lnTo>
                    <a:lnTo>
                      <a:pt x="2155" y="1641"/>
                    </a:lnTo>
                    <a:lnTo>
                      <a:pt x="2838" y="1661"/>
                    </a:lnTo>
                    <a:lnTo>
                      <a:pt x="2825" y="675"/>
                    </a:lnTo>
                    <a:close/>
                    <a:moveTo>
                      <a:pt x="2574" y="219"/>
                    </a:moveTo>
                    <a:lnTo>
                      <a:pt x="2571" y="217"/>
                    </a:lnTo>
                    <a:lnTo>
                      <a:pt x="2571" y="217"/>
                    </a:lnTo>
                    <a:lnTo>
                      <a:pt x="2574" y="222"/>
                    </a:lnTo>
                    <a:lnTo>
                      <a:pt x="2574" y="222"/>
                    </a:lnTo>
                    <a:lnTo>
                      <a:pt x="2574" y="220"/>
                    </a:lnTo>
                    <a:lnTo>
                      <a:pt x="2574" y="219"/>
                    </a:lnTo>
                    <a:lnTo>
                      <a:pt x="2574" y="219"/>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97" name="Freeform 193"/>
              <p:cNvSpPr>
                <a:spLocks/>
              </p:cNvSpPr>
              <p:nvPr/>
            </p:nvSpPr>
            <p:spPr bwMode="auto">
              <a:xfrm>
                <a:off x="1427" y="1939"/>
                <a:ext cx="467" cy="368"/>
              </a:xfrm>
              <a:custGeom>
                <a:avLst/>
                <a:gdLst/>
                <a:ahLst/>
                <a:cxnLst>
                  <a:cxn ang="0">
                    <a:pos x="2635" y="2035"/>
                  </a:cxn>
                  <a:cxn ang="0">
                    <a:pos x="2696" y="1406"/>
                  </a:cxn>
                  <a:cxn ang="0">
                    <a:pos x="2752" y="763"/>
                  </a:cxn>
                  <a:cxn ang="0">
                    <a:pos x="2766" y="635"/>
                  </a:cxn>
                  <a:cxn ang="0">
                    <a:pos x="2769" y="635"/>
                  </a:cxn>
                  <a:cxn ang="0">
                    <a:pos x="2801" y="318"/>
                  </a:cxn>
                  <a:cxn ang="0">
                    <a:pos x="2063" y="225"/>
                  </a:cxn>
                  <a:cxn ang="0">
                    <a:pos x="2059" y="222"/>
                  </a:cxn>
                  <a:cxn ang="0">
                    <a:pos x="2065" y="222"/>
                  </a:cxn>
                  <a:cxn ang="0">
                    <a:pos x="1487" y="159"/>
                  </a:cxn>
                  <a:cxn ang="0">
                    <a:pos x="815" y="68"/>
                  </a:cxn>
                  <a:cxn ang="0">
                    <a:pos x="294" y="0"/>
                  </a:cxn>
                  <a:cxn ang="0">
                    <a:pos x="293" y="3"/>
                  </a:cxn>
                  <a:cxn ang="0">
                    <a:pos x="166" y="845"/>
                  </a:cxn>
                  <a:cxn ang="0">
                    <a:pos x="40" y="1634"/>
                  </a:cxn>
                  <a:cxn ang="0">
                    <a:pos x="0" y="1874"/>
                  </a:cxn>
                  <a:cxn ang="0">
                    <a:pos x="628" y="1962"/>
                  </a:cxn>
                  <a:cxn ang="0">
                    <a:pos x="1322" y="2049"/>
                  </a:cxn>
                  <a:cxn ang="0">
                    <a:pos x="2360" y="2180"/>
                  </a:cxn>
                  <a:cxn ang="0">
                    <a:pos x="2618" y="2206"/>
                  </a:cxn>
                  <a:cxn ang="0">
                    <a:pos x="2622" y="2175"/>
                  </a:cxn>
                  <a:cxn ang="0">
                    <a:pos x="2624" y="2175"/>
                  </a:cxn>
                  <a:cxn ang="0">
                    <a:pos x="2635" y="2035"/>
                  </a:cxn>
                </a:cxnLst>
                <a:rect l="0" t="0" r="r" b="b"/>
                <a:pathLst>
                  <a:path w="2801" h="2206">
                    <a:moveTo>
                      <a:pt x="2635" y="2035"/>
                    </a:moveTo>
                    <a:lnTo>
                      <a:pt x="2696" y="1406"/>
                    </a:lnTo>
                    <a:lnTo>
                      <a:pt x="2752" y="763"/>
                    </a:lnTo>
                    <a:lnTo>
                      <a:pt x="2766" y="635"/>
                    </a:lnTo>
                    <a:lnTo>
                      <a:pt x="2769" y="635"/>
                    </a:lnTo>
                    <a:lnTo>
                      <a:pt x="2801" y="318"/>
                    </a:lnTo>
                    <a:lnTo>
                      <a:pt x="2063" y="225"/>
                    </a:lnTo>
                    <a:lnTo>
                      <a:pt x="2059" y="222"/>
                    </a:lnTo>
                    <a:lnTo>
                      <a:pt x="2065" y="222"/>
                    </a:lnTo>
                    <a:lnTo>
                      <a:pt x="1487" y="159"/>
                    </a:lnTo>
                    <a:lnTo>
                      <a:pt x="815" y="68"/>
                    </a:lnTo>
                    <a:lnTo>
                      <a:pt x="294" y="0"/>
                    </a:lnTo>
                    <a:lnTo>
                      <a:pt x="293" y="3"/>
                    </a:lnTo>
                    <a:lnTo>
                      <a:pt x="166" y="845"/>
                    </a:lnTo>
                    <a:lnTo>
                      <a:pt x="40" y="1634"/>
                    </a:lnTo>
                    <a:lnTo>
                      <a:pt x="0" y="1874"/>
                    </a:lnTo>
                    <a:lnTo>
                      <a:pt x="628" y="1962"/>
                    </a:lnTo>
                    <a:lnTo>
                      <a:pt x="1322" y="2049"/>
                    </a:lnTo>
                    <a:lnTo>
                      <a:pt x="2360" y="2180"/>
                    </a:lnTo>
                    <a:lnTo>
                      <a:pt x="2618" y="2206"/>
                    </a:lnTo>
                    <a:lnTo>
                      <a:pt x="2622" y="2175"/>
                    </a:lnTo>
                    <a:lnTo>
                      <a:pt x="2624" y="2175"/>
                    </a:lnTo>
                    <a:lnTo>
                      <a:pt x="2635" y="2035"/>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098" name="Freeform 194"/>
              <p:cNvSpPr>
                <a:spLocks noEditPoints="1"/>
              </p:cNvSpPr>
              <p:nvPr/>
            </p:nvSpPr>
            <p:spPr bwMode="auto">
              <a:xfrm>
                <a:off x="3105" y="2034"/>
                <a:ext cx="272" cy="210"/>
              </a:xfrm>
              <a:custGeom>
                <a:avLst/>
                <a:gdLst/>
                <a:ahLst/>
                <a:cxnLst>
                  <a:cxn ang="0">
                    <a:pos x="1601" y="69"/>
                  </a:cxn>
                  <a:cxn ang="0">
                    <a:pos x="1565" y="10"/>
                  </a:cxn>
                  <a:cxn ang="0">
                    <a:pos x="1508" y="2"/>
                  </a:cxn>
                  <a:cxn ang="0">
                    <a:pos x="1387" y="21"/>
                  </a:cxn>
                  <a:cxn ang="0">
                    <a:pos x="1283" y="33"/>
                  </a:cxn>
                  <a:cxn ang="0">
                    <a:pos x="1146" y="163"/>
                  </a:cxn>
                  <a:cxn ang="0">
                    <a:pos x="1054" y="311"/>
                  </a:cxn>
                  <a:cxn ang="0">
                    <a:pos x="1014" y="334"/>
                  </a:cxn>
                  <a:cxn ang="0">
                    <a:pos x="529" y="16"/>
                  </a:cxn>
                  <a:cxn ang="0">
                    <a:pos x="478" y="52"/>
                  </a:cxn>
                  <a:cxn ang="0">
                    <a:pos x="476" y="97"/>
                  </a:cxn>
                  <a:cxn ang="0">
                    <a:pos x="436" y="156"/>
                  </a:cxn>
                  <a:cxn ang="0">
                    <a:pos x="421" y="197"/>
                  </a:cxn>
                  <a:cxn ang="0">
                    <a:pos x="352" y="287"/>
                  </a:cxn>
                  <a:cxn ang="0">
                    <a:pos x="299" y="318"/>
                  </a:cxn>
                  <a:cxn ang="0">
                    <a:pos x="261" y="327"/>
                  </a:cxn>
                  <a:cxn ang="0">
                    <a:pos x="247" y="400"/>
                  </a:cxn>
                  <a:cxn ang="0">
                    <a:pos x="223" y="479"/>
                  </a:cxn>
                  <a:cxn ang="0">
                    <a:pos x="192" y="496"/>
                  </a:cxn>
                  <a:cxn ang="0">
                    <a:pos x="158" y="485"/>
                  </a:cxn>
                  <a:cxn ang="0">
                    <a:pos x="103" y="538"/>
                  </a:cxn>
                  <a:cxn ang="0">
                    <a:pos x="101" y="612"/>
                  </a:cxn>
                  <a:cxn ang="0">
                    <a:pos x="84" y="654"/>
                  </a:cxn>
                  <a:cxn ang="0">
                    <a:pos x="41" y="708"/>
                  </a:cxn>
                  <a:cxn ang="0">
                    <a:pos x="40" y="783"/>
                  </a:cxn>
                  <a:cxn ang="0">
                    <a:pos x="10" y="839"/>
                  </a:cxn>
                  <a:cxn ang="0">
                    <a:pos x="11" y="980"/>
                  </a:cxn>
                  <a:cxn ang="0">
                    <a:pos x="37" y="1005"/>
                  </a:cxn>
                  <a:cxn ang="0">
                    <a:pos x="67" y="1025"/>
                  </a:cxn>
                  <a:cxn ang="0">
                    <a:pos x="74" y="1059"/>
                  </a:cxn>
                  <a:cxn ang="0">
                    <a:pos x="103" y="1064"/>
                  </a:cxn>
                  <a:cxn ang="0">
                    <a:pos x="120" y="1120"/>
                  </a:cxn>
                  <a:cxn ang="0">
                    <a:pos x="152" y="1104"/>
                  </a:cxn>
                  <a:cxn ang="0">
                    <a:pos x="228" y="1198"/>
                  </a:cxn>
                  <a:cxn ang="0">
                    <a:pos x="287" y="1244"/>
                  </a:cxn>
                  <a:cxn ang="0">
                    <a:pos x="336" y="1254"/>
                  </a:cxn>
                  <a:cxn ang="0">
                    <a:pos x="359" y="1197"/>
                  </a:cxn>
                  <a:cxn ang="0">
                    <a:pos x="419" y="1109"/>
                  </a:cxn>
                  <a:cxn ang="0">
                    <a:pos x="452" y="1108"/>
                  </a:cxn>
                  <a:cxn ang="0">
                    <a:pos x="477" y="1140"/>
                  </a:cxn>
                  <a:cxn ang="0">
                    <a:pos x="537" y="1148"/>
                  </a:cxn>
                  <a:cxn ang="0">
                    <a:pos x="575" y="1099"/>
                  </a:cxn>
                  <a:cxn ang="0">
                    <a:pos x="618" y="1083"/>
                  </a:cxn>
                  <a:cxn ang="0">
                    <a:pos x="709" y="1080"/>
                  </a:cxn>
                  <a:cxn ang="0">
                    <a:pos x="757" y="1044"/>
                  </a:cxn>
                  <a:cxn ang="0">
                    <a:pos x="791" y="897"/>
                  </a:cxn>
                  <a:cxn ang="0">
                    <a:pos x="841" y="824"/>
                  </a:cxn>
                  <a:cxn ang="0">
                    <a:pos x="962" y="779"/>
                  </a:cxn>
                  <a:cxn ang="0">
                    <a:pos x="1007" y="734"/>
                  </a:cxn>
                  <a:cxn ang="0">
                    <a:pos x="1005" y="642"/>
                  </a:cxn>
                  <a:cxn ang="0">
                    <a:pos x="1013" y="615"/>
                  </a:cxn>
                  <a:cxn ang="0">
                    <a:pos x="1141" y="646"/>
                  </a:cxn>
                  <a:cxn ang="0">
                    <a:pos x="1201" y="625"/>
                  </a:cxn>
                  <a:cxn ang="0">
                    <a:pos x="1242" y="570"/>
                  </a:cxn>
                  <a:cxn ang="0">
                    <a:pos x="1254" y="518"/>
                  </a:cxn>
                  <a:cxn ang="0">
                    <a:pos x="1308" y="460"/>
                  </a:cxn>
                  <a:cxn ang="0">
                    <a:pos x="1379" y="385"/>
                  </a:cxn>
                  <a:cxn ang="0">
                    <a:pos x="1404" y="290"/>
                  </a:cxn>
                  <a:cxn ang="0">
                    <a:pos x="1451" y="274"/>
                  </a:cxn>
                  <a:cxn ang="0">
                    <a:pos x="1545" y="230"/>
                  </a:cxn>
                  <a:cxn ang="0">
                    <a:pos x="1631" y="118"/>
                  </a:cxn>
                </a:cxnLst>
                <a:rect l="0" t="0" r="r" b="b"/>
                <a:pathLst>
                  <a:path w="1631" h="1256">
                    <a:moveTo>
                      <a:pt x="1631" y="118"/>
                    </a:moveTo>
                    <a:lnTo>
                      <a:pt x="1631" y="118"/>
                    </a:lnTo>
                    <a:lnTo>
                      <a:pt x="1623" y="112"/>
                    </a:lnTo>
                    <a:lnTo>
                      <a:pt x="1616" y="106"/>
                    </a:lnTo>
                    <a:lnTo>
                      <a:pt x="1612" y="98"/>
                    </a:lnTo>
                    <a:lnTo>
                      <a:pt x="1608" y="88"/>
                    </a:lnTo>
                    <a:lnTo>
                      <a:pt x="1601" y="69"/>
                    </a:lnTo>
                    <a:lnTo>
                      <a:pt x="1595" y="49"/>
                    </a:lnTo>
                    <a:lnTo>
                      <a:pt x="1595" y="49"/>
                    </a:lnTo>
                    <a:lnTo>
                      <a:pt x="1590" y="40"/>
                    </a:lnTo>
                    <a:lnTo>
                      <a:pt x="1586" y="33"/>
                    </a:lnTo>
                    <a:lnTo>
                      <a:pt x="1581" y="25"/>
                    </a:lnTo>
                    <a:lnTo>
                      <a:pt x="1576" y="20"/>
                    </a:lnTo>
                    <a:lnTo>
                      <a:pt x="1565" y="10"/>
                    </a:lnTo>
                    <a:lnTo>
                      <a:pt x="1556" y="3"/>
                    </a:lnTo>
                    <a:lnTo>
                      <a:pt x="1556" y="3"/>
                    </a:lnTo>
                    <a:lnTo>
                      <a:pt x="1554" y="2"/>
                    </a:lnTo>
                    <a:lnTo>
                      <a:pt x="1550" y="1"/>
                    </a:lnTo>
                    <a:lnTo>
                      <a:pt x="1539" y="0"/>
                    </a:lnTo>
                    <a:lnTo>
                      <a:pt x="1525" y="0"/>
                    </a:lnTo>
                    <a:lnTo>
                      <a:pt x="1508" y="2"/>
                    </a:lnTo>
                    <a:lnTo>
                      <a:pt x="1470" y="6"/>
                    </a:lnTo>
                    <a:lnTo>
                      <a:pt x="1452" y="10"/>
                    </a:lnTo>
                    <a:lnTo>
                      <a:pt x="1434" y="14"/>
                    </a:lnTo>
                    <a:lnTo>
                      <a:pt x="1434" y="14"/>
                    </a:lnTo>
                    <a:lnTo>
                      <a:pt x="1418" y="17"/>
                    </a:lnTo>
                    <a:lnTo>
                      <a:pt x="1403" y="20"/>
                    </a:lnTo>
                    <a:lnTo>
                      <a:pt x="1387" y="21"/>
                    </a:lnTo>
                    <a:lnTo>
                      <a:pt x="1373" y="22"/>
                    </a:lnTo>
                    <a:lnTo>
                      <a:pt x="1344" y="22"/>
                    </a:lnTo>
                    <a:lnTo>
                      <a:pt x="1312" y="22"/>
                    </a:lnTo>
                    <a:lnTo>
                      <a:pt x="1312" y="22"/>
                    </a:lnTo>
                    <a:lnTo>
                      <a:pt x="1303" y="24"/>
                    </a:lnTo>
                    <a:lnTo>
                      <a:pt x="1294" y="27"/>
                    </a:lnTo>
                    <a:lnTo>
                      <a:pt x="1283" y="33"/>
                    </a:lnTo>
                    <a:lnTo>
                      <a:pt x="1271" y="40"/>
                    </a:lnTo>
                    <a:lnTo>
                      <a:pt x="1259" y="50"/>
                    </a:lnTo>
                    <a:lnTo>
                      <a:pt x="1246" y="60"/>
                    </a:lnTo>
                    <a:lnTo>
                      <a:pt x="1219" y="84"/>
                    </a:lnTo>
                    <a:lnTo>
                      <a:pt x="1193" y="110"/>
                    </a:lnTo>
                    <a:lnTo>
                      <a:pt x="1169" y="137"/>
                    </a:lnTo>
                    <a:lnTo>
                      <a:pt x="1146" y="163"/>
                    </a:lnTo>
                    <a:lnTo>
                      <a:pt x="1129" y="186"/>
                    </a:lnTo>
                    <a:lnTo>
                      <a:pt x="1129" y="186"/>
                    </a:lnTo>
                    <a:lnTo>
                      <a:pt x="1114" y="207"/>
                    </a:lnTo>
                    <a:lnTo>
                      <a:pt x="1101" y="229"/>
                    </a:lnTo>
                    <a:lnTo>
                      <a:pt x="1079" y="268"/>
                    </a:lnTo>
                    <a:lnTo>
                      <a:pt x="1061" y="300"/>
                    </a:lnTo>
                    <a:lnTo>
                      <a:pt x="1054" y="311"/>
                    </a:lnTo>
                    <a:lnTo>
                      <a:pt x="1048" y="318"/>
                    </a:lnTo>
                    <a:lnTo>
                      <a:pt x="1048" y="318"/>
                    </a:lnTo>
                    <a:lnTo>
                      <a:pt x="1043" y="323"/>
                    </a:lnTo>
                    <a:lnTo>
                      <a:pt x="1036" y="326"/>
                    </a:lnTo>
                    <a:lnTo>
                      <a:pt x="1030" y="329"/>
                    </a:lnTo>
                    <a:lnTo>
                      <a:pt x="1024" y="331"/>
                    </a:lnTo>
                    <a:lnTo>
                      <a:pt x="1014" y="334"/>
                    </a:lnTo>
                    <a:lnTo>
                      <a:pt x="1010" y="334"/>
                    </a:lnTo>
                    <a:lnTo>
                      <a:pt x="970" y="15"/>
                    </a:lnTo>
                    <a:lnTo>
                      <a:pt x="564" y="80"/>
                    </a:lnTo>
                    <a:lnTo>
                      <a:pt x="555" y="8"/>
                    </a:lnTo>
                    <a:lnTo>
                      <a:pt x="555" y="8"/>
                    </a:lnTo>
                    <a:lnTo>
                      <a:pt x="546" y="10"/>
                    </a:lnTo>
                    <a:lnTo>
                      <a:pt x="529" y="16"/>
                    </a:lnTo>
                    <a:lnTo>
                      <a:pt x="518" y="21"/>
                    </a:lnTo>
                    <a:lnTo>
                      <a:pt x="508" y="26"/>
                    </a:lnTo>
                    <a:lnTo>
                      <a:pt x="498" y="33"/>
                    </a:lnTo>
                    <a:lnTo>
                      <a:pt x="490" y="39"/>
                    </a:lnTo>
                    <a:lnTo>
                      <a:pt x="490" y="39"/>
                    </a:lnTo>
                    <a:lnTo>
                      <a:pt x="482" y="46"/>
                    </a:lnTo>
                    <a:lnTo>
                      <a:pt x="478" y="52"/>
                    </a:lnTo>
                    <a:lnTo>
                      <a:pt x="476" y="57"/>
                    </a:lnTo>
                    <a:lnTo>
                      <a:pt x="474" y="62"/>
                    </a:lnTo>
                    <a:lnTo>
                      <a:pt x="476" y="72"/>
                    </a:lnTo>
                    <a:lnTo>
                      <a:pt x="477" y="78"/>
                    </a:lnTo>
                    <a:lnTo>
                      <a:pt x="477" y="85"/>
                    </a:lnTo>
                    <a:lnTo>
                      <a:pt x="477" y="85"/>
                    </a:lnTo>
                    <a:lnTo>
                      <a:pt x="476" y="97"/>
                    </a:lnTo>
                    <a:lnTo>
                      <a:pt x="473" y="105"/>
                    </a:lnTo>
                    <a:lnTo>
                      <a:pt x="469" y="111"/>
                    </a:lnTo>
                    <a:lnTo>
                      <a:pt x="459" y="123"/>
                    </a:lnTo>
                    <a:lnTo>
                      <a:pt x="459" y="123"/>
                    </a:lnTo>
                    <a:lnTo>
                      <a:pt x="447" y="137"/>
                    </a:lnTo>
                    <a:lnTo>
                      <a:pt x="440" y="149"/>
                    </a:lnTo>
                    <a:lnTo>
                      <a:pt x="436" y="156"/>
                    </a:lnTo>
                    <a:lnTo>
                      <a:pt x="434" y="161"/>
                    </a:lnTo>
                    <a:lnTo>
                      <a:pt x="432" y="168"/>
                    </a:lnTo>
                    <a:lnTo>
                      <a:pt x="432" y="174"/>
                    </a:lnTo>
                    <a:lnTo>
                      <a:pt x="432" y="174"/>
                    </a:lnTo>
                    <a:lnTo>
                      <a:pt x="430" y="181"/>
                    </a:lnTo>
                    <a:lnTo>
                      <a:pt x="426" y="189"/>
                    </a:lnTo>
                    <a:lnTo>
                      <a:pt x="421" y="197"/>
                    </a:lnTo>
                    <a:lnTo>
                      <a:pt x="416" y="206"/>
                    </a:lnTo>
                    <a:lnTo>
                      <a:pt x="401" y="225"/>
                    </a:lnTo>
                    <a:lnTo>
                      <a:pt x="388" y="244"/>
                    </a:lnTo>
                    <a:lnTo>
                      <a:pt x="388" y="244"/>
                    </a:lnTo>
                    <a:lnTo>
                      <a:pt x="381" y="254"/>
                    </a:lnTo>
                    <a:lnTo>
                      <a:pt x="372" y="265"/>
                    </a:lnTo>
                    <a:lnTo>
                      <a:pt x="352" y="287"/>
                    </a:lnTo>
                    <a:lnTo>
                      <a:pt x="335" y="304"/>
                    </a:lnTo>
                    <a:lnTo>
                      <a:pt x="324" y="315"/>
                    </a:lnTo>
                    <a:lnTo>
                      <a:pt x="324" y="315"/>
                    </a:lnTo>
                    <a:lnTo>
                      <a:pt x="321" y="317"/>
                    </a:lnTo>
                    <a:lnTo>
                      <a:pt x="317" y="318"/>
                    </a:lnTo>
                    <a:lnTo>
                      <a:pt x="309" y="319"/>
                    </a:lnTo>
                    <a:lnTo>
                      <a:pt x="299" y="318"/>
                    </a:lnTo>
                    <a:lnTo>
                      <a:pt x="288" y="318"/>
                    </a:lnTo>
                    <a:lnTo>
                      <a:pt x="288" y="318"/>
                    </a:lnTo>
                    <a:lnTo>
                      <a:pt x="281" y="318"/>
                    </a:lnTo>
                    <a:lnTo>
                      <a:pt x="276" y="319"/>
                    </a:lnTo>
                    <a:lnTo>
                      <a:pt x="271" y="321"/>
                    </a:lnTo>
                    <a:lnTo>
                      <a:pt x="265" y="324"/>
                    </a:lnTo>
                    <a:lnTo>
                      <a:pt x="261" y="327"/>
                    </a:lnTo>
                    <a:lnTo>
                      <a:pt x="256" y="331"/>
                    </a:lnTo>
                    <a:lnTo>
                      <a:pt x="253" y="336"/>
                    </a:lnTo>
                    <a:lnTo>
                      <a:pt x="251" y="342"/>
                    </a:lnTo>
                    <a:lnTo>
                      <a:pt x="251" y="342"/>
                    </a:lnTo>
                    <a:lnTo>
                      <a:pt x="249" y="359"/>
                    </a:lnTo>
                    <a:lnTo>
                      <a:pt x="248" y="378"/>
                    </a:lnTo>
                    <a:lnTo>
                      <a:pt x="247" y="400"/>
                    </a:lnTo>
                    <a:lnTo>
                      <a:pt x="244" y="423"/>
                    </a:lnTo>
                    <a:lnTo>
                      <a:pt x="244" y="423"/>
                    </a:lnTo>
                    <a:lnTo>
                      <a:pt x="241" y="434"/>
                    </a:lnTo>
                    <a:lnTo>
                      <a:pt x="238" y="446"/>
                    </a:lnTo>
                    <a:lnTo>
                      <a:pt x="233" y="458"/>
                    </a:lnTo>
                    <a:lnTo>
                      <a:pt x="228" y="469"/>
                    </a:lnTo>
                    <a:lnTo>
                      <a:pt x="223" y="479"/>
                    </a:lnTo>
                    <a:lnTo>
                      <a:pt x="217" y="486"/>
                    </a:lnTo>
                    <a:lnTo>
                      <a:pt x="212" y="493"/>
                    </a:lnTo>
                    <a:lnTo>
                      <a:pt x="206" y="495"/>
                    </a:lnTo>
                    <a:lnTo>
                      <a:pt x="206" y="495"/>
                    </a:lnTo>
                    <a:lnTo>
                      <a:pt x="197" y="497"/>
                    </a:lnTo>
                    <a:lnTo>
                      <a:pt x="195" y="497"/>
                    </a:lnTo>
                    <a:lnTo>
                      <a:pt x="192" y="496"/>
                    </a:lnTo>
                    <a:lnTo>
                      <a:pt x="184" y="492"/>
                    </a:lnTo>
                    <a:lnTo>
                      <a:pt x="175" y="485"/>
                    </a:lnTo>
                    <a:lnTo>
                      <a:pt x="175" y="485"/>
                    </a:lnTo>
                    <a:lnTo>
                      <a:pt x="170" y="484"/>
                    </a:lnTo>
                    <a:lnTo>
                      <a:pt x="167" y="483"/>
                    </a:lnTo>
                    <a:lnTo>
                      <a:pt x="163" y="484"/>
                    </a:lnTo>
                    <a:lnTo>
                      <a:pt x="158" y="485"/>
                    </a:lnTo>
                    <a:lnTo>
                      <a:pt x="148" y="491"/>
                    </a:lnTo>
                    <a:lnTo>
                      <a:pt x="139" y="498"/>
                    </a:lnTo>
                    <a:lnTo>
                      <a:pt x="129" y="507"/>
                    </a:lnTo>
                    <a:lnTo>
                      <a:pt x="119" y="517"/>
                    </a:lnTo>
                    <a:lnTo>
                      <a:pt x="110" y="528"/>
                    </a:lnTo>
                    <a:lnTo>
                      <a:pt x="103" y="538"/>
                    </a:lnTo>
                    <a:lnTo>
                      <a:pt x="103" y="538"/>
                    </a:lnTo>
                    <a:lnTo>
                      <a:pt x="99" y="543"/>
                    </a:lnTo>
                    <a:lnTo>
                      <a:pt x="97" y="548"/>
                    </a:lnTo>
                    <a:lnTo>
                      <a:pt x="96" y="554"/>
                    </a:lnTo>
                    <a:lnTo>
                      <a:pt x="95" y="560"/>
                    </a:lnTo>
                    <a:lnTo>
                      <a:pt x="96" y="574"/>
                    </a:lnTo>
                    <a:lnTo>
                      <a:pt x="97" y="587"/>
                    </a:lnTo>
                    <a:lnTo>
                      <a:pt x="101" y="612"/>
                    </a:lnTo>
                    <a:lnTo>
                      <a:pt x="104" y="622"/>
                    </a:lnTo>
                    <a:lnTo>
                      <a:pt x="103" y="629"/>
                    </a:lnTo>
                    <a:lnTo>
                      <a:pt x="103" y="629"/>
                    </a:lnTo>
                    <a:lnTo>
                      <a:pt x="101" y="632"/>
                    </a:lnTo>
                    <a:lnTo>
                      <a:pt x="99" y="637"/>
                    </a:lnTo>
                    <a:lnTo>
                      <a:pt x="93" y="646"/>
                    </a:lnTo>
                    <a:lnTo>
                      <a:pt x="84" y="654"/>
                    </a:lnTo>
                    <a:lnTo>
                      <a:pt x="74" y="664"/>
                    </a:lnTo>
                    <a:lnTo>
                      <a:pt x="55" y="684"/>
                    </a:lnTo>
                    <a:lnTo>
                      <a:pt x="48" y="691"/>
                    </a:lnTo>
                    <a:lnTo>
                      <a:pt x="44" y="699"/>
                    </a:lnTo>
                    <a:lnTo>
                      <a:pt x="44" y="699"/>
                    </a:lnTo>
                    <a:lnTo>
                      <a:pt x="43" y="702"/>
                    </a:lnTo>
                    <a:lnTo>
                      <a:pt x="41" y="708"/>
                    </a:lnTo>
                    <a:lnTo>
                      <a:pt x="41" y="719"/>
                    </a:lnTo>
                    <a:lnTo>
                      <a:pt x="44" y="744"/>
                    </a:lnTo>
                    <a:lnTo>
                      <a:pt x="45" y="757"/>
                    </a:lnTo>
                    <a:lnTo>
                      <a:pt x="45" y="769"/>
                    </a:lnTo>
                    <a:lnTo>
                      <a:pt x="44" y="777"/>
                    </a:lnTo>
                    <a:lnTo>
                      <a:pt x="43" y="781"/>
                    </a:lnTo>
                    <a:lnTo>
                      <a:pt x="40" y="783"/>
                    </a:lnTo>
                    <a:lnTo>
                      <a:pt x="40" y="783"/>
                    </a:lnTo>
                    <a:lnTo>
                      <a:pt x="37" y="786"/>
                    </a:lnTo>
                    <a:lnTo>
                      <a:pt x="37" y="786"/>
                    </a:lnTo>
                    <a:lnTo>
                      <a:pt x="22" y="810"/>
                    </a:lnTo>
                    <a:lnTo>
                      <a:pt x="22" y="810"/>
                    </a:lnTo>
                    <a:lnTo>
                      <a:pt x="15" y="822"/>
                    </a:lnTo>
                    <a:lnTo>
                      <a:pt x="10" y="839"/>
                    </a:lnTo>
                    <a:lnTo>
                      <a:pt x="4" y="858"/>
                    </a:lnTo>
                    <a:lnTo>
                      <a:pt x="1" y="877"/>
                    </a:lnTo>
                    <a:lnTo>
                      <a:pt x="1" y="877"/>
                    </a:lnTo>
                    <a:lnTo>
                      <a:pt x="0" y="889"/>
                    </a:lnTo>
                    <a:lnTo>
                      <a:pt x="1" y="905"/>
                    </a:lnTo>
                    <a:lnTo>
                      <a:pt x="5" y="943"/>
                    </a:lnTo>
                    <a:lnTo>
                      <a:pt x="11" y="980"/>
                    </a:lnTo>
                    <a:lnTo>
                      <a:pt x="14" y="993"/>
                    </a:lnTo>
                    <a:lnTo>
                      <a:pt x="16" y="1000"/>
                    </a:lnTo>
                    <a:lnTo>
                      <a:pt x="16" y="1000"/>
                    </a:lnTo>
                    <a:lnTo>
                      <a:pt x="17" y="1002"/>
                    </a:lnTo>
                    <a:lnTo>
                      <a:pt x="20" y="1003"/>
                    </a:lnTo>
                    <a:lnTo>
                      <a:pt x="24" y="1004"/>
                    </a:lnTo>
                    <a:lnTo>
                      <a:pt x="37" y="1005"/>
                    </a:lnTo>
                    <a:lnTo>
                      <a:pt x="50" y="1005"/>
                    </a:lnTo>
                    <a:lnTo>
                      <a:pt x="56" y="1006"/>
                    </a:lnTo>
                    <a:lnTo>
                      <a:pt x="60" y="1010"/>
                    </a:lnTo>
                    <a:lnTo>
                      <a:pt x="60" y="1010"/>
                    </a:lnTo>
                    <a:lnTo>
                      <a:pt x="62" y="1013"/>
                    </a:lnTo>
                    <a:lnTo>
                      <a:pt x="64" y="1017"/>
                    </a:lnTo>
                    <a:lnTo>
                      <a:pt x="67" y="1025"/>
                    </a:lnTo>
                    <a:lnTo>
                      <a:pt x="68" y="1038"/>
                    </a:lnTo>
                    <a:lnTo>
                      <a:pt x="68" y="1038"/>
                    </a:lnTo>
                    <a:lnTo>
                      <a:pt x="68" y="1045"/>
                    </a:lnTo>
                    <a:lnTo>
                      <a:pt x="68" y="1049"/>
                    </a:lnTo>
                    <a:lnTo>
                      <a:pt x="69" y="1053"/>
                    </a:lnTo>
                    <a:lnTo>
                      <a:pt x="71" y="1057"/>
                    </a:lnTo>
                    <a:lnTo>
                      <a:pt x="74" y="1059"/>
                    </a:lnTo>
                    <a:lnTo>
                      <a:pt x="81" y="1061"/>
                    </a:lnTo>
                    <a:lnTo>
                      <a:pt x="88" y="1061"/>
                    </a:lnTo>
                    <a:lnTo>
                      <a:pt x="88" y="1061"/>
                    </a:lnTo>
                    <a:lnTo>
                      <a:pt x="93" y="1061"/>
                    </a:lnTo>
                    <a:lnTo>
                      <a:pt x="97" y="1062"/>
                    </a:lnTo>
                    <a:lnTo>
                      <a:pt x="100" y="1063"/>
                    </a:lnTo>
                    <a:lnTo>
                      <a:pt x="103" y="1064"/>
                    </a:lnTo>
                    <a:lnTo>
                      <a:pt x="108" y="1070"/>
                    </a:lnTo>
                    <a:lnTo>
                      <a:pt x="111" y="1075"/>
                    </a:lnTo>
                    <a:lnTo>
                      <a:pt x="113" y="1081"/>
                    </a:lnTo>
                    <a:lnTo>
                      <a:pt x="115" y="1086"/>
                    </a:lnTo>
                    <a:lnTo>
                      <a:pt x="116" y="1090"/>
                    </a:lnTo>
                    <a:lnTo>
                      <a:pt x="120" y="1120"/>
                    </a:lnTo>
                    <a:lnTo>
                      <a:pt x="120" y="1120"/>
                    </a:lnTo>
                    <a:lnTo>
                      <a:pt x="125" y="1113"/>
                    </a:lnTo>
                    <a:lnTo>
                      <a:pt x="131" y="1107"/>
                    </a:lnTo>
                    <a:lnTo>
                      <a:pt x="137" y="1104"/>
                    </a:lnTo>
                    <a:lnTo>
                      <a:pt x="144" y="1101"/>
                    </a:lnTo>
                    <a:lnTo>
                      <a:pt x="144" y="1101"/>
                    </a:lnTo>
                    <a:lnTo>
                      <a:pt x="148" y="1101"/>
                    </a:lnTo>
                    <a:lnTo>
                      <a:pt x="152" y="1104"/>
                    </a:lnTo>
                    <a:lnTo>
                      <a:pt x="157" y="1106"/>
                    </a:lnTo>
                    <a:lnTo>
                      <a:pt x="161" y="1109"/>
                    </a:lnTo>
                    <a:lnTo>
                      <a:pt x="171" y="1119"/>
                    </a:lnTo>
                    <a:lnTo>
                      <a:pt x="182" y="1132"/>
                    </a:lnTo>
                    <a:lnTo>
                      <a:pt x="193" y="1147"/>
                    </a:lnTo>
                    <a:lnTo>
                      <a:pt x="205" y="1164"/>
                    </a:lnTo>
                    <a:lnTo>
                      <a:pt x="228" y="1198"/>
                    </a:lnTo>
                    <a:lnTo>
                      <a:pt x="228" y="1198"/>
                    </a:lnTo>
                    <a:lnTo>
                      <a:pt x="233" y="1207"/>
                    </a:lnTo>
                    <a:lnTo>
                      <a:pt x="241" y="1214"/>
                    </a:lnTo>
                    <a:lnTo>
                      <a:pt x="248" y="1220"/>
                    </a:lnTo>
                    <a:lnTo>
                      <a:pt x="255" y="1227"/>
                    </a:lnTo>
                    <a:lnTo>
                      <a:pt x="271" y="1237"/>
                    </a:lnTo>
                    <a:lnTo>
                      <a:pt x="287" y="1244"/>
                    </a:lnTo>
                    <a:lnTo>
                      <a:pt x="301" y="1250"/>
                    </a:lnTo>
                    <a:lnTo>
                      <a:pt x="314" y="1253"/>
                    </a:lnTo>
                    <a:lnTo>
                      <a:pt x="325" y="1255"/>
                    </a:lnTo>
                    <a:lnTo>
                      <a:pt x="332" y="1256"/>
                    </a:lnTo>
                    <a:lnTo>
                      <a:pt x="332" y="1256"/>
                    </a:lnTo>
                    <a:lnTo>
                      <a:pt x="334" y="1256"/>
                    </a:lnTo>
                    <a:lnTo>
                      <a:pt x="336" y="1254"/>
                    </a:lnTo>
                    <a:lnTo>
                      <a:pt x="339" y="1249"/>
                    </a:lnTo>
                    <a:lnTo>
                      <a:pt x="344" y="1241"/>
                    </a:lnTo>
                    <a:lnTo>
                      <a:pt x="347" y="1231"/>
                    </a:lnTo>
                    <a:lnTo>
                      <a:pt x="352" y="1210"/>
                    </a:lnTo>
                    <a:lnTo>
                      <a:pt x="356" y="1203"/>
                    </a:lnTo>
                    <a:lnTo>
                      <a:pt x="359" y="1197"/>
                    </a:lnTo>
                    <a:lnTo>
                      <a:pt x="359" y="1197"/>
                    </a:lnTo>
                    <a:lnTo>
                      <a:pt x="366" y="1185"/>
                    </a:lnTo>
                    <a:lnTo>
                      <a:pt x="377" y="1169"/>
                    </a:lnTo>
                    <a:lnTo>
                      <a:pt x="398" y="1134"/>
                    </a:lnTo>
                    <a:lnTo>
                      <a:pt x="398" y="1134"/>
                    </a:lnTo>
                    <a:lnTo>
                      <a:pt x="408" y="1121"/>
                    </a:lnTo>
                    <a:lnTo>
                      <a:pt x="413" y="1114"/>
                    </a:lnTo>
                    <a:lnTo>
                      <a:pt x="419" y="1109"/>
                    </a:lnTo>
                    <a:lnTo>
                      <a:pt x="424" y="1105"/>
                    </a:lnTo>
                    <a:lnTo>
                      <a:pt x="431" y="1101"/>
                    </a:lnTo>
                    <a:lnTo>
                      <a:pt x="437" y="1100"/>
                    </a:lnTo>
                    <a:lnTo>
                      <a:pt x="443" y="1101"/>
                    </a:lnTo>
                    <a:lnTo>
                      <a:pt x="443" y="1101"/>
                    </a:lnTo>
                    <a:lnTo>
                      <a:pt x="448" y="1105"/>
                    </a:lnTo>
                    <a:lnTo>
                      <a:pt x="452" y="1108"/>
                    </a:lnTo>
                    <a:lnTo>
                      <a:pt x="455" y="1113"/>
                    </a:lnTo>
                    <a:lnTo>
                      <a:pt x="458" y="1119"/>
                    </a:lnTo>
                    <a:lnTo>
                      <a:pt x="461" y="1124"/>
                    </a:lnTo>
                    <a:lnTo>
                      <a:pt x="466" y="1130"/>
                    </a:lnTo>
                    <a:lnTo>
                      <a:pt x="470" y="1135"/>
                    </a:lnTo>
                    <a:lnTo>
                      <a:pt x="477" y="1140"/>
                    </a:lnTo>
                    <a:lnTo>
                      <a:pt x="477" y="1140"/>
                    </a:lnTo>
                    <a:lnTo>
                      <a:pt x="484" y="1143"/>
                    </a:lnTo>
                    <a:lnTo>
                      <a:pt x="493" y="1146"/>
                    </a:lnTo>
                    <a:lnTo>
                      <a:pt x="502" y="1148"/>
                    </a:lnTo>
                    <a:lnTo>
                      <a:pt x="512" y="1149"/>
                    </a:lnTo>
                    <a:lnTo>
                      <a:pt x="520" y="1150"/>
                    </a:lnTo>
                    <a:lnTo>
                      <a:pt x="529" y="1149"/>
                    </a:lnTo>
                    <a:lnTo>
                      <a:pt x="537" y="1148"/>
                    </a:lnTo>
                    <a:lnTo>
                      <a:pt x="542" y="1146"/>
                    </a:lnTo>
                    <a:lnTo>
                      <a:pt x="542" y="1146"/>
                    </a:lnTo>
                    <a:lnTo>
                      <a:pt x="546" y="1143"/>
                    </a:lnTo>
                    <a:lnTo>
                      <a:pt x="551" y="1137"/>
                    </a:lnTo>
                    <a:lnTo>
                      <a:pt x="560" y="1124"/>
                    </a:lnTo>
                    <a:lnTo>
                      <a:pt x="567" y="1110"/>
                    </a:lnTo>
                    <a:lnTo>
                      <a:pt x="575" y="1099"/>
                    </a:lnTo>
                    <a:lnTo>
                      <a:pt x="575" y="1099"/>
                    </a:lnTo>
                    <a:lnTo>
                      <a:pt x="579" y="1095"/>
                    </a:lnTo>
                    <a:lnTo>
                      <a:pt x="584" y="1092"/>
                    </a:lnTo>
                    <a:lnTo>
                      <a:pt x="590" y="1087"/>
                    </a:lnTo>
                    <a:lnTo>
                      <a:pt x="598" y="1085"/>
                    </a:lnTo>
                    <a:lnTo>
                      <a:pt x="606" y="1083"/>
                    </a:lnTo>
                    <a:lnTo>
                      <a:pt x="618" y="1083"/>
                    </a:lnTo>
                    <a:lnTo>
                      <a:pt x="633" y="1083"/>
                    </a:lnTo>
                    <a:lnTo>
                      <a:pt x="650" y="1084"/>
                    </a:lnTo>
                    <a:lnTo>
                      <a:pt x="650" y="1084"/>
                    </a:lnTo>
                    <a:lnTo>
                      <a:pt x="668" y="1085"/>
                    </a:lnTo>
                    <a:lnTo>
                      <a:pt x="683" y="1084"/>
                    </a:lnTo>
                    <a:lnTo>
                      <a:pt x="697" y="1082"/>
                    </a:lnTo>
                    <a:lnTo>
                      <a:pt x="709" y="1080"/>
                    </a:lnTo>
                    <a:lnTo>
                      <a:pt x="719" y="1075"/>
                    </a:lnTo>
                    <a:lnTo>
                      <a:pt x="729" y="1071"/>
                    </a:lnTo>
                    <a:lnTo>
                      <a:pt x="746" y="1061"/>
                    </a:lnTo>
                    <a:lnTo>
                      <a:pt x="746" y="1061"/>
                    </a:lnTo>
                    <a:lnTo>
                      <a:pt x="750" y="1058"/>
                    </a:lnTo>
                    <a:lnTo>
                      <a:pt x="754" y="1051"/>
                    </a:lnTo>
                    <a:lnTo>
                      <a:pt x="757" y="1044"/>
                    </a:lnTo>
                    <a:lnTo>
                      <a:pt x="760" y="1034"/>
                    </a:lnTo>
                    <a:lnTo>
                      <a:pt x="767" y="1011"/>
                    </a:lnTo>
                    <a:lnTo>
                      <a:pt x="772" y="985"/>
                    </a:lnTo>
                    <a:lnTo>
                      <a:pt x="782" y="932"/>
                    </a:lnTo>
                    <a:lnTo>
                      <a:pt x="786" y="912"/>
                    </a:lnTo>
                    <a:lnTo>
                      <a:pt x="791" y="897"/>
                    </a:lnTo>
                    <a:lnTo>
                      <a:pt x="791" y="897"/>
                    </a:lnTo>
                    <a:lnTo>
                      <a:pt x="798" y="880"/>
                    </a:lnTo>
                    <a:lnTo>
                      <a:pt x="807" y="866"/>
                    </a:lnTo>
                    <a:lnTo>
                      <a:pt x="817" y="852"/>
                    </a:lnTo>
                    <a:lnTo>
                      <a:pt x="831" y="834"/>
                    </a:lnTo>
                    <a:lnTo>
                      <a:pt x="831" y="834"/>
                    </a:lnTo>
                    <a:lnTo>
                      <a:pt x="835" y="830"/>
                    </a:lnTo>
                    <a:lnTo>
                      <a:pt x="841" y="824"/>
                    </a:lnTo>
                    <a:lnTo>
                      <a:pt x="854" y="817"/>
                    </a:lnTo>
                    <a:lnTo>
                      <a:pt x="870" y="809"/>
                    </a:lnTo>
                    <a:lnTo>
                      <a:pt x="888" y="803"/>
                    </a:lnTo>
                    <a:lnTo>
                      <a:pt x="926" y="791"/>
                    </a:lnTo>
                    <a:lnTo>
                      <a:pt x="945" y="785"/>
                    </a:lnTo>
                    <a:lnTo>
                      <a:pt x="962" y="779"/>
                    </a:lnTo>
                    <a:lnTo>
                      <a:pt x="962" y="779"/>
                    </a:lnTo>
                    <a:lnTo>
                      <a:pt x="970" y="775"/>
                    </a:lnTo>
                    <a:lnTo>
                      <a:pt x="976" y="771"/>
                    </a:lnTo>
                    <a:lnTo>
                      <a:pt x="983" y="768"/>
                    </a:lnTo>
                    <a:lnTo>
                      <a:pt x="988" y="763"/>
                    </a:lnTo>
                    <a:lnTo>
                      <a:pt x="996" y="753"/>
                    </a:lnTo>
                    <a:lnTo>
                      <a:pt x="1002" y="744"/>
                    </a:lnTo>
                    <a:lnTo>
                      <a:pt x="1007" y="734"/>
                    </a:lnTo>
                    <a:lnTo>
                      <a:pt x="1009" y="724"/>
                    </a:lnTo>
                    <a:lnTo>
                      <a:pt x="1012" y="707"/>
                    </a:lnTo>
                    <a:lnTo>
                      <a:pt x="1012" y="707"/>
                    </a:lnTo>
                    <a:lnTo>
                      <a:pt x="1012" y="697"/>
                    </a:lnTo>
                    <a:lnTo>
                      <a:pt x="1011" y="685"/>
                    </a:lnTo>
                    <a:lnTo>
                      <a:pt x="1006" y="656"/>
                    </a:lnTo>
                    <a:lnTo>
                      <a:pt x="1005" y="642"/>
                    </a:lnTo>
                    <a:lnTo>
                      <a:pt x="1003" y="630"/>
                    </a:lnTo>
                    <a:lnTo>
                      <a:pt x="1005" y="626"/>
                    </a:lnTo>
                    <a:lnTo>
                      <a:pt x="1006" y="622"/>
                    </a:lnTo>
                    <a:lnTo>
                      <a:pt x="1007" y="618"/>
                    </a:lnTo>
                    <a:lnTo>
                      <a:pt x="1010" y="616"/>
                    </a:lnTo>
                    <a:lnTo>
                      <a:pt x="1010" y="616"/>
                    </a:lnTo>
                    <a:lnTo>
                      <a:pt x="1013" y="615"/>
                    </a:lnTo>
                    <a:lnTo>
                      <a:pt x="1019" y="615"/>
                    </a:lnTo>
                    <a:lnTo>
                      <a:pt x="1033" y="616"/>
                    </a:lnTo>
                    <a:lnTo>
                      <a:pt x="1051" y="620"/>
                    </a:lnTo>
                    <a:lnTo>
                      <a:pt x="1071" y="626"/>
                    </a:lnTo>
                    <a:lnTo>
                      <a:pt x="1111" y="637"/>
                    </a:lnTo>
                    <a:lnTo>
                      <a:pt x="1141" y="646"/>
                    </a:lnTo>
                    <a:lnTo>
                      <a:pt x="1141" y="646"/>
                    </a:lnTo>
                    <a:lnTo>
                      <a:pt x="1146" y="647"/>
                    </a:lnTo>
                    <a:lnTo>
                      <a:pt x="1151" y="647"/>
                    </a:lnTo>
                    <a:lnTo>
                      <a:pt x="1162" y="646"/>
                    </a:lnTo>
                    <a:lnTo>
                      <a:pt x="1171" y="642"/>
                    </a:lnTo>
                    <a:lnTo>
                      <a:pt x="1182" y="637"/>
                    </a:lnTo>
                    <a:lnTo>
                      <a:pt x="1191" y="631"/>
                    </a:lnTo>
                    <a:lnTo>
                      <a:pt x="1201" y="625"/>
                    </a:lnTo>
                    <a:lnTo>
                      <a:pt x="1217" y="613"/>
                    </a:lnTo>
                    <a:lnTo>
                      <a:pt x="1217" y="613"/>
                    </a:lnTo>
                    <a:lnTo>
                      <a:pt x="1220" y="610"/>
                    </a:lnTo>
                    <a:lnTo>
                      <a:pt x="1224" y="605"/>
                    </a:lnTo>
                    <a:lnTo>
                      <a:pt x="1231" y="595"/>
                    </a:lnTo>
                    <a:lnTo>
                      <a:pt x="1237" y="583"/>
                    </a:lnTo>
                    <a:lnTo>
                      <a:pt x="1242" y="570"/>
                    </a:lnTo>
                    <a:lnTo>
                      <a:pt x="1247" y="557"/>
                    </a:lnTo>
                    <a:lnTo>
                      <a:pt x="1250" y="545"/>
                    </a:lnTo>
                    <a:lnTo>
                      <a:pt x="1252" y="536"/>
                    </a:lnTo>
                    <a:lnTo>
                      <a:pt x="1253" y="530"/>
                    </a:lnTo>
                    <a:lnTo>
                      <a:pt x="1253" y="530"/>
                    </a:lnTo>
                    <a:lnTo>
                      <a:pt x="1253" y="524"/>
                    </a:lnTo>
                    <a:lnTo>
                      <a:pt x="1254" y="518"/>
                    </a:lnTo>
                    <a:lnTo>
                      <a:pt x="1256" y="510"/>
                    </a:lnTo>
                    <a:lnTo>
                      <a:pt x="1260" y="502"/>
                    </a:lnTo>
                    <a:lnTo>
                      <a:pt x="1266" y="492"/>
                    </a:lnTo>
                    <a:lnTo>
                      <a:pt x="1276" y="482"/>
                    </a:lnTo>
                    <a:lnTo>
                      <a:pt x="1289" y="471"/>
                    </a:lnTo>
                    <a:lnTo>
                      <a:pt x="1308" y="460"/>
                    </a:lnTo>
                    <a:lnTo>
                      <a:pt x="1308" y="460"/>
                    </a:lnTo>
                    <a:lnTo>
                      <a:pt x="1326" y="449"/>
                    </a:lnTo>
                    <a:lnTo>
                      <a:pt x="1340" y="438"/>
                    </a:lnTo>
                    <a:lnTo>
                      <a:pt x="1351" y="428"/>
                    </a:lnTo>
                    <a:lnTo>
                      <a:pt x="1359" y="418"/>
                    </a:lnTo>
                    <a:lnTo>
                      <a:pt x="1366" y="409"/>
                    </a:lnTo>
                    <a:lnTo>
                      <a:pt x="1371" y="399"/>
                    </a:lnTo>
                    <a:lnTo>
                      <a:pt x="1379" y="385"/>
                    </a:lnTo>
                    <a:lnTo>
                      <a:pt x="1379" y="385"/>
                    </a:lnTo>
                    <a:lnTo>
                      <a:pt x="1382" y="376"/>
                    </a:lnTo>
                    <a:lnTo>
                      <a:pt x="1386" y="365"/>
                    </a:lnTo>
                    <a:lnTo>
                      <a:pt x="1393" y="336"/>
                    </a:lnTo>
                    <a:lnTo>
                      <a:pt x="1398" y="307"/>
                    </a:lnTo>
                    <a:lnTo>
                      <a:pt x="1402" y="297"/>
                    </a:lnTo>
                    <a:lnTo>
                      <a:pt x="1404" y="290"/>
                    </a:lnTo>
                    <a:lnTo>
                      <a:pt x="1404" y="290"/>
                    </a:lnTo>
                    <a:lnTo>
                      <a:pt x="1408" y="283"/>
                    </a:lnTo>
                    <a:lnTo>
                      <a:pt x="1410" y="281"/>
                    </a:lnTo>
                    <a:lnTo>
                      <a:pt x="1414" y="279"/>
                    </a:lnTo>
                    <a:lnTo>
                      <a:pt x="1427" y="277"/>
                    </a:lnTo>
                    <a:lnTo>
                      <a:pt x="1451" y="274"/>
                    </a:lnTo>
                    <a:lnTo>
                      <a:pt x="1451" y="274"/>
                    </a:lnTo>
                    <a:lnTo>
                      <a:pt x="1479" y="269"/>
                    </a:lnTo>
                    <a:lnTo>
                      <a:pt x="1500" y="265"/>
                    </a:lnTo>
                    <a:lnTo>
                      <a:pt x="1515" y="258"/>
                    </a:lnTo>
                    <a:lnTo>
                      <a:pt x="1526" y="253"/>
                    </a:lnTo>
                    <a:lnTo>
                      <a:pt x="1526" y="253"/>
                    </a:lnTo>
                    <a:lnTo>
                      <a:pt x="1533" y="245"/>
                    </a:lnTo>
                    <a:lnTo>
                      <a:pt x="1545" y="230"/>
                    </a:lnTo>
                    <a:lnTo>
                      <a:pt x="1578" y="189"/>
                    </a:lnTo>
                    <a:lnTo>
                      <a:pt x="1621" y="130"/>
                    </a:lnTo>
                    <a:lnTo>
                      <a:pt x="1631" y="118"/>
                    </a:lnTo>
                    <a:lnTo>
                      <a:pt x="1631" y="118"/>
                    </a:lnTo>
                    <a:lnTo>
                      <a:pt x="1631" y="118"/>
                    </a:lnTo>
                    <a:lnTo>
                      <a:pt x="1631" y="118"/>
                    </a:lnTo>
                    <a:lnTo>
                      <a:pt x="1631" y="118"/>
                    </a:lnTo>
                    <a:close/>
                    <a:moveTo>
                      <a:pt x="556" y="8"/>
                    </a:moveTo>
                    <a:lnTo>
                      <a:pt x="556" y="8"/>
                    </a:lnTo>
                    <a:lnTo>
                      <a:pt x="556" y="6"/>
                    </a:lnTo>
                    <a:lnTo>
                      <a:pt x="556" y="6"/>
                    </a:lnTo>
                    <a:lnTo>
                      <a:pt x="556" y="8"/>
                    </a:lnTo>
                    <a:lnTo>
                      <a:pt x="556" y="8"/>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100" name="Freeform 196"/>
              <p:cNvSpPr>
                <a:spLocks noEditPoints="1"/>
              </p:cNvSpPr>
              <p:nvPr/>
            </p:nvSpPr>
            <p:spPr bwMode="auto">
              <a:xfrm>
                <a:off x="1359" y="2212"/>
                <a:ext cx="440" cy="491"/>
              </a:xfrm>
              <a:custGeom>
                <a:avLst/>
                <a:gdLst/>
                <a:ahLst/>
                <a:cxnLst>
                  <a:cxn ang="0">
                    <a:pos x="423" y="151"/>
                  </a:cxn>
                  <a:cxn ang="0">
                    <a:pos x="409" y="236"/>
                  </a:cxn>
                  <a:cxn ang="0">
                    <a:pos x="409" y="240"/>
                  </a:cxn>
                  <a:cxn ang="0">
                    <a:pos x="449" y="0"/>
                  </a:cxn>
                  <a:cxn ang="0">
                    <a:pos x="423" y="151"/>
                  </a:cxn>
                  <a:cxn ang="0">
                    <a:pos x="1731" y="415"/>
                  </a:cxn>
                  <a:cxn ang="0">
                    <a:pos x="1037" y="328"/>
                  </a:cxn>
                  <a:cxn ang="0">
                    <a:pos x="409" y="240"/>
                  </a:cxn>
                  <a:cxn ang="0">
                    <a:pos x="274" y="1217"/>
                  </a:cxn>
                  <a:cxn ang="0">
                    <a:pos x="100" y="2408"/>
                  </a:cxn>
                  <a:cxn ang="0">
                    <a:pos x="30" y="2901"/>
                  </a:cxn>
                  <a:cxn ang="0">
                    <a:pos x="0" y="2897"/>
                  </a:cxn>
                  <a:cxn ang="0">
                    <a:pos x="25" y="2901"/>
                  </a:cxn>
                  <a:cxn ang="0">
                    <a:pos x="318" y="2949"/>
                  </a:cxn>
                  <a:cxn ang="0">
                    <a:pos x="361" y="2749"/>
                  </a:cxn>
                  <a:cxn ang="0">
                    <a:pos x="1059" y="2849"/>
                  </a:cxn>
                  <a:cxn ang="0">
                    <a:pos x="1059" y="2849"/>
                  </a:cxn>
                  <a:cxn ang="0">
                    <a:pos x="1058" y="2840"/>
                  </a:cxn>
                  <a:cxn ang="0">
                    <a:pos x="1058" y="2818"/>
                  </a:cxn>
                  <a:cxn ang="0">
                    <a:pos x="1059" y="2805"/>
                  </a:cxn>
                  <a:cxn ang="0">
                    <a:pos x="1061" y="2792"/>
                  </a:cxn>
                  <a:cxn ang="0">
                    <a:pos x="1064" y="2780"/>
                  </a:cxn>
                  <a:cxn ang="0">
                    <a:pos x="1068" y="2770"/>
                  </a:cxn>
                  <a:cxn ang="0">
                    <a:pos x="1068" y="2770"/>
                  </a:cxn>
                  <a:cxn ang="0">
                    <a:pos x="1069" y="2769"/>
                  </a:cxn>
                  <a:cxn ang="0">
                    <a:pos x="1073" y="2769"/>
                  </a:cxn>
                  <a:cxn ang="0">
                    <a:pos x="1085" y="2768"/>
                  </a:cxn>
                  <a:cxn ang="0">
                    <a:pos x="1131" y="2769"/>
                  </a:cxn>
                  <a:cxn ang="0">
                    <a:pos x="1201" y="2774"/>
                  </a:cxn>
                  <a:cxn ang="0">
                    <a:pos x="1291" y="2780"/>
                  </a:cxn>
                  <a:cxn ang="0">
                    <a:pos x="1513" y="2800"/>
                  </a:cxn>
                  <a:cxn ang="0">
                    <a:pos x="1766" y="2824"/>
                  </a:cxn>
                  <a:cxn ang="0">
                    <a:pos x="2020" y="2848"/>
                  </a:cxn>
                  <a:cxn ang="0">
                    <a:pos x="2240" y="2871"/>
                  </a:cxn>
                  <a:cxn ang="0">
                    <a:pos x="2455" y="2892"/>
                  </a:cxn>
                  <a:cxn ang="0">
                    <a:pos x="2643" y="529"/>
                  </a:cxn>
                  <a:cxn ang="0">
                    <a:pos x="1731" y="415"/>
                  </a:cxn>
                </a:cxnLst>
                <a:rect l="0" t="0" r="r" b="b"/>
                <a:pathLst>
                  <a:path w="2643" h="2949">
                    <a:moveTo>
                      <a:pt x="423" y="151"/>
                    </a:moveTo>
                    <a:lnTo>
                      <a:pt x="409" y="236"/>
                    </a:lnTo>
                    <a:lnTo>
                      <a:pt x="409" y="240"/>
                    </a:lnTo>
                    <a:lnTo>
                      <a:pt x="449" y="0"/>
                    </a:lnTo>
                    <a:lnTo>
                      <a:pt x="423" y="151"/>
                    </a:lnTo>
                    <a:close/>
                    <a:moveTo>
                      <a:pt x="1731" y="415"/>
                    </a:moveTo>
                    <a:lnTo>
                      <a:pt x="1037" y="328"/>
                    </a:lnTo>
                    <a:lnTo>
                      <a:pt x="409" y="240"/>
                    </a:lnTo>
                    <a:lnTo>
                      <a:pt x="274" y="1217"/>
                    </a:lnTo>
                    <a:lnTo>
                      <a:pt x="100" y="2408"/>
                    </a:lnTo>
                    <a:lnTo>
                      <a:pt x="30" y="2901"/>
                    </a:lnTo>
                    <a:lnTo>
                      <a:pt x="0" y="2897"/>
                    </a:lnTo>
                    <a:lnTo>
                      <a:pt x="25" y="2901"/>
                    </a:lnTo>
                    <a:lnTo>
                      <a:pt x="318" y="2949"/>
                    </a:lnTo>
                    <a:lnTo>
                      <a:pt x="361" y="2749"/>
                    </a:lnTo>
                    <a:lnTo>
                      <a:pt x="1059" y="2849"/>
                    </a:lnTo>
                    <a:lnTo>
                      <a:pt x="1059" y="2849"/>
                    </a:lnTo>
                    <a:lnTo>
                      <a:pt x="1058" y="2840"/>
                    </a:lnTo>
                    <a:lnTo>
                      <a:pt x="1058" y="2818"/>
                    </a:lnTo>
                    <a:lnTo>
                      <a:pt x="1059" y="2805"/>
                    </a:lnTo>
                    <a:lnTo>
                      <a:pt x="1061" y="2792"/>
                    </a:lnTo>
                    <a:lnTo>
                      <a:pt x="1064" y="2780"/>
                    </a:lnTo>
                    <a:lnTo>
                      <a:pt x="1068" y="2770"/>
                    </a:lnTo>
                    <a:lnTo>
                      <a:pt x="1068" y="2770"/>
                    </a:lnTo>
                    <a:lnTo>
                      <a:pt x="1069" y="2769"/>
                    </a:lnTo>
                    <a:lnTo>
                      <a:pt x="1073" y="2769"/>
                    </a:lnTo>
                    <a:lnTo>
                      <a:pt x="1085" y="2768"/>
                    </a:lnTo>
                    <a:lnTo>
                      <a:pt x="1131" y="2769"/>
                    </a:lnTo>
                    <a:lnTo>
                      <a:pt x="1201" y="2774"/>
                    </a:lnTo>
                    <a:lnTo>
                      <a:pt x="1291" y="2780"/>
                    </a:lnTo>
                    <a:lnTo>
                      <a:pt x="1513" y="2800"/>
                    </a:lnTo>
                    <a:lnTo>
                      <a:pt x="1766" y="2824"/>
                    </a:lnTo>
                    <a:lnTo>
                      <a:pt x="2020" y="2848"/>
                    </a:lnTo>
                    <a:lnTo>
                      <a:pt x="2240" y="2871"/>
                    </a:lnTo>
                    <a:lnTo>
                      <a:pt x="2455" y="2892"/>
                    </a:lnTo>
                    <a:lnTo>
                      <a:pt x="2643" y="529"/>
                    </a:lnTo>
                    <a:lnTo>
                      <a:pt x="1731" y="415"/>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101" name="Freeform 197"/>
              <p:cNvSpPr>
                <a:spLocks noEditPoints="1"/>
              </p:cNvSpPr>
              <p:nvPr/>
            </p:nvSpPr>
            <p:spPr bwMode="auto">
              <a:xfrm>
                <a:off x="1796" y="2300"/>
                <a:ext cx="554" cy="298"/>
              </a:xfrm>
              <a:custGeom>
                <a:avLst/>
                <a:gdLst/>
                <a:ahLst/>
                <a:cxnLst>
                  <a:cxn ang="0">
                    <a:pos x="2832" y="1668"/>
                  </a:cxn>
                  <a:cxn ang="0">
                    <a:pos x="2843" y="1668"/>
                  </a:cxn>
                  <a:cxn ang="0">
                    <a:pos x="3290" y="844"/>
                  </a:cxn>
                  <a:cxn ang="0">
                    <a:pos x="3282" y="689"/>
                  </a:cxn>
                  <a:cxn ang="0">
                    <a:pos x="3251" y="389"/>
                  </a:cxn>
                  <a:cxn ang="0">
                    <a:pos x="409" y="12"/>
                  </a:cxn>
                  <a:cxn ang="0">
                    <a:pos x="0" y="229"/>
                  </a:cxn>
                  <a:cxn ang="0">
                    <a:pos x="1120" y="1272"/>
                  </a:cxn>
                  <a:cxn ang="0">
                    <a:pos x="1256" y="1297"/>
                  </a:cxn>
                  <a:cxn ang="0">
                    <a:pos x="1362" y="1314"/>
                  </a:cxn>
                  <a:cxn ang="0">
                    <a:pos x="1437" y="1358"/>
                  </a:cxn>
                  <a:cxn ang="0">
                    <a:pos x="1505" y="1446"/>
                  </a:cxn>
                  <a:cxn ang="0">
                    <a:pos x="1528" y="1461"/>
                  </a:cxn>
                  <a:cxn ang="0">
                    <a:pos x="1615" y="1483"/>
                  </a:cxn>
                  <a:cxn ang="0">
                    <a:pos x="1623" y="1494"/>
                  </a:cxn>
                  <a:cxn ang="0">
                    <a:pos x="1680" y="1498"/>
                  </a:cxn>
                  <a:cxn ang="0">
                    <a:pos x="1708" y="1507"/>
                  </a:cxn>
                  <a:cxn ang="0">
                    <a:pos x="1764" y="1564"/>
                  </a:cxn>
                  <a:cxn ang="0">
                    <a:pos x="1781" y="1571"/>
                  </a:cxn>
                  <a:cxn ang="0">
                    <a:pos x="1800" y="1566"/>
                  </a:cxn>
                  <a:cxn ang="0">
                    <a:pos x="1800" y="1531"/>
                  </a:cxn>
                  <a:cxn ang="0">
                    <a:pos x="1812" y="1515"/>
                  </a:cxn>
                  <a:cxn ang="0">
                    <a:pos x="1874" y="1512"/>
                  </a:cxn>
                  <a:cxn ang="0">
                    <a:pos x="1907" y="1532"/>
                  </a:cxn>
                  <a:cxn ang="0">
                    <a:pos x="1932" y="1578"/>
                  </a:cxn>
                  <a:cxn ang="0">
                    <a:pos x="1973" y="1658"/>
                  </a:cxn>
                  <a:cxn ang="0">
                    <a:pos x="2015" y="1683"/>
                  </a:cxn>
                  <a:cxn ang="0">
                    <a:pos x="2045" y="1678"/>
                  </a:cxn>
                  <a:cxn ang="0">
                    <a:pos x="2090" y="1648"/>
                  </a:cxn>
                  <a:cxn ang="0">
                    <a:pos x="2118" y="1644"/>
                  </a:cxn>
                  <a:cxn ang="0">
                    <a:pos x="2170" y="1663"/>
                  </a:cxn>
                  <a:cxn ang="0">
                    <a:pos x="2210" y="1680"/>
                  </a:cxn>
                  <a:cxn ang="0">
                    <a:pos x="2227" y="1670"/>
                  </a:cxn>
                  <a:cxn ang="0">
                    <a:pos x="2249" y="1624"/>
                  </a:cxn>
                  <a:cxn ang="0">
                    <a:pos x="2266" y="1618"/>
                  </a:cxn>
                  <a:cxn ang="0">
                    <a:pos x="2287" y="1642"/>
                  </a:cxn>
                  <a:cxn ang="0">
                    <a:pos x="2304" y="1683"/>
                  </a:cxn>
                  <a:cxn ang="0">
                    <a:pos x="2328" y="1681"/>
                  </a:cxn>
                  <a:cxn ang="0">
                    <a:pos x="2344" y="1650"/>
                  </a:cxn>
                  <a:cxn ang="0">
                    <a:pos x="2351" y="1607"/>
                  </a:cxn>
                  <a:cxn ang="0">
                    <a:pos x="2371" y="1590"/>
                  </a:cxn>
                  <a:cxn ang="0">
                    <a:pos x="2405" y="1598"/>
                  </a:cxn>
                  <a:cxn ang="0">
                    <a:pos x="2461" y="1625"/>
                  </a:cxn>
                  <a:cxn ang="0">
                    <a:pos x="2513" y="1622"/>
                  </a:cxn>
                  <a:cxn ang="0">
                    <a:pos x="2536" y="1633"/>
                  </a:cxn>
                  <a:cxn ang="0">
                    <a:pos x="2549" y="1657"/>
                  </a:cxn>
                  <a:cxn ang="0">
                    <a:pos x="2563" y="1710"/>
                  </a:cxn>
                  <a:cxn ang="0">
                    <a:pos x="2584" y="1726"/>
                  </a:cxn>
                  <a:cxn ang="0">
                    <a:pos x="2624" y="1708"/>
                  </a:cxn>
                  <a:cxn ang="0">
                    <a:pos x="2711" y="1667"/>
                  </a:cxn>
                  <a:cxn ang="0">
                    <a:pos x="2794" y="1659"/>
                  </a:cxn>
                  <a:cxn ang="0">
                    <a:pos x="2850" y="1664"/>
                  </a:cxn>
                  <a:cxn ang="0">
                    <a:pos x="2882" y="1642"/>
                  </a:cxn>
                  <a:cxn ang="0">
                    <a:pos x="3012" y="1647"/>
                  </a:cxn>
                  <a:cxn ang="0">
                    <a:pos x="3067" y="1647"/>
                  </a:cxn>
                  <a:cxn ang="0">
                    <a:pos x="3144" y="1695"/>
                  </a:cxn>
                  <a:cxn ang="0">
                    <a:pos x="3265" y="1781"/>
                  </a:cxn>
                  <a:cxn ang="0">
                    <a:pos x="3297" y="1785"/>
                  </a:cxn>
                  <a:cxn ang="0">
                    <a:pos x="3325" y="1761"/>
                  </a:cxn>
                </a:cxnLst>
                <a:rect l="0" t="0" r="r" b="b"/>
                <a:pathLst>
                  <a:path w="3325" h="1788">
                    <a:moveTo>
                      <a:pt x="2843" y="1668"/>
                    </a:moveTo>
                    <a:lnTo>
                      <a:pt x="2843" y="1668"/>
                    </a:lnTo>
                    <a:lnTo>
                      <a:pt x="2837" y="1668"/>
                    </a:lnTo>
                    <a:lnTo>
                      <a:pt x="2837" y="1668"/>
                    </a:lnTo>
                    <a:lnTo>
                      <a:pt x="2832" y="1668"/>
                    </a:lnTo>
                    <a:lnTo>
                      <a:pt x="2836" y="1669"/>
                    </a:lnTo>
                    <a:lnTo>
                      <a:pt x="2842" y="1669"/>
                    </a:lnTo>
                    <a:lnTo>
                      <a:pt x="2844" y="1668"/>
                    </a:lnTo>
                    <a:lnTo>
                      <a:pt x="2843" y="1668"/>
                    </a:lnTo>
                    <a:lnTo>
                      <a:pt x="2843" y="1668"/>
                    </a:lnTo>
                    <a:close/>
                    <a:moveTo>
                      <a:pt x="3320" y="1760"/>
                    </a:moveTo>
                    <a:lnTo>
                      <a:pt x="3314" y="1248"/>
                    </a:lnTo>
                    <a:lnTo>
                      <a:pt x="3314" y="1248"/>
                    </a:lnTo>
                    <a:lnTo>
                      <a:pt x="3300" y="1012"/>
                    </a:lnTo>
                    <a:lnTo>
                      <a:pt x="3290" y="844"/>
                    </a:lnTo>
                    <a:lnTo>
                      <a:pt x="3286" y="785"/>
                    </a:lnTo>
                    <a:lnTo>
                      <a:pt x="3286" y="757"/>
                    </a:lnTo>
                    <a:lnTo>
                      <a:pt x="3286" y="757"/>
                    </a:lnTo>
                    <a:lnTo>
                      <a:pt x="3285" y="734"/>
                    </a:lnTo>
                    <a:lnTo>
                      <a:pt x="3282" y="689"/>
                    </a:lnTo>
                    <a:lnTo>
                      <a:pt x="3269" y="565"/>
                    </a:lnTo>
                    <a:lnTo>
                      <a:pt x="3251" y="392"/>
                    </a:lnTo>
                    <a:lnTo>
                      <a:pt x="3251" y="389"/>
                    </a:lnTo>
                    <a:lnTo>
                      <a:pt x="3251" y="389"/>
                    </a:lnTo>
                    <a:lnTo>
                      <a:pt x="3251" y="389"/>
                    </a:lnTo>
                    <a:lnTo>
                      <a:pt x="3246" y="133"/>
                    </a:lnTo>
                    <a:lnTo>
                      <a:pt x="2563" y="113"/>
                    </a:lnTo>
                    <a:lnTo>
                      <a:pt x="1473" y="72"/>
                    </a:lnTo>
                    <a:lnTo>
                      <a:pt x="408" y="25"/>
                    </a:lnTo>
                    <a:lnTo>
                      <a:pt x="409" y="12"/>
                    </a:lnTo>
                    <a:lnTo>
                      <a:pt x="407" y="12"/>
                    </a:lnTo>
                    <a:lnTo>
                      <a:pt x="403" y="43"/>
                    </a:lnTo>
                    <a:lnTo>
                      <a:pt x="145" y="17"/>
                    </a:lnTo>
                    <a:lnTo>
                      <a:pt x="19" y="0"/>
                    </a:lnTo>
                    <a:lnTo>
                      <a:pt x="0" y="229"/>
                    </a:lnTo>
                    <a:lnTo>
                      <a:pt x="12" y="230"/>
                    </a:lnTo>
                    <a:lnTo>
                      <a:pt x="1142" y="333"/>
                    </a:lnTo>
                    <a:lnTo>
                      <a:pt x="1110" y="1269"/>
                    </a:lnTo>
                    <a:lnTo>
                      <a:pt x="1110" y="1269"/>
                    </a:lnTo>
                    <a:lnTo>
                      <a:pt x="1120" y="1272"/>
                    </a:lnTo>
                    <a:lnTo>
                      <a:pt x="1151" y="1281"/>
                    </a:lnTo>
                    <a:lnTo>
                      <a:pt x="1172" y="1285"/>
                    </a:lnTo>
                    <a:lnTo>
                      <a:pt x="1197" y="1289"/>
                    </a:lnTo>
                    <a:lnTo>
                      <a:pt x="1225" y="1294"/>
                    </a:lnTo>
                    <a:lnTo>
                      <a:pt x="1256" y="1297"/>
                    </a:lnTo>
                    <a:lnTo>
                      <a:pt x="1256" y="1297"/>
                    </a:lnTo>
                    <a:lnTo>
                      <a:pt x="1286" y="1300"/>
                    </a:lnTo>
                    <a:lnTo>
                      <a:pt x="1314" y="1303"/>
                    </a:lnTo>
                    <a:lnTo>
                      <a:pt x="1339" y="1308"/>
                    </a:lnTo>
                    <a:lnTo>
                      <a:pt x="1362" y="1314"/>
                    </a:lnTo>
                    <a:lnTo>
                      <a:pt x="1382" y="1322"/>
                    </a:lnTo>
                    <a:lnTo>
                      <a:pt x="1402" y="1332"/>
                    </a:lnTo>
                    <a:lnTo>
                      <a:pt x="1419" y="1344"/>
                    </a:lnTo>
                    <a:lnTo>
                      <a:pt x="1437" y="1358"/>
                    </a:lnTo>
                    <a:lnTo>
                      <a:pt x="1437" y="1358"/>
                    </a:lnTo>
                    <a:lnTo>
                      <a:pt x="1452" y="1374"/>
                    </a:lnTo>
                    <a:lnTo>
                      <a:pt x="1464" y="1391"/>
                    </a:lnTo>
                    <a:lnTo>
                      <a:pt x="1486" y="1421"/>
                    </a:lnTo>
                    <a:lnTo>
                      <a:pt x="1496" y="1435"/>
                    </a:lnTo>
                    <a:lnTo>
                      <a:pt x="1505" y="1446"/>
                    </a:lnTo>
                    <a:lnTo>
                      <a:pt x="1511" y="1452"/>
                    </a:lnTo>
                    <a:lnTo>
                      <a:pt x="1516" y="1455"/>
                    </a:lnTo>
                    <a:lnTo>
                      <a:pt x="1522" y="1458"/>
                    </a:lnTo>
                    <a:lnTo>
                      <a:pt x="1528" y="1461"/>
                    </a:lnTo>
                    <a:lnTo>
                      <a:pt x="1528" y="1461"/>
                    </a:lnTo>
                    <a:lnTo>
                      <a:pt x="1569" y="1470"/>
                    </a:lnTo>
                    <a:lnTo>
                      <a:pt x="1603" y="1478"/>
                    </a:lnTo>
                    <a:lnTo>
                      <a:pt x="1603" y="1478"/>
                    </a:lnTo>
                    <a:lnTo>
                      <a:pt x="1610" y="1480"/>
                    </a:lnTo>
                    <a:lnTo>
                      <a:pt x="1615" y="1483"/>
                    </a:lnTo>
                    <a:lnTo>
                      <a:pt x="1617" y="1486"/>
                    </a:lnTo>
                    <a:lnTo>
                      <a:pt x="1618" y="1489"/>
                    </a:lnTo>
                    <a:lnTo>
                      <a:pt x="1619" y="1491"/>
                    </a:lnTo>
                    <a:lnTo>
                      <a:pt x="1620" y="1493"/>
                    </a:lnTo>
                    <a:lnTo>
                      <a:pt x="1623" y="1494"/>
                    </a:lnTo>
                    <a:lnTo>
                      <a:pt x="1629" y="1495"/>
                    </a:lnTo>
                    <a:lnTo>
                      <a:pt x="1629" y="1495"/>
                    </a:lnTo>
                    <a:lnTo>
                      <a:pt x="1644" y="1496"/>
                    </a:lnTo>
                    <a:lnTo>
                      <a:pt x="1661" y="1496"/>
                    </a:lnTo>
                    <a:lnTo>
                      <a:pt x="1680" y="1498"/>
                    </a:lnTo>
                    <a:lnTo>
                      <a:pt x="1690" y="1500"/>
                    </a:lnTo>
                    <a:lnTo>
                      <a:pt x="1699" y="1502"/>
                    </a:lnTo>
                    <a:lnTo>
                      <a:pt x="1699" y="1502"/>
                    </a:lnTo>
                    <a:lnTo>
                      <a:pt x="1703" y="1504"/>
                    </a:lnTo>
                    <a:lnTo>
                      <a:pt x="1708" y="1507"/>
                    </a:lnTo>
                    <a:lnTo>
                      <a:pt x="1719" y="1517"/>
                    </a:lnTo>
                    <a:lnTo>
                      <a:pt x="1731" y="1529"/>
                    </a:lnTo>
                    <a:lnTo>
                      <a:pt x="1742" y="1542"/>
                    </a:lnTo>
                    <a:lnTo>
                      <a:pt x="1754" y="1554"/>
                    </a:lnTo>
                    <a:lnTo>
                      <a:pt x="1764" y="1564"/>
                    </a:lnTo>
                    <a:lnTo>
                      <a:pt x="1772" y="1571"/>
                    </a:lnTo>
                    <a:lnTo>
                      <a:pt x="1775" y="1572"/>
                    </a:lnTo>
                    <a:lnTo>
                      <a:pt x="1777" y="1572"/>
                    </a:lnTo>
                    <a:lnTo>
                      <a:pt x="1777" y="1572"/>
                    </a:lnTo>
                    <a:lnTo>
                      <a:pt x="1781" y="1571"/>
                    </a:lnTo>
                    <a:lnTo>
                      <a:pt x="1786" y="1571"/>
                    </a:lnTo>
                    <a:lnTo>
                      <a:pt x="1793" y="1570"/>
                    </a:lnTo>
                    <a:lnTo>
                      <a:pt x="1797" y="1570"/>
                    </a:lnTo>
                    <a:lnTo>
                      <a:pt x="1799" y="1568"/>
                    </a:lnTo>
                    <a:lnTo>
                      <a:pt x="1800" y="1566"/>
                    </a:lnTo>
                    <a:lnTo>
                      <a:pt x="1801" y="1563"/>
                    </a:lnTo>
                    <a:lnTo>
                      <a:pt x="1801" y="1563"/>
                    </a:lnTo>
                    <a:lnTo>
                      <a:pt x="1800" y="1552"/>
                    </a:lnTo>
                    <a:lnTo>
                      <a:pt x="1799" y="1538"/>
                    </a:lnTo>
                    <a:lnTo>
                      <a:pt x="1800" y="1531"/>
                    </a:lnTo>
                    <a:lnTo>
                      <a:pt x="1802" y="1525"/>
                    </a:lnTo>
                    <a:lnTo>
                      <a:pt x="1805" y="1519"/>
                    </a:lnTo>
                    <a:lnTo>
                      <a:pt x="1809" y="1517"/>
                    </a:lnTo>
                    <a:lnTo>
                      <a:pt x="1812" y="1515"/>
                    </a:lnTo>
                    <a:lnTo>
                      <a:pt x="1812" y="1515"/>
                    </a:lnTo>
                    <a:lnTo>
                      <a:pt x="1821" y="1512"/>
                    </a:lnTo>
                    <a:lnTo>
                      <a:pt x="1832" y="1510"/>
                    </a:lnTo>
                    <a:lnTo>
                      <a:pt x="1846" y="1508"/>
                    </a:lnTo>
                    <a:lnTo>
                      <a:pt x="1860" y="1510"/>
                    </a:lnTo>
                    <a:lnTo>
                      <a:pt x="1874" y="1512"/>
                    </a:lnTo>
                    <a:lnTo>
                      <a:pt x="1882" y="1514"/>
                    </a:lnTo>
                    <a:lnTo>
                      <a:pt x="1888" y="1517"/>
                    </a:lnTo>
                    <a:lnTo>
                      <a:pt x="1895" y="1522"/>
                    </a:lnTo>
                    <a:lnTo>
                      <a:pt x="1901" y="1526"/>
                    </a:lnTo>
                    <a:lnTo>
                      <a:pt x="1907" y="1532"/>
                    </a:lnTo>
                    <a:lnTo>
                      <a:pt x="1912" y="1539"/>
                    </a:lnTo>
                    <a:lnTo>
                      <a:pt x="1912" y="1539"/>
                    </a:lnTo>
                    <a:lnTo>
                      <a:pt x="1917" y="1547"/>
                    </a:lnTo>
                    <a:lnTo>
                      <a:pt x="1922" y="1556"/>
                    </a:lnTo>
                    <a:lnTo>
                      <a:pt x="1932" y="1578"/>
                    </a:lnTo>
                    <a:lnTo>
                      <a:pt x="1943" y="1602"/>
                    </a:lnTo>
                    <a:lnTo>
                      <a:pt x="1954" y="1626"/>
                    </a:lnTo>
                    <a:lnTo>
                      <a:pt x="1959" y="1637"/>
                    </a:lnTo>
                    <a:lnTo>
                      <a:pt x="1966" y="1648"/>
                    </a:lnTo>
                    <a:lnTo>
                      <a:pt x="1973" y="1658"/>
                    </a:lnTo>
                    <a:lnTo>
                      <a:pt x="1980" y="1666"/>
                    </a:lnTo>
                    <a:lnTo>
                      <a:pt x="1988" y="1673"/>
                    </a:lnTo>
                    <a:lnTo>
                      <a:pt x="1996" y="1679"/>
                    </a:lnTo>
                    <a:lnTo>
                      <a:pt x="2005" y="1682"/>
                    </a:lnTo>
                    <a:lnTo>
                      <a:pt x="2015" y="1683"/>
                    </a:lnTo>
                    <a:lnTo>
                      <a:pt x="2015" y="1683"/>
                    </a:lnTo>
                    <a:lnTo>
                      <a:pt x="2024" y="1683"/>
                    </a:lnTo>
                    <a:lnTo>
                      <a:pt x="2032" y="1682"/>
                    </a:lnTo>
                    <a:lnTo>
                      <a:pt x="2039" y="1680"/>
                    </a:lnTo>
                    <a:lnTo>
                      <a:pt x="2045" y="1678"/>
                    </a:lnTo>
                    <a:lnTo>
                      <a:pt x="2056" y="1671"/>
                    </a:lnTo>
                    <a:lnTo>
                      <a:pt x="2066" y="1664"/>
                    </a:lnTo>
                    <a:lnTo>
                      <a:pt x="2075" y="1657"/>
                    </a:lnTo>
                    <a:lnTo>
                      <a:pt x="2085" y="1651"/>
                    </a:lnTo>
                    <a:lnTo>
                      <a:pt x="2090" y="1648"/>
                    </a:lnTo>
                    <a:lnTo>
                      <a:pt x="2097" y="1646"/>
                    </a:lnTo>
                    <a:lnTo>
                      <a:pt x="2103" y="1645"/>
                    </a:lnTo>
                    <a:lnTo>
                      <a:pt x="2111" y="1644"/>
                    </a:lnTo>
                    <a:lnTo>
                      <a:pt x="2111" y="1644"/>
                    </a:lnTo>
                    <a:lnTo>
                      <a:pt x="2118" y="1644"/>
                    </a:lnTo>
                    <a:lnTo>
                      <a:pt x="2127" y="1645"/>
                    </a:lnTo>
                    <a:lnTo>
                      <a:pt x="2135" y="1647"/>
                    </a:lnTo>
                    <a:lnTo>
                      <a:pt x="2141" y="1649"/>
                    </a:lnTo>
                    <a:lnTo>
                      <a:pt x="2157" y="1656"/>
                    </a:lnTo>
                    <a:lnTo>
                      <a:pt x="2170" y="1663"/>
                    </a:lnTo>
                    <a:lnTo>
                      <a:pt x="2183" y="1670"/>
                    </a:lnTo>
                    <a:lnTo>
                      <a:pt x="2194" y="1675"/>
                    </a:lnTo>
                    <a:lnTo>
                      <a:pt x="2200" y="1678"/>
                    </a:lnTo>
                    <a:lnTo>
                      <a:pt x="2206" y="1679"/>
                    </a:lnTo>
                    <a:lnTo>
                      <a:pt x="2210" y="1680"/>
                    </a:lnTo>
                    <a:lnTo>
                      <a:pt x="2215" y="1679"/>
                    </a:lnTo>
                    <a:lnTo>
                      <a:pt x="2215" y="1679"/>
                    </a:lnTo>
                    <a:lnTo>
                      <a:pt x="2220" y="1676"/>
                    </a:lnTo>
                    <a:lnTo>
                      <a:pt x="2224" y="1674"/>
                    </a:lnTo>
                    <a:lnTo>
                      <a:pt x="2227" y="1670"/>
                    </a:lnTo>
                    <a:lnTo>
                      <a:pt x="2231" y="1666"/>
                    </a:lnTo>
                    <a:lnTo>
                      <a:pt x="2235" y="1656"/>
                    </a:lnTo>
                    <a:lnTo>
                      <a:pt x="2239" y="1644"/>
                    </a:lnTo>
                    <a:lnTo>
                      <a:pt x="2244" y="1633"/>
                    </a:lnTo>
                    <a:lnTo>
                      <a:pt x="2249" y="1624"/>
                    </a:lnTo>
                    <a:lnTo>
                      <a:pt x="2253" y="1621"/>
                    </a:lnTo>
                    <a:lnTo>
                      <a:pt x="2256" y="1619"/>
                    </a:lnTo>
                    <a:lnTo>
                      <a:pt x="2260" y="1618"/>
                    </a:lnTo>
                    <a:lnTo>
                      <a:pt x="2266" y="1618"/>
                    </a:lnTo>
                    <a:lnTo>
                      <a:pt x="2266" y="1618"/>
                    </a:lnTo>
                    <a:lnTo>
                      <a:pt x="2270" y="1619"/>
                    </a:lnTo>
                    <a:lnTo>
                      <a:pt x="2274" y="1622"/>
                    </a:lnTo>
                    <a:lnTo>
                      <a:pt x="2279" y="1625"/>
                    </a:lnTo>
                    <a:lnTo>
                      <a:pt x="2282" y="1631"/>
                    </a:lnTo>
                    <a:lnTo>
                      <a:pt x="2287" y="1642"/>
                    </a:lnTo>
                    <a:lnTo>
                      <a:pt x="2292" y="1654"/>
                    </a:lnTo>
                    <a:lnTo>
                      <a:pt x="2295" y="1666"/>
                    </a:lnTo>
                    <a:lnTo>
                      <a:pt x="2299" y="1676"/>
                    </a:lnTo>
                    <a:lnTo>
                      <a:pt x="2301" y="1680"/>
                    </a:lnTo>
                    <a:lnTo>
                      <a:pt x="2304" y="1683"/>
                    </a:lnTo>
                    <a:lnTo>
                      <a:pt x="2306" y="1685"/>
                    </a:lnTo>
                    <a:lnTo>
                      <a:pt x="2309" y="1685"/>
                    </a:lnTo>
                    <a:lnTo>
                      <a:pt x="2309" y="1685"/>
                    </a:lnTo>
                    <a:lnTo>
                      <a:pt x="2321" y="1683"/>
                    </a:lnTo>
                    <a:lnTo>
                      <a:pt x="2328" y="1681"/>
                    </a:lnTo>
                    <a:lnTo>
                      <a:pt x="2332" y="1679"/>
                    </a:lnTo>
                    <a:lnTo>
                      <a:pt x="2337" y="1674"/>
                    </a:lnTo>
                    <a:lnTo>
                      <a:pt x="2340" y="1669"/>
                    </a:lnTo>
                    <a:lnTo>
                      <a:pt x="2343" y="1660"/>
                    </a:lnTo>
                    <a:lnTo>
                      <a:pt x="2344" y="1650"/>
                    </a:lnTo>
                    <a:lnTo>
                      <a:pt x="2344" y="1650"/>
                    </a:lnTo>
                    <a:lnTo>
                      <a:pt x="2345" y="1638"/>
                    </a:lnTo>
                    <a:lnTo>
                      <a:pt x="2346" y="1625"/>
                    </a:lnTo>
                    <a:lnTo>
                      <a:pt x="2349" y="1613"/>
                    </a:lnTo>
                    <a:lnTo>
                      <a:pt x="2351" y="1607"/>
                    </a:lnTo>
                    <a:lnTo>
                      <a:pt x="2353" y="1602"/>
                    </a:lnTo>
                    <a:lnTo>
                      <a:pt x="2356" y="1598"/>
                    </a:lnTo>
                    <a:lnTo>
                      <a:pt x="2361" y="1594"/>
                    </a:lnTo>
                    <a:lnTo>
                      <a:pt x="2365" y="1591"/>
                    </a:lnTo>
                    <a:lnTo>
                      <a:pt x="2371" y="1590"/>
                    </a:lnTo>
                    <a:lnTo>
                      <a:pt x="2378" y="1589"/>
                    </a:lnTo>
                    <a:lnTo>
                      <a:pt x="2386" y="1590"/>
                    </a:lnTo>
                    <a:lnTo>
                      <a:pt x="2394" y="1594"/>
                    </a:lnTo>
                    <a:lnTo>
                      <a:pt x="2405" y="1598"/>
                    </a:lnTo>
                    <a:lnTo>
                      <a:pt x="2405" y="1598"/>
                    </a:lnTo>
                    <a:lnTo>
                      <a:pt x="2424" y="1608"/>
                    </a:lnTo>
                    <a:lnTo>
                      <a:pt x="2436" y="1614"/>
                    </a:lnTo>
                    <a:lnTo>
                      <a:pt x="2448" y="1623"/>
                    </a:lnTo>
                    <a:lnTo>
                      <a:pt x="2453" y="1625"/>
                    </a:lnTo>
                    <a:lnTo>
                      <a:pt x="2461" y="1625"/>
                    </a:lnTo>
                    <a:lnTo>
                      <a:pt x="2488" y="1622"/>
                    </a:lnTo>
                    <a:lnTo>
                      <a:pt x="2488" y="1622"/>
                    </a:lnTo>
                    <a:lnTo>
                      <a:pt x="2498" y="1621"/>
                    </a:lnTo>
                    <a:lnTo>
                      <a:pt x="2506" y="1621"/>
                    </a:lnTo>
                    <a:lnTo>
                      <a:pt x="2513" y="1622"/>
                    </a:lnTo>
                    <a:lnTo>
                      <a:pt x="2520" y="1623"/>
                    </a:lnTo>
                    <a:lnTo>
                      <a:pt x="2525" y="1625"/>
                    </a:lnTo>
                    <a:lnTo>
                      <a:pt x="2530" y="1627"/>
                    </a:lnTo>
                    <a:lnTo>
                      <a:pt x="2533" y="1630"/>
                    </a:lnTo>
                    <a:lnTo>
                      <a:pt x="2536" y="1633"/>
                    </a:lnTo>
                    <a:lnTo>
                      <a:pt x="2542" y="1639"/>
                    </a:lnTo>
                    <a:lnTo>
                      <a:pt x="2545" y="1646"/>
                    </a:lnTo>
                    <a:lnTo>
                      <a:pt x="2547" y="1652"/>
                    </a:lnTo>
                    <a:lnTo>
                      <a:pt x="2549" y="1657"/>
                    </a:lnTo>
                    <a:lnTo>
                      <a:pt x="2549" y="1657"/>
                    </a:lnTo>
                    <a:lnTo>
                      <a:pt x="2551" y="1663"/>
                    </a:lnTo>
                    <a:lnTo>
                      <a:pt x="2554" y="1673"/>
                    </a:lnTo>
                    <a:lnTo>
                      <a:pt x="2556" y="1686"/>
                    </a:lnTo>
                    <a:lnTo>
                      <a:pt x="2558" y="1699"/>
                    </a:lnTo>
                    <a:lnTo>
                      <a:pt x="2563" y="1710"/>
                    </a:lnTo>
                    <a:lnTo>
                      <a:pt x="2566" y="1716"/>
                    </a:lnTo>
                    <a:lnTo>
                      <a:pt x="2569" y="1720"/>
                    </a:lnTo>
                    <a:lnTo>
                      <a:pt x="2573" y="1723"/>
                    </a:lnTo>
                    <a:lnTo>
                      <a:pt x="2579" y="1726"/>
                    </a:lnTo>
                    <a:lnTo>
                      <a:pt x="2584" y="1726"/>
                    </a:lnTo>
                    <a:lnTo>
                      <a:pt x="2591" y="1724"/>
                    </a:lnTo>
                    <a:lnTo>
                      <a:pt x="2591" y="1724"/>
                    </a:lnTo>
                    <a:lnTo>
                      <a:pt x="2598" y="1722"/>
                    </a:lnTo>
                    <a:lnTo>
                      <a:pt x="2606" y="1718"/>
                    </a:lnTo>
                    <a:lnTo>
                      <a:pt x="2624" y="1708"/>
                    </a:lnTo>
                    <a:lnTo>
                      <a:pt x="2645" y="1695"/>
                    </a:lnTo>
                    <a:lnTo>
                      <a:pt x="2669" y="1683"/>
                    </a:lnTo>
                    <a:lnTo>
                      <a:pt x="2682" y="1676"/>
                    </a:lnTo>
                    <a:lnTo>
                      <a:pt x="2695" y="1671"/>
                    </a:lnTo>
                    <a:lnTo>
                      <a:pt x="2711" y="1667"/>
                    </a:lnTo>
                    <a:lnTo>
                      <a:pt x="2726" y="1662"/>
                    </a:lnTo>
                    <a:lnTo>
                      <a:pt x="2741" y="1659"/>
                    </a:lnTo>
                    <a:lnTo>
                      <a:pt x="2758" y="1658"/>
                    </a:lnTo>
                    <a:lnTo>
                      <a:pt x="2775" y="1658"/>
                    </a:lnTo>
                    <a:lnTo>
                      <a:pt x="2794" y="1659"/>
                    </a:lnTo>
                    <a:lnTo>
                      <a:pt x="2794" y="1659"/>
                    </a:lnTo>
                    <a:lnTo>
                      <a:pt x="2830" y="1664"/>
                    </a:lnTo>
                    <a:lnTo>
                      <a:pt x="2843" y="1668"/>
                    </a:lnTo>
                    <a:lnTo>
                      <a:pt x="2843" y="1668"/>
                    </a:lnTo>
                    <a:lnTo>
                      <a:pt x="2850" y="1664"/>
                    </a:lnTo>
                    <a:lnTo>
                      <a:pt x="2858" y="1661"/>
                    </a:lnTo>
                    <a:lnTo>
                      <a:pt x="2863" y="1657"/>
                    </a:lnTo>
                    <a:lnTo>
                      <a:pt x="2869" y="1652"/>
                    </a:lnTo>
                    <a:lnTo>
                      <a:pt x="2879" y="1644"/>
                    </a:lnTo>
                    <a:lnTo>
                      <a:pt x="2882" y="1642"/>
                    </a:lnTo>
                    <a:lnTo>
                      <a:pt x="2885" y="1642"/>
                    </a:lnTo>
                    <a:lnTo>
                      <a:pt x="2885" y="1642"/>
                    </a:lnTo>
                    <a:lnTo>
                      <a:pt x="2909" y="1644"/>
                    </a:lnTo>
                    <a:lnTo>
                      <a:pt x="2956" y="1646"/>
                    </a:lnTo>
                    <a:lnTo>
                      <a:pt x="3012" y="1647"/>
                    </a:lnTo>
                    <a:lnTo>
                      <a:pt x="3037" y="1647"/>
                    </a:lnTo>
                    <a:lnTo>
                      <a:pt x="3057" y="1646"/>
                    </a:lnTo>
                    <a:lnTo>
                      <a:pt x="3057" y="1646"/>
                    </a:lnTo>
                    <a:lnTo>
                      <a:pt x="3062" y="1646"/>
                    </a:lnTo>
                    <a:lnTo>
                      <a:pt x="3067" y="1647"/>
                    </a:lnTo>
                    <a:lnTo>
                      <a:pt x="3079" y="1651"/>
                    </a:lnTo>
                    <a:lnTo>
                      <a:pt x="3093" y="1659"/>
                    </a:lnTo>
                    <a:lnTo>
                      <a:pt x="3110" y="1669"/>
                    </a:lnTo>
                    <a:lnTo>
                      <a:pt x="3126" y="1681"/>
                    </a:lnTo>
                    <a:lnTo>
                      <a:pt x="3144" y="1695"/>
                    </a:lnTo>
                    <a:lnTo>
                      <a:pt x="3181" y="1723"/>
                    </a:lnTo>
                    <a:lnTo>
                      <a:pt x="3217" y="1751"/>
                    </a:lnTo>
                    <a:lnTo>
                      <a:pt x="3234" y="1763"/>
                    </a:lnTo>
                    <a:lnTo>
                      <a:pt x="3251" y="1773"/>
                    </a:lnTo>
                    <a:lnTo>
                      <a:pt x="3265" y="1781"/>
                    </a:lnTo>
                    <a:lnTo>
                      <a:pt x="3278" y="1787"/>
                    </a:lnTo>
                    <a:lnTo>
                      <a:pt x="3283" y="1788"/>
                    </a:lnTo>
                    <a:lnTo>
                      <a:pt x="3289" y="1788"/>
                    </a:lnTo>
                    <a:lnTo>
                      <a:pt x="3293" y="1788"/>
                    </a:lnTo>
                    <a:lnTo>
                      <a:pt x="3297" y="1785"/>
                    </a:lnTo>
                    <a:lnTo>
                      <a:pt x="3297" y="1785"/>
                    </a:lnTo>
                    <a:lnTo>
                      <a:pt x="3309" y="1777"/>
                    </a:lnTo>
                    <a:lnTo>
                      <a:pt x="3318" y="1770"/>
                    </a:lnTo>
                    <a:lnTo>
                      <a:pt x="3322" y="1765"/>
                    </a:lnTo>
                    <a:lnTo>
                      <a:pt x="3325" y="1761"/>
                    </a:lnTo>
                    <a:lnTo>
                      <a:pt x="3325" y="1761"/>
                    </a:lnTo>
                    <a:lnTo>
                      <a:pt x="3320" y="1760"/>
                    </a:lnTo>
                    <a:lnTo>
                      <a:pt x="3320" y="1760"/>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102" name="Freeform 198"/>
              <p:cNvSpPr>
                <a:spLocks noEditPoints="1"/>
              </p:cNvSpPr>
              <p:nvPr/>
            </p:nvSpPr>
            <p:spPr bwMode="auto">
              <a:xfrm>
                <a:off x="2667" y="2125"/>
                <a:ext cx="458" cy="233"/>
              </a:xfrm>
              <a:custGeom>
                <a:avLst/>
                <a:gdLst/>
                <a:ahLst/>
                <a:cxnLst>
                  <a:cxn ang="0">
                    <a:pos x="2746" y="545"/>
                  </a:cxn>
                  <a:cxn ang="0">
                    <a:pos x="2723" y="516"/>
                  </a:cxn>
                  <a:cxn ang="0">
                    <a:pos x="2698" y="500"/>
                  </a:cxn>
                  <a:cxn ang="0">
                    <a:pos x="2686" y="461"/>
                  </a:cxn>
                  <a:cxn ang="0">
                    <a:pos x="2644" y="448"/>
                  </a:cxn>
                  <a:cxn ang="0">
                    <a:pos x="2640" y="294"/>
                  </a:cxn>
                  <a:cxn ang="0">
                    <a:pos x="2645" y="243"/>
                  </a:cxn>
                  <a:cxn ang="0">
                    <a:pos x="2558" y="225"/>
                  </a:cxn>
                  <a:cxn ang="0">
                    <a:pos x="2408" y="107"/>
                  </a:cxn>
                  <a:cxn ang="0">
                    <a:pos x="2319" y="143"/>
                  </a:cxn>
                  <a:cxn ang="0">
                    <a:pos x="2261" y="140"/>
                  </a:cxn>
                  <a:cxn ang="0">
                    <a:pos x="2174" y="142"/>
                  </a:cxn>
                  <a:cxn ang="0">
                    <a:pos x="2110" y="131"/>
                  </a:cxn>
                  <a:cxn ang="0">
                    <a:pos x="2024" y="86"/>
                  </a:cxn>
                  <a:cxn ang="0">
                    <a:pos x="1882" y="68"/>
                  </a:cxn>
                  <a:cxn ang="0">
                    <a:pos x="1720" y="1"/>
                  </a:cxn>
                  <a:cxn ang="0">
                    <a:pos x="1679" y="71"/>
                  </a:cxn>
                  <a:cxn ang="0">
                    <a:pos x="1668" y="140"/>
                  </a:cxn>
                  <a:cxn ang="0">
                    <a:pos x="1580" y="204"/>
                  </a:cxn>
                  <a:cxn ang="0">
                    <a:pos x="1484" y="264"/>
                  </a:cxn>
                  <a:cxn ang="0">
                    <a:pos x="1485" y="355"/>
                  </a:cxn>
                  <a:cxn ang="0">
                    <a:pos x="1418" y="470"/>
                  </a:cxn>
                  <a:cxn ang="0">
                    <a:pos x="1329" y="575"/>
                  </a:cxn>
                  <a:cxn ang="0">
                    <a:pos x="1271" y="593"/>
                  </a:cxn>
                  <a:cxn ang="0">
                    <a:pos x="1186" y="517"/>
                  </a:cxn>
                  <a:cxn ang="0">
                    <a:pos x="1147" y="499"/>
                  </a:cxn>
                  <a:cxn ang="0">
                    <a:pos x="1124" y="612"/>
                  </a:cxn>
                  <a:cxn ang="0">
                    <a:pos x="1083" y="656"/>
                  </a:cxn>
                  <a:cxn ang="0">
                    <a:pos x="1031" y="649"/>
                  </a:cxn>
                  <a:cxn ang="0">
                    <a:pos x="996" y="632"/>
                  </a:cxn>
                  <a:cxn ang="0">
                    <a:pos x="945" y="680"/>
                  </a:cxn>
                  <a:cxn ang="0">
                    <a:pos x="887" y="694"/>
                  </a:cxn>
                  <a:cxn ang="0">
                    <a:pos x="785" y="650"/>
                  </a:cxn>
                  <a:cxn ang="0">
                    <a:pos x="733" y="660"/>
                  </a:cxn>
                  <a:cxn ang="0">
                    <a:pos x="688" y="677"/>
                  </a:cxn>
                  <a:cxn ang="0">
                    <a:pos x="637" y="685"/>
                  </a:cxn>
                  <a:cxn ang="0">
                    <a:pos x="593" y="757"/>
                  </a:cxn>
                  <a:cxn ang="0">
                    <a:pos x="534" y="760"/>
                  </a:cxn>
                  <a:cxn ang="0">
                    <a:pos x="509" y="809"/>
                  </a:cxn>
                  <a:cxn ang="0">
                    <a:pos x="504" y="877"/>
                  </a:cxn>
                  <a:cxn ang="0">
                    <a:pos x="456" y="978"/>
                  </a:cxn>
                  <a:cxn ang="0">
                    <a:pos x="409" y="997"/>
                  </a:cxn>
                  <a:cxn ang="0">
                    <a:pos x="368" y="1063"/>
                  </a:cxn>
                  <a:cxn ang="0">
                    <a:pos x="308" y="1079"/>
                  </a:cxn>
                  <a:cxn ang="0">
                    <a:pos x="232" y="1046"/>
                  </a:cxn>
                  <a:cxn ang="0">
                    <a:pos x="187" y="1062"/>
                  </a:cxn>
                  <a:cxn ang="0">
                    <a:pos x="151" y="1149"/>
                  </a:cxn>
                  <a:cxn ang="0">
                    <a:pos x="166" y="1232"/>
                  </a:cxn>
                  <a:cxn ang="0">
                    <a:pos x="131" y="1303"/>
                  </a:cxn>
                  <a:cxn ang="0">
                    <a:pos x="34" y="1327"/>
                  </a:cxn>
                  <a:cxn ang="0">
                    <a:pos x="5" y="1368"/>
                  </a:cxn>
                  <a:cxn ang="0">
                    <a:pos x="2242" y="1159"/>
                  </a:cxn>
                  <a:cxn ang="0">
                    <a:pos x="2372" y="1039"/>
                  </a:cxn>
                  <a:cxn ang="0">
                    <a:pos x="2446" y="976"/>
                  </a:cxn>
                  <a:cxn ang="0">
                    <a:pos x="2449" y="925"/>
                  </a:cxn>
                  <a:cxn ang="0">
                    <a:pos x="2510" y="909"/>
                  </a:cxn>
                  <a:cxn ang="0">
                    <a:pos x="2550" y="827"/>
                  </a:cxn>
                  <a:cxn ang="0">
                    <a:pos x="2713" y="694"/>
                  </a:cxn>
                  <a:cxn ang="0">
                    <a:pos x="2729" y="619"/>
                  </a:cxn>
                </a:cxnLst>
                <a:rect l="0" t="0" r="r" b="b"/>
                <a:pathLst>
                  <a:path w="2750" h="1400">
                    <a:moveTo>
                      <a:pt x="1686" y="18"/>
                    </a:moveTo>
                    <a:lnTo>
                      <a:pt x="1686" y="18"/>
                    </a:lnTo>
                    <a:lnTo>
                      <a:pt x="1687" y="17"/>
                    </a:lnTo>
                    <a:lnTo>
                      <a:pt x="1687" y="17"/>
                    </a:lnTo>
                    <a:lnTo>
                      <a:pt x="1686" y="18"/>
                    </a:lnTo>
                    <a:lnTo>
                      <a:pt x="1686" y="18"/>
                    </a:lnTo>
                    <a:close/>
                    <a:moveTo>
                      <a:pt x="2746" y="545"/>
                    </a:moveTo>
                    <a:lnTo>
                      <a:pt x="2746" y="545"/>
                    </a:lnTo>
                    <a:lnTo>
                      <a:pt x="2745" y="541"/>
                    </a:lnTo>
                    <a:lnTo>
                      <a:pt x="2743" y="536"/>
                    </a:lnTo>
                    <a:lnTo>
                      <a:pt x="2741" y="530"/>
                    </a:lnTo>
                    <a:lnTo>
                      <a:pt x="2738" y="525"/>
                    </a:lnTo>
                    <a:lnTo>
                      <a:pt x="2733" y="519"/>
                    </a:lnTo>
                    <a:lnTo>
                      <a:pt x="2730" y="518"/>
                    </a:lnTo>
                    <a:lnTo>
                      <a:pt x="2727" y="517"/>
                    </a:lnTo>
                    <a:lnTo>
                      <a:pt x="2723" y="516"/>
                    </a:lnTo>
                    <a:lnTo>
                      <a:pt x="2718" y="516"/>
                    </a:lnTo>
                    <a:lnTo>
                      <a:pt x="2718" y="516"/>
                    </a:lnTo>
                    <a:lnTo>
                      <a:pt x="2711" y="516"/>
                    </a:lnTo>
                    <a:lnTo>
                      <a:pt x="2704" y="514"/>
                    </a:lnTo>
                    <a:lnTo>
                      <a:pt x="2701" y="512"/>
                    </a:lnTo>
                    <a:lnTo>
                      <a:pt x="2699" y="508"/>
                    </a:lnTo>
                    <a:lnTo>
                      <a:pt x="2698" y="504"/>
                    </a:lnTo>
                    <a:lnTo>
                      <a:pt x="2698" y="500"/>
                    </a:lnTo>
                    <a:lnTo>
                      <a:pt x="2698" y="493"/>
                    </a:lnTo>
                    <a:lnTo>
                      <a:pt x="2698" y="493"/>
                    </a:lnTo>
                    <a:lnTo>
                      <a:pt x="2697" y="480"/>
                    </a:lnTo>
                    <a:lnTo>
                      <a:pt x="2694" y="472"/>
                    </a:lnTo>
                    <a:lnTo>
                      <a:pt x="2692" y="468"/>
                    </a:lnTo>
                    <a:lnTo>
                      <a:pt x="2690" y="465"/>
                    </a:lnTo>
                    <a:lnTo>
                      <a:pt x="2690" y="465"/>
                    </a:lnTo>
                    <a:lnTo>
                      <a:pt x="2686" y="461"/>
                    </a:lnTo>
                    <a:lnTo>
                      <a:pt x="2680" y="460"/>
                    </a:lnTo>
                    <a:lnTo>
                      <a:pt x="2667" y="460"/>
                    </a:lnTo>
                    <a:lnTo>
                      <a:pt x="2654" y="459"/>
                    </a:lnTo>
                    <a:lnTo>
                      <a:pt x="2650" y="458"/>
                    </a:lnTo>
                    <a:lnTo>
                      <a:pt x="2647" y="457"/>
                    </a:lnTo>
                    <a:lnTo>
                      <a:pt x="2646" y="455"/>
                    </a:lnTo>
                    <a:lnTo>
                      <a:pt x="2646" y="455"/>
                    </a:lnTo>
                    <a:lnTo>
                      <a:pt x="2644" y="448"/>
                    </a:lnTo>
                    <a:lnTo>
                      <a:pt x="2641" y="435"/>
                    </a:lnTo>
                    <a:lnTo>
                      <a:pt x="2635" y="398"/>
                    </a:lnTo>
                    <a:lnTo>
                      <a:pt x="2631" y="360"/>
                    </a:lnTo>
                    <a:lnTo>
                      <a:pt x="2630" y="344"/>
                    </a:lnTo>
                    <a:lnTo>
                      <a:pt x="2631" y="332"/>
                    </a:lnTo>
                    <a:lnTo>
                      <a:pt x="2631" y="332"/>
                    </a:lnTo>
                    <a:lnTo>
                      <a:pt x="2634" y="313"/>
                    </a:lnTo>
                    <a:lnTo>
                      <a:pt x="2640" y="294"/>
                    </a:lnTo>
                    <a:lnTo>
                      <a:pt x="2645" y="277"/>
                    </a:lnTo>
                    <a:lnTo>
                      <a:pt x="2652" y="265"/>
                    </a:lnTo>
                    <a:lnTo>
                      <a:pt x="2652" y="265"/>
                    </a:lnTo>
                    <a:lnTo>
                      <a:pt x="2667" y="241"/>
                    </a:lnTo>
                    <a:lnTo>
                      <a:pt x="2667" y="241"/>
                    </a:lnTo>
                    <a:lnTo>
                      <a:pt x="2663" y="242"/>
                    </a:lnTo>
                    <a:lnTo>
                      <a:pt x="2657" y="243"/>
                    </a:lnTo>
                    <a:lnTo>
                      <a:pt x="2645" y="243"/>
                    </a:lnTo>
                    <a:lnTo>
                      <a:pt x="2629" y="243"/>
                    </a:lnTo>
                    <a:lnTo>
                      <a:pt x="2605" y="244"/>
                    </a:lnTo>
                    <a:lnTo>
                      <a:pt x="2605" y="244"/>
                    </a:lnTo>
                    <a:lnTo>
                      <a:pt x="2601" y="244"/>
                    </a:lnTo>
                    <a:lnTo>
                      <a:pt x="2596" y="243"/>
                    </a:lnTo>
                    <a:lnTo>
                      <a:pt x="2585" y="239"/>
                    </a:lnTo>
                    <a:lnTo>
                      <a:pt x="2572" y="234"/>
                    </a:lnTo>
                    <a:lnTo>
                      <a:pt x="2558" y="225"/>
                    </a:lnTo>
                    <a:lnTo>
                      <a:pt x="2543" y="215"/>
                    </a:lnTo>
                    <a:lnTo>
                      <a:pt x="2528" y="204"/>
                    </a:lnTo>
                    <a:lnTo>
                      <a:pt x="2496" y="179"/>
                    </a:lnTo>
                    <a:lnTo>
                      <a:pt x="2465" y="154"/>
                    </a:lnTo>
                    <a:lnTo>
                      <a:pt x="2438" y="132"/>
                    </a:lnTo>
                    <a:lnTo>
                      <a:pt x="2418" y="115"/>
                    </a:lnTo>
                    <a:lnTo>
                      <a:pt x="2411" y="110"/>
                    </a:lnTo>
                    <a:lnTo>
                      <a:pt x="2408" y="107"/>
                    </a:lnTo>
                    <a:lnTo>
                      <a:pt x="2408" y="107"/>
                    </a:lnTo>
                    <a:lnTo>
                      <a:pt x="2403" y="107"/>
                    </a:lnTo>
                    <a:lnTo>
                      <a:pt x="2399" y="108"/>
                    </a:lnTo>
                    <a:lnTo>
                      <a:pt x="2387" y="111"/>
                    </a:lnTo>
                    <a:lnTo>
                      <a:pt x="2372" y="119"/>
                    </a:lnTo>
                    <a:lnTo>
                      <a:pt x="2354" y="127"/>
                    </a:lnTo>
                    <a:lnTo>
                      <a:pt x="2337" y="135"/>
                    </a:lnTo>
                    <a:lnTo>
                      <a:pt x="2319" y="143"/>
                    </a:lnTo>
                    <a:lnTo>
                      <a:pt x="2305" y="148"/>
                    </a:lnTo>
                    <a:lnTo>
                      <a:pt x="2298" y="151"/>
                    </a:lnTo>
                    <a:lnTo>
                      <a:pt x="2294" y="151"/>
                    </a:lnTo>
                    <a:lnTo>
                      <a:pt x="2294" y="151"/>
                    </a:lnTo>
                    <a:lnTo>
                      <a:pt x="2284" y="151"/>
                    </a:lnTo>
                    <a:lnTo>
                      <a:pt x="2277" y="147"/>
                    </a:lnTo>
                    <a:lnTo>
                      <a:pt x="2268" y="144"/>
                    </a:lnTo>
                    <a:lnTo>
                      <a:pt x="2261" y="140"/>
                    </a:lnTo>
                    <a:lnTo>
                      <a:pt x="2246" y="131"/>
                    </a:lnTo>
                    <a:lnTo>
                      <a:pt x="2240" y="128"/>
                    </a:lnTo>
                    <a:lnTo>
                      <a:pt x="2233" y="127"/>
                    </a:lnTo>
                    <a:lnTo>
                      <a:pt x="2233" y="127"/>
                    </a:lnTo>
                    <a:lnTo>
                      <a:pt x="2224" y="127"/>
                    </a:lnTo>
                    <a:lnTo>
                      <a:pt x="2213" y="129"/>
                    </a:lnTo>
                    <a:lnTo>
                      <a:pt x="2188" y="138"/>
                    </a:lnTo>
                    <a:lnTo>
                      <a:pt x="2174" y="142"/>
                    </a:lnTo>
                    <a:lnTo>
                      <a:pt x="2162" y="145"/>
                    </a:lnTo>
                    <a:lnTo>
                      <a:pt x="2150" y="147"/>
                    </a:lnTo>
                    <a:lnTo>
                      <a:pt x="2146" y="147"/>
                    </a:lnTo>
                    <a:lnTo>
                      <a:pt x="2141" y="146"/>
                    </a:lnTo>
                    <a:lnTo>
                      <a:pt x="2141" y="146"/>
                    </a:lnTo>
                    <a:lnTo>
                      <a:pt x="2132" y="143"/>
                    </a:lnTo>
                    <a:lnTo>
                      <a:pt x="2122" y="138"/>
                    </a:lnTo>
                    <a:lnTo>
                      <a:pt x="2110" y="131"/>
                    </a:lnTo>
                    <a:lnTo>
                      <a:pt x="2099" y="122"/>
                    </a:lnTo>
                    <a:lnTo>
                      <a:pt x="2078" y="107"/>
                    </a:lnTo>
                    <a:lnTo>
                      <a:pt x="2069" y="101"/>
                    </a:lnTo>
                    <a:lnTo>
                      <a:pt x="2063" y="97"/>
                    </a:lnTo>
                    <a:lnTo>
                      <a:pt x="2063" y="97"/>
                    </a:lnTo>
                    <a:lnTo>
                      <a:pt x="2048" y="92"/>
                    </a:lnTo>
                    <a:lnTo>
                      <a:pt x="2037" y="89"/>
                    </a:lnTo>
                    <a:lnTo>
                      <a:pt x="2024" y="86"/>
                    </a:lnTo>
                    <a:lnTo>
                      <a:pt x="2006" y="83"/>
                    </a:lnTo>
                    <a:lnTo>
                      <a:pt x="1985" y="80"/>
                    </a:lnTo>
                    <a:lnTo>
                      <a:pt x="1960" y="78"/>
                    </a:lnTo>
                    <a:lnTo>
                      <a:pt x="1932" y="75"/>
                    </a:lnTo>
                    <a:lnTo>
                      <a:pt x="1932" y="75"/>
                    </a:lnTo>
                    <a:lnTo>
                      <a:pt x="1916" y="74"/>
                    </a:lnTo>
                    <a:lnTo>
                      <a:pt x="1899" y="71"/>
                    </a:lnTo>
                    <a:lnTo>
                      <a:pt x="1882" y="68"/>
                    </a:lnTo>
                    <a:lnTo>
                      <a:pt x="1865" y="62"/>
                    </a:lnTo>
                    <a:lnTo>
                      <a:pt x="1833" y="51"/>
                    </a:lnTo>
                    <a:lnTo>
                      <a:pt x="1801" y="39"/>
                    </a:lnTo>
                    <a:lnTo>
                      <a:pt x="1774" y="26"/>
                    </a:lnTo>
                    <a:lnTo>
                      <a:pt x="1750" y="14"/>
                    </a:lnTo>
                    <a:lnTo>
                      <a:pt x="1731" y="6"/>
                    </a:lnTo>
                    <a:lnTo>
                      <a:pt x="1720" y="1"/>
                    </a:lnTo>
                    <a:lnTo>
                      <a:pt x="1720" y="1"/>
                    </a:lnTo>
                    <a:lnTo>
                      <a:pt x="1715" y="0"/>
                    </a:lnTo>
                    <a:lnTo>
                      <a:pt x="1710" y="1"/>
                    </a:lnTo>
                    <a:lnTo>
                      <a:pt x="1704" y="2"/>
                    </a:lnTo>
                    <a:lnTo>
                      <a:pt x="1699" y="6"/>
                    </a:lnTo>
                    <a:lnTo>
                      <a:pt x="1691" y="11"/>
                    </a:lnTo>
                    <a:lnTo>
                      <a:pt x="1687" y="17"/>
                    </a:lnTo>
                    <a:lnTo>
                      <a:pt x="1687" y="17"/>
                    </a:lnTo>
                    <a:lnTo>
                      <a:pt x="1679" y="71"/>
                    </a:lnTo>
                    <a:lnTo>
                      <a:pt x="1676" y="99"/>
                    </a:lnTo>
                    <a:lnTo>
                      <a:pt x="1676" y="111"/>
                    </a:lnTo>
                    <a:lnTo>
                      <a:pt x="1676" y="119"/>
                    </a:lnTo>
                    <a:lnTo>
                      <a:pt x="1676" y="119"/>
                    </a:lnTo>
                    <a:lnTo>
                      <a:pt x="1676" y="123"/>
                    </a:lnTo>
                    <a:lnTo>
                      <a:pt x="1675" y="129"/>
                    </a:lnTo>
                    <a:lnTo>
                      <a:pt x="1671" y="134"/>
                    </a:lnTo>
                    <a:lnTo>
                      <a:pt x="1668" y="140"/>
                    </a:lnTo>
                    <a:lnTo>
                      <a:pt x="1659" y="152"/>
                    </a:lnTo>
                    <a:lnTo>
                      <a:pt x="1647" y="165"/>
                    </a:lnTo>
                    <a:lnTo>
                      <a:pt x="1632" y="177"/>
                    </a:lnTo>
                    <a:lnTo>
                      <a:pt x="1616" y="189"/>
                    </a:lnTo>
                    <a:lnTo>
                      <a:pt x="1607" y="193"/>
                    </a:lnTo>
                    <a:lnTo>
                      <a:pt x="1598" y="198"/>
                    </a:lnTo>
                    <a:lnTo>
                      <a:pt x="1588" y="201"/>
                    </a:lnTo>
                    <a:lnTo>
                      <a:pt x="1580" y="204"/>
                    </a:lnTo>
                    <a:lnTo>
                      <a:pt x="1580" y="204"/>
                    </a:lnTo>
                    <a:lnTo>
                      <a:pt x="1561" y="210"/>
                    </a:lnTo>
                    <a:lnTo>
                      <a:pt x="1544" y="217"/>
                    </a:lnTo>
                    <a:lnTo>
                      <a:pt x="1528" y="225"/>
                    </a:lnTo>
                    <a:lnTo>
                      <a:pt x="1514" y="235"/>
                    </a:lnTo>
                    <a:lnTo>
                      <a:pt x="1501" y="243"/>
                    </a:lnTo>
                    <a:lnTo>
                      <a:pt x="1491" y="254"/>
                    </a:lnTo>
                    <a:lnTo>
                      <a:pt x="1484" y="264"/>
                    </a:lnTo>
                    <a:lnTo>
                      <a:pt x="1479" y="274"/>
                    </a:lnTo>
                    <a:lnTo>
                      <a:pt x="1479" y="274"/>
                    </a:lnTo>
                    <a:lnTo>
                      <a:pt x="1477" y="285"/>
                    </a:lnTo>
                    <a:lnTo>
                      <a:pt x="1476" y="296"/>
                    </a:lnTo>
                    <a:lnTo>
                      <a:pt x="1477" y="309"/>
                    </a:lnTo>
                    <a:lnTo>
                      <a:pt x="1479" y="321"/>
                    </a:lnTo>
                    <a:lnTo>
                      <a:pt x="1484" y="345"/>
                    </a:lnTo>
                    <a:lnTo>
                      <a:pt x="1485" y="355"/>
                    </a:lnTo>
                    <a:lnTo>
                      <a:pt x="1486" y="363"/>
                    </a:lnTo>
                    <a:lnTo>
                      <a:pt x="1486" y="363"/>
                    </a:lnTo>
                    <a:lnTo>
                      <a:pt x="1485" y="368"/>
                    </a:lnTo>
                    <a:lnTo>
                      <a:pt x="1483" y="373"/>
                    </a:lnTo>
                    <a:lnTo>
                      <a:pt x="1475" y="388"/>
                    </a:lnTo>
                    <a:lnTo>
                      <a:pt x="1464" y="406"/>
                    </a:lnTo>
                    <a:lnTo>
                      <a:pt x="1450" y="427"/>
                    </a:lnTo>
                    <a:lnTo>
                      <a:pt x="1418" y="470"/>
                    </a:lnTo>
                    <a:lnTo>
                      <a:pt x="1404" y="491"/>
                    </a:lnTo>
                    <a:lnTo>
                      <a:pt x="1392" y="509"/>
                    </a:lnTo>
                    <a:lnTo>
                      <a:pt x="1392" y="509"/>
                    </a:lnTo>
                    <a:lnTo>
                      <a:pt x="1380" y="526"/>
                    </a:lnTo>
                    <a:lnTo>
                      <a:pt x="1368" y="541"/>
                    </a:lnTo>
                    <a:lnTo>
                      <a:pt x="1355" y="554"/>
                    </a:lnTo>
                    <a:lnTo>
                      <a:pt x="1342" y="565"/>
                    </a:lnTo>
                    <a:lnTo>
                      <a:pt x="1329" y="575"/>
                    </a:lnTo>
                    <a:lnTo>
                      <a:pt x="1317" y="584"/>
                    </a:lnTo>
                    <a:lnTo>
                      <a:pt x="1298" y="595"/>
                    </a:lnTo>
                    <a:lnTo>
                      <a:pt x="1298" y="595"/>
                    </a:lnTo>
                    <a:lnTo>
                      <a:pt x="1294" y="597"/>
                    </a:lnTo>
                    <a:lnTo>
                      <a:pt x="1290" y="597"/>
                    </a:lnTo>
                    <a:lnTo>
                      <a:pt x="1285" y="597"/>
                    </a:lnTo>
                    <a:lnTo>
                      <a:pt x="1281" y="597"/>
                    </a:lnTo>
                    <a:lnTo>
                      <a:pt x="1271" y="593"/>
                    </a:lnTo>
                    <a:lnTo>
                      <a:pt x="1260" y="588"/>
                    </a:lnTo>
                    <a:lnTo>
                      <a:pt x="1249" y="581"/>
                    </a:lnTo>
                    <a:lnTo>
                      <a:pt x="1239" y="574"/>
                    </a:lnTo>
                    <a:lnTo>
                      <a:pt x="1230" y="566"/>
                    </a:lnTo>
                    <a:lnTo>
                      <a:pt x="1222" y="557"/>
                    </a:lnTo>
                    <a:lnTo>
                      <a:pt x="1222" y="557"/>
                    </a:lnTo>
                    <a:lnTo>
                      <a:pt x="1206" y="538"/>
                    </a:lnTo>
                    <a:lnTo>
                      <a:pt x="1186" y="517"/>
                    </a:lnTo>
                    <a:lnTo>
                      <a:pt x="1176" y="508"/>
                    </a:lnTo>
                    <a:lnTo>
                      <a:pt x="1166" y="501"/>
                    </a:lnTo>
                    <a:lnTo>
                      <a:pt x="1162" y="499"/>
                    </a:lnTo>
                    <a:lnTo>
                      <a:pt x="1158" y="496"/>
                    </a:lnTo>
                    <a:lnTo>
                      <a:pt x="1153" y="496"/>
                    </a:lnTo>
                    <a:lnTo>
                      <a:pt x="1150" y="496"/>
                    </a:lnTo>
                    <a:lnTo>
                      <a:pt x="1150" y="496"/>
                    </a:lnTo>
                    <a:lnTo>
                      <a:pt x="1147" y="499"/>
                    </a:lnTo>
                    <a:lnTo>
                      <a:pt x="1143" y="501"/>
                    </a:lnTo>
                    <a:lnTo>
                      <a:pt x="1140" y="505"/>
                    </a:lnTo>
                    <a:lnTo>
                      <a:pt x="1138" y="512"/>
                    </a:lnTo>
                    <a:lnTo>
                      <a:pt x="1134" y="525"/>
                    </a:lnTo>
                    <a:lnTo>
                      <a:pt x="1131" y="542"/>
                    </a:lnTo>
                    <a:lnTo>
                      <a:pt x="1127" y="579"/>
                    </a:lnTo>
                    <a:lnTo>
                      <a:pt x="1124" y="612"/>
                    </a:lnTo>
                    <a:lnTo>
                      <a:pt x="1124" y="612"/>
                    </a:lnTo>
                    <a:lnTo>
                      <a:pt x="1123" y="619"/>
                    </a:lnTo>
                    <a:lnTo>
                      <a:pt x="1121" y="625"/>
                    </a:lnTo>
                    <a:lnTo>
                      <a:pt x="1117" y="631"/>
                    </a:lnTo>
                    <a:lnTo>
                      <a:pt x="1113" y="635"/>
                    </a:lnTo>
                    <a:lnTo>
                      <a:pt x="1110" y="639"/>
                    </a:lnTo>
                    <a:lnTo>
                      <a:pt x="1104" y="644"/>
                    </a:lnTo>
                    <a:lnTo>
                      <a:pt x="1094" y="650"/>
                    </a:lnTo>
                    <a:lnTo>
                      <a:pt x="1083" y="656"/>
                    </a:lnTo>
                    <a:lnTo>
                      <a:pt x="1073" y="660"/>
                    </a:lnTo>
                    <a:lnTo>
                      <a:pt x="1056" y="664"/>
                    </a:lnTo>
                    <a:lnTo>
                      <a:pt x="1056" y="664"/>
                    </a:lnTo>
                    <a:lnTo>
                      <a:pt x="1053" y="664"/>
                    </a:lnTo>
                    <a:lnTo>
                      <a:pt x="1051" y="664"/>
                    </a:lnTo>
                    <a:lnTo>
                      <a:pt x="1044" y="661"/>
                    </a:lnTo>
                    <a:lnTo>
                      <a:pt x="1038" y="656"/>
                    </a:lnTo>
                    <a:lnTo>
                      <a:pt x="1031" y="649"/>
                    </a:lnTo>
                    <a:lnTo>
                      <a:pt x="1025" y="641"/>
                    </a:lnTo>
                    <a:lnTo>
                      <a:pt x="1018" y="636"/>
                    </a:lnTo>
                    <a:lnTo>
                      <a:pt x="1012" y="632"/>
                    </a:lnTo>
                    <a:lnTo>
                      <a:pt x="1007" y="629"/>
                    </a:lnTo>
                    <a:lnTo>
                      <a:pt x="1004" y="629"/>
                    </a:lnTo>
                    <a:lnTo>
                      <a:pt x="1004" y="629"/>
                    </a:lnTo>
                    <a:lnTo>
                      <a:pt x="1000" y="629"/>
                    </a:lnTo>
                    <a:lnTo>
                      <a:pt x="996" y="632"/>
                    </a:lnTo>
                    <a:lnTo>
                      <a:pt x="988" y="636"/>
                    </a:lnTo>
                    <a:lnTo>
                      <a:pt x="978" y="641"/>
                    </a:lnTo>
                    <a:lnTo>
                      <a:pt x="969" y="650"/>
                    </a:lnTo>
                    <a:lnTo>
                      <a:pt x="961" y="658"/>
                    </a:lnTo>
                    <a:lnTo>
                      <a:pt x="954" y="666"/>
                    </a:lnTo>
                    <a:lnTo>
                      <a:pt x="948" y="674"/>
                    </a:lnTo>
                    <a:lnTo>
                      <a:pt x="945" y="680"/>
                    </a:lnTo>
                    <a:lnTo>
                      <a:pt x="945" y="680"/>
                    </a:lnTo>
                    <a:lnTo>
                      <a:pt x="941" y="685"/>
                    </a:lnTo>
                    <a:lnTo>
                      <a:pt x="934" y="689"/>
                    </a:lnTo>
                    <a:lnTo>
                      <a:pt x="925" y="694"/>
                    </a:lnTo>
                    <a:lnTo>
                      <a:pt x="919" y="695"/>
                    </a:lnTo>
                    <a:lnTo>
                      <a:pt x="912" y="696"/>
                    </a:lnTo>
                    <a:lnTo>
                      <a:pt x="905" y="696"/>
                    </a:lnTo>
                    <a:lnTo>
                      <a:pt x="896" y="695"/>
                    </a:lnTo>
                    <a:lnTo>
                      <a:pt x="887" y="694"/>
                    </a:lnTo>
                    <a:lnTo>
                      <a:pt x="876" y="692"/>
                    </a:lnTo>
                    <a:lnTo>
                      <a:pt x="865" y="688"/>
                    </a:lnTo>
                    <a:lnTo>
                      <a:pt x="853" y="684"/>
                    </a:lnTo>
                    <a:lnTo>
                      <a:pt x="841" y="678"/>
                    </a:lnTo>
                    <a:lnTo>
                      <a:pt x="827" y="671"/>
                    </a:lnTo>
                    <a:lnTo>
                      <a:pt x="827" y="671"/>
                    </a:lnTo>
                    <a:lnTo>
                      <a:pt x="802" y="658"/>
                    </a:lnTo>
                    <a:lnTo>
                      <a:pt x="785" y="650"/>
                    </a:lnTo>
                    <a:lnTo>
                      <a:pt x="772" y="647"/>
                    </a:lnTo>
                    <a:lnTo>
                      <a:pt x="766" y="647"/>
                    </a:lnTo>
                    <a:lnTo>
                      <a:pt x="762" y="647"/>
                    </a:lnTo>
                    <a:lnTo>
                      <a:pt x="755" y="649"/>
                    </a:lnTo>
                    <a:lnTo>
                      <a:pt x="749" y="652"/>
                    </a:lnTo>
                    <a:lnTo>
                      <a:pt x="742" y="657"/>
                    </a:lnTo>
                    <a:lnTo>
                      <a:pt x="733" y="660"/>
                    </a:lnTo>
                    <a:lnTo>
                      <a:pt x="733" y="660"/>
                    </a:lnTo>
                    <a:lnTo>
                      <a:pt x="725" y="663"/>
                    </a:lnTo>
                    <a:lnTo>
                      <a:pt x="718" y="668"/>
                    </a:lnTo>
                    <a:lnTo>
                      <a:pt x="715" y="672"/>
                    </a:lnTo>
                    <a:lnTo>
                      <a:pt x="712" y="675"/>
                    </a:lnTo>
                    <a:lnTo>
                      <a:pt x="708" y="678"/>
                    </a:lnTo>
                    <a:lnTo>
                      <a:pt x="704" y="680"/>
                    </a:lnTo>
                    <a:lnTo>
                      <a:pt x="697" y="680"/>
                    </a:lnTo>
                    <a:lnTo>
                      <a:pt x="688" y="677"/>
                    </a:lnTo>
                    <a:lnTo>
                      <a:pt x="688" y="677"/>
                    </a:lnTo>
                    <a:lnTo>
                      <a:pt x="677" y="675"/>
                    </a:lnTo>
                    <a:lnTo>
                      <a:pt x="668" y="673"/>
                    </a:lnTo>
                    <a:lnTo>
                      <a:pt x="659" y="673"/>
                    </a:lnTo>
                    <a:lnTo>
                      <a:pt x="653" y="674"/>
                    </a:lnTo>
                    <a:lnTo>
                      <a:pt x="647" y="676"/>
                    </a:lnTo>
                    <a:lnTo>
                      <a:pt x="642" y="680"/>
                    </a:lnTo>
                    <a:lnTo>
                      <a:pt x="637" y="685"/>
                    </a:lnTo>
                    <a:lnTo>
                      <a:pt x="633" y="693"/>
                    </a:lnTo>
                    <a:lnTo>
                      <a:pt x="633" y="693"/>
                    </a:lnTo>
                    <a:lnTo>
                      <a:pt x="616" y="729"/>
                    </a:lnTo>
                    <a:lnTo>
                      <a:pt x="607" y="744"/>
                    </a:lnTo>
                    <a:lnTo>
                      <a:pt x="603" y="749"/>
                    </a:lnTo>
                    <a:lnTo>
                      <a:pt x="598" y="754"/>
                    </a:lnTo>
                    <a:lnTo>
                      <a:pt x="598" y="754"/>
                    </a:lnTo>
                    <a:lnTo>
                      <a:pt x="593" y="757"/>
                    </a:lnTo>
                    <a:lnTo>
                      <a:pt x="586" y="759"/>
                    </a:lnTo>
                    <a:lnTo>
                      <a:pt x="579" y="760"/>
                    </a:lnTo>
                    <a:lnTo>
                      <a:pt x="571" y="761"/>
                    </a:lnTo>
                    <a:lnTo>
                      <a:pt x="552" y="762"/>
                    </a:lnTo>
                    <a:lnTo>
                      <a:pt x="535" y="762"/>
                    </a:lnTo>
                    <a:lnTo>
                      <a:pt x="531" y="745"/>
                    </a:lnTo>
                    <a:lnTo>
                      <a:pt x="534" y="760"/>
                    </a:lnTo>
                    <a:lnTo>
                      <a:pt x="534" y="760"/>
                    </a:lnTo>
                    <a:lnTo>
                      <a:pt x="528" y="767"/>
                    </a:lnTo>
                    <a:lnTo>
                      <a:pt x="522" y="774"/>
                    </a:lnTo>
                    <a:lnTo>
                      <a:pt x="515" y="784"/>
                    </a:lnTo>
                    <a:lnTo>
                      <a:pt x="513" y="791"/>
                    </a:lnTo>
                    <a:lnTo>
                      <a:pt x="511" y="797"/>
                    </a:lnTo>
                    <a:lnTo>
                      <a:pt x="511" y="797"/>
                    </a:lnTo>
                    <a:lnTo>
                      <a:pt x="509" y="805"/>
                    </a:lnTo>
                    <a:lnTo>
                      <a:pt x="509" y="809"/>
                    </a:lnTo>
                    <a:lnTo>
                      <a:pt x="510" y="812"/>
                    </a:lnTo>
                    <a:lnTo>
                      <a:pt x="511" y="813"/>
                    </a:lnTo>
                    <a:lnTo>
                      <a:pt x="512" y="816"/>
                    </a:lnTo>
                    <a:lnTo>
                      <a:pt x="513" y="822"/>
                    </a:lnTo>
                    <a:lnTo>
                      <a:pt x="512" y="834"/>
                    </a:lnTo>
                    <a:lnTo>
                      <a:pt x="509" y="854"/>
                    </a:lnTo>
                    <a:lnTo>
                      <a:pt x="509" y="854"/>
                    </a:lnTo>
                    <a:lnTo>
                      <a:pt x="504" y="877"/>
                    </a:lnTo>
                    <a:lnTo>
                      <a:pt x="499" y="898"/>
                    </a:lnTo>
                    <a:lnTo>
                      <a:pt x="492" y="916"/>
                    </a:lnTo>
                    <a:lnTo>
                      <a:pt x="486" y="933"/>
                    </a:lnTo>
                    <a:lnTo>
                      <a:pt x="478" y="947"/>
                    </a:lnTo>
                    <a:lnTo>
                      <a:pt x="472" y="960"/>
                    </a:lnTo>
                    <a:lnTo>
                      <a:pt x="464" y="970"/>
                    </a:lnTo>
                    <a:lnTo>
                      <a:pt x="456" y="978"/>
                    </a:lnTo>
                    <a:lnTo>
                      <a:pt x="456" y="978"/>
                    </a:lnTo>
                    <a:lnTo>
                      <a:pt x="453" y="982"/>
                    </a:lnTo>
                    <a:lnTo>
                      <a:pt x="449" y="984"/>
                    </a:lnTo>
                    <a:lnTo>
                      <a:pt x="442" y="986"/>
                    </a:lnTo>
                    <a:lnTo>
                      <a:pt x="428" y="987"/>
                    </a:lnTo>
                    <a:lnTo>
                      <a:pt x="420" y="988"/>
                    </a:lnTo>
                    <a:lnTo>
                      <a:pt x="417" y="990"/>
                    </a:lnTo>
                    <a:lnTo>
                      <a:pt x="413" y="994"/>
                    </a:lnTo>
                    <a:lnTo>
                      <a:pt x="409" y="997"/>
                    </a:lnTo>
                    <a:lnTo>
                      <a:pt x="405" y="1002"/>
                    </a:lnTo>
                    <a:lnTo>
                      <a:pt x="402" y="1009"/>
                    </a:lnTo>
                    <a:lnTo>
                      <a:pt x="397" y="1018"/>
                    </a:lnTo>
                    <a:lnTo>
                      <a:pt x="397" y="1018"/>
                    </a:lnTo>
                    <a:lnTo>
                      <a:pt x="390" y="1034"/>
                    </a:lnTo>
                    <a:lnTo>
                      <a:pt x="382" y="1047"/>
                    </a:lnTo>
                    <a:lnTo>
                      <a:pt x="376" y="1057"/>
                    </a:lnTo>
                    <a:lnTo>
                      <a:pt x="368" y="1063"/>
                    </a:lnTo>
                    <a:lnTo>
                      <a:pt x="360" y="1069"/>
                    </a:lnTo>
                    <a:lnTo>
                      <a:pt x="352" y="1072"/>
                    </a:lnTo>
                    <a:lnTo>
                      <a:pt x="342" y="1075"/>
                    </a:lnTo>
                    <a:lnTo>
                      <a:pt x="330" y="1079"/>
                    </a:lnTo>
                    <a:lnTo>
                      <a:pt x="330" y="1079"/>
                    </a:lnTo>
                    <a:lnTo>
                      <a:pt x="323" y="1080"/>
                    </a:lnTo>
                    <a:lnTo>
                      <a:pt x="316" y="1080"/>
                    </a:lnTo>
                    <a:lnTo>
                      <a:pt x="308" y="1079"/>
                    </a:lnTo>
                    <a:lnTo>
                      <a:pt x="300" y="1078"/>
                    </a:lnTo>
                    <a:lnTo>
                      <a:pt x="285" y="1073"/>
                    </a:lnTo>
                    <a:lnTo>
                      <a:pt x="271" y="1067"/>
                    </a:lnTo>
                    <a:lnTo>
                      <a:pt x="257" y="1060"/>
                    </a:lnTo>
                    <a:lnTo>
                      <a:pt x="246" y="1054"/>
                    </a:lnTo>
                    <a:lnTo>
                      <a:pt x="237" y="1048"/>
                    </a:lnTo>
                    <a:lnTo>
                      <a:pt x="232" y="1046"/>
                    </a:lnTo>
                    <a:lnTo>
                      <a:pt x="232" y="1046"/>
                    </a:lnTo>
                    <a:lnTo>
                      <a:pt x="222" y="1044"/>
                    </a:lnTo>
                    <a:lnTo>
                      <a:pt x="215" y="1043"/>
                    </a:lnTo>
                    <a:lnTo>
                      <a:pt x="208" y="1044"/>
                    </a:lnTo>
                    <a:lnTo>
                      <a:pt x="201" y="1047"/>
                    </a:lnTo>
                    <a:lnTo>
                      <a:pt x="197" y="1049"/>
                    </a:lnTo>
                    <a:lnTo>
                      <a:pt x="194" y="1054"/>
                    </a:lnTo>
                    <a:lnTo>
                      <a:pt x="190" y="1057"/>
                    </a:lnTo>
                    <a:lnTo>
                      <a:pt x="187" y="1062"/>
                    </a:lnTo>
                    <a:lnTo>
                      <a:pt x="184" y="1069"/>
                    </a:lnTo>
                    <a:lnTo>
                      <a:pt x="182" y="1077"/>
                    </a:lnTo>
                    <a:lnTo>
                      <a:pt x="182" y="1077"/>
                    </a:lnTo>
                    <a:lnTo>
                      <a:pt x="174" y="1103"/>
                    </a:lnTo>
                    <a:lnTo>
                      <a:pt x="166" y="1122"/>
                    </a:lnTo>
                    <a:lnTo>
                      <a:pt x="163" y="1131"/>
                    </a:lnTo>
                    <a:lnTo>
                      <a:pt x="158" y="1140"/>
                    </a:lnTo>
                    <a:lnTo>
                      <a:pt x="151" y="1149"/>
                    </a:lnTo>
                    <a:lnTo>
                      <a:pt x="142" y="1159"/>
                    </a:lnTo>
                    <a:lnTo>
                      <a:pt x="142" y="1159"/>
                    </a:lnTo>
                    <a:lnTo>
                      <a:pt x="146" y="1166"/>
                    </a:lnTo>
                    <a:lnTo>
                      <a:pt x="151" y="1177"/>
                    </a:lnTo>
                    <a:lnTo>
                      <a:pt x="158" y="1193"/>
                    </a:lnTo>
                    <a:lnTo>
                      <a:pt x="163" y="1212"/>
                    </a:lnTo>
                    <a:lnTo>
                      <a:pt x="165" y="1222"/>
                    </a:lnTo>
                    <a:lnTo>
                      <a:pt x="166" y="1232"/>
                    </a:lnTo>
                    <a:lnTo>
                      <a:pt x="166" y="1242"/>
                    </a:lnTo>
                    <a:lnTo>
                      <a:pt x="165" y="1253"/>
                    </a:lnTo>
                    <a:lnTo>
                      <a:pt x="164" y="1263"/>
                    </a:lnTo>
                    <a:lnTo>
                      <a:pt x="160" y="1273"/>
                    </a:lnTo>
                    <a:lnTo>
                      <a:pt x="154" y="1282"/>
                    </a:lnTo>
                    <a:lnTo>
                      <a:pt x="148" y="1289"/>
                    </a:lnTo>
                    <a:lnTo>
                      <a:pt x="148" y="1289"/>
                    </a:lnTo>
                    <a:lnTo>
                      <a:pt x="131" y="1303"/>
                    </a:lnTo>
                    <a:lnTo>
                      <a:pt x="118" y="1314"/>
                    </a:lnTo>
                    <a:lnTo>
                      <a:pt x="107" y="1322"/>
                    </a:lnTo>
                    <a:lnTo>
                      <a:pt x="96" y="1326"/>
                    </a:lnTo>
                    <a:lnTo>
                      <a:pt x="87" y="1328"/>
                    </a:lnTo>
                    <a:lnTo>
                      <a:pt x="76" y="1328"/>
                    </a:lnTo>
                    <a:lnTo>
                      <a:pt x="48" y="1327"/>
                    </a:lnTo>
                    <a:lnTo>
                      <a:pt x="48" y="1327"/>
                    </a:lnTo>
                    <a:lnTo>
                      <a:pt x="34" y="1327"/>
                    </a:lnTo>
                    <a:lnTo>
                      <a:pt x="23" y="1328"/>
                    </a:lnTo>
                    <a:lnTo>
                      <a:pt x="16" y="1332"/>
                    </a:lnTo>
                    <a:lnTo>
                      <a:pt x="14" y="1334"/>
                    </a:lnTo>
                    <a:lnTo>
                      <a:pt x="11" y="1336"/>
                    </a:lnTo>
                    <a:lnTo>
                      <a:pt x="8" y="1342"/>
                    </a:lnTo>
                    <a:lnTo>
                      <a:pt x="7" y="1349"/>
                    </a:lnTo>
                    <a:lnTo>
                      <a:pt x="5" y="1368"/>
                    </a:lnTo>
                    <a:lnTo>
                      <a:pt x="5" y="1368"/>
                    </a:lnTo>
                    <a:lnTo>
                      <a:pt x="0" y="1398"/>
                    </a:lnTo>
                    <a:lnTo>
                      <a:pt x="2" y="1400"/>
                    </a:lnTo>
                    <a:lnTo>
                      <a:pt x="543" y="1362"/>
                    </a:lnTo>
                    <a:lnTo>
                      <a:pt x="502" y="1304"/>
                    </a:lnTo>
                    <a:lnTo>
                      <a:pt x="1491" y="1235"/>
                    </a:lnTo>
                    <a:lnTo>
                      <a:pt x="2237" y="1170"/>
                    </a:lnTo>
                    <a:lnTo>
                      <a:pt x="2242" y="1159"/>
                    </a:lnTo>
                    <a:lnTo>
                      <a:pt x="2242" y="1159"/>
                    </a:lnTo>
                    <a:lnTo>
                      <a:pt x="2253" y="1146"/>
                    </a:lnTo>
                    <a:lnTo>
                      <a:pt x="2265" y="1131"/>
                    </a:lnTo>
                    <a:lnTo>
                      <a:pt x="2282" y="1113"/>
                    </a:lnTo>
                    <a:lnTo>
                      <a:pt x="2303" y="1092"/>
                    </a:lnTo>
                    <a:lnTo>
                      <a:pt x="2328" y="1071"/>
                    </a:lnTo>
                    <a:lnTo>
                      <a:pt x="2342" y="1060"/>
                    </a:lnTo>
                    <a:lnTo>
                      <a:pt x="2356" y="1049"/>
                    </a:lnTo>
                    <a:lnTo>
                      <a:pt x="2372" y="1039"/>
                    </a:lnTo>
                    <a:lnTo>
                      <a:pt x="2388" y="1031"/>
                    </a:lnTo>
                    <a:lnTo>
                      <a:pt x="2388" y="1031"/>
                    </a:lnTo>
                    <a:lnTo>
                      <a:pt x="2403" y="1022"/>
                    </a:lnTo>
                    <a:lnTo>
                      <a:pt x="2415" y="1013"/>
                    </a:lnTo>
                    <a:lnTo>
                      <a:pt x="2426" y="1003"/>
                    </a:lnTo>
                    <a:lnTo>
                      <a:pt x="2434" y="995"/>
                    </a:lnTo>
                    <a:lnTo>
                      <a:pt x="2440" y="985"/>
                    </a:lnTo>
                    <a:lnTo>
                      <a:pt x="2446" y="976"/>
                    </a:lnTo>
                    <a:lnTo>
                      <a:pt x="2449" y="969"/>
                    </a:lnTo>
                    <a:lnTo>
                      <a:pt x="2451" y="960"/>
                    </a:lnTo>
                    <a:lnTo>
                      <a:pt x="2452" y="953"/>
                    </a:lnTo>
                    <a:lnTo>
                      <a:pt x="2452" y="946"/>
                    </a:lnTo>
                    <a:lnTo>
                      <a:pt x="2451" y="935"/>
                    </a:lnTo>
                    <a:lnTo>
                      <a:pt x="2450" y="927"/>
                    </a:lnTo>
                    <a:lnTo>
                      <a:pt x="2449" y="925"/>
                    </a:lnTo>
                    <a:lnTo>
                      <a:pt x="2449" y="925"/>
                    </a:lnTo>
                    <a:lnTo>
                      <a:pt x="2463" y="925"/>
                    </a:lnTo>
                    <a:lnTo>
                      <a:pt x="2477" y="923"/>
                    </a:lnTo>
                    <a:lnTo>
                      <a:pt x="2496" y="920"/>
                    </a:lnTo>
                    <a:lnTo>
                      <a:pt x="2496" y="920"/>
                    </a:lnTo>
                    <a:lnTo>
                      <a:pt x="2500" y="918"/>
                    </a:lnTo>
                    <a:lnTo>
                      <a:pt x="2504" y="915"/>
                    </a:lnTo>
                    <a:lnTo>
                      <a:pt x="2507" y="913"/>
                    </a:lnTo>
                    <a:lnTo>
                      <a:pt x="2510" y="909"/>
                    </a:lnTo>
                    <a:lnTo>
                      <a:pt x="2514" y="901"/>
                    </a:lnTo>
                    <a:lnTo>
                      <a:pt x="2518" y="890"/>
                    </a:lnTo>
                    <a:lnTo>
                      <a:pt x="2524" y="868"/>
                    </a:lnTo>
                    <a:lnTo>
                      <a:pt x="2529" y="857"/>
                    </a:lnTo>
                    <a:lnTo>
                      <a:pt x="2534" y="848"/>
                    </a:lnTo>
                    <a:lnTo>
                      <a:pt x="2534" y="848"/>
                    </a:lnTo>
                    <a:lnTo>
                      <a:pt x="2542" y="838"/>
                    </a:lnTo>
                    <a:lnTo>
                      <a:pt x="2550" y="827"/>
                    </a:lnTo>
                    <a:lnTo>
                      <a:pt x="2572" y="803"/>
                    </a:lnTo>
                    <a:lnTo>
                      <a:pt x="2593" y="783"/>
                    </a:lnTo>
                    <a:lnTo>
                      <a:pt x="2607" y="770"/>
                    </a:lnTo>
                    <a:lnTo>
                      <a:pt x="2607" y="770"/>
                    </a:lnTo>
                    <a:lnTo>
                      <a:pt x="2626" y="756"/>
                    </a:lnTo>
                    <a:lnTo>
                      <a:pt x="2657" y="734"/>
                    </a:lnTo>
                    <a:lnTo>
                      <a:pt x="2690" y="710"/>
                    </a:lnTo>
                    <a:lnTo>
                      <a:pt x="2713" y="694"/>
                    </a:lnTo>
                    <a:lnTo>
                      <a:pt x="2713" y="694"/>
                    </a:lnTo>
                    <a:lnTo>
                      <a:pt x="2716" y="690"/>
                    </a:lnTo>
                    <a:lnTo>
                      <a:pt x="2718" y="687"/>
                    </a:lnTo>
                    <a:lnTo>
                      <a:pt x="2723" y="676"/>
                    </a:lnTo>
                    <a:lnTo>
                      <a:pt x="2725" y="664"/>
                    </a:lnTo>
                    <a:lnTo>
                      <a:pt x="2726" y="652"/>
                    </a:lnTo>
                    <a:lnTo>
                      <a:pt x="2728" y="628"/>
                    </a:lnTo>
                    <a:lnTo>
                      <a:pt x="2729" y="619"/>
                    </a:lnTo>
                    <a:lnTo>
                      <a:pt x="2730" y="612"/>
                    </a:lnTo>
                    <a:lnTo>
                      <a:pt x="2730" y="612"/>
                    </a:lnTo>
                    <a:lnTo>
                      <a:pt x="2737" y="596"/>
                    </a:lnTo>
                    <a:lnTo>
                      <a:pt x="2743" y="585"/>
                    </a:lnTo>
                    <a:lnTo>
                      <a:pt x="2750" y="575"/>
                    </a:lnTo>
                    <a:lnTo>
                      <a:pt x="2746" y="545"/>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103" name="Freeform 199"/>
              <p:cNvSpPr>
                <a:spLocks/>
              </p:cNvSpPr>
              <p:nvPr/>
            </p:nvSpPr>
            <p:spPr bwMode="auto">
              <a:xfrm>
                <a:off x="3039" y="2054"/>
                <a:ext cx="504" cy="267"/>
              </a:xfrm>
              <a:custGeom>
                <a:avLst/>
                <a:gdLst/>
                <a:ahLst/>
                <a:cxnLst>
                  <a:cxn ang="0">
                    <a:pos x="2991" y="1054"/>
                  </a:cxn>
                  <a:cxn ang="0">
                    <a:pos x="2935" y="1052"/>
                  </a:cxn>
                  <a:cxn ang="0">
                    <a:pos x="2858" y="1067"/>
                  </a:cxn>
                  <a:cxn ang="0">
                    <a:pos x="2773" y="1071"/>
                  </a:cxn>
                  <a:cxn ang="0">
                    <a:pos x="2667" y="984"/>
                  </a:cxn>
                  <a:cxn ang="0">
                    <a:pos x="2515" y="938"/>
                  </a:cxn>
                  <a:cxn ang="0">
                    <a:pos x="2412" y="931"/>
                  </a:cxn>
                  <a:cxn ang="0">
                    <a:pos x="2479" y="894"/>
                  </a:cxn>
                  <a:cxn ang="0">
                    <a:pos x="2651" y="910"/>
                  </a:cxn>
                  <a:cxn ang="0">
                    <a:pos x="2774" y="1000"/>
                  </a:cxn>
                  <a:cxn ang="0">
                    <a:pos x="2819" y="1017"/>
                  </a:cxn>
                  <a:cxn ang="0">
                    <a:pos x="2822" y="963"/>
                  </a:cxn>
                  <a:cxn ang="0">
                    <a:pos x="2742" y="876"/>
                  </a:cxn>
                  <a:cxn ang="0">
                    <a:pos x="2760" y="830"/>
                  </a:cxn>
                  <a:cxn ang="0">
                    <a:pos x="2629" y="789"/>
                  </a:cxn>
                  <a:cxn ang="0">
                    <a:pos x="2573" y="748"/>
                  </a:cxn>
                  <a:cxn ang="0">
                    <a:pos x="2621" y="727"/>
                  </a:cxn>
                  <a:cxn ang="0">
                    <a:pos x="2726" y="737"/>
                  </a:cxn>
                  <a:cxn ang="0">
                    <a:pos x="2755" y="716"/>
                  </a:cxn>
                  <a:cxn ang="0">
                    <a:pos x="2699" y="691"/>
                  </a:cxn>
                  <a:cxn ang="0">
                    <a:pos x="2704" y="598"/>
                  </a:cxn>
                  <a:cxn ang="0">
                    <a:pos x="2672" y="546"/>
                  </a:cxn>
                  <a:cxn ang="0">
                    <a:pos x="2534" y="495"/>
                  </a:cxn>
                  <a:cxn ang="0">
                    <a:pos x="2432" y="446"/>
                  </a:cxn>
                  <a:cxn ang="0">
                    <a:pos x="2344" y="440"/>
                  </a:cxn>
                  <a:cxn ang="0">
                    <a:pos x="2295" y="374"/>
                  </a:cxn>
                  <a:cxn ang="0">
                    <a:pos x="2305" y="307"/>
                  </a:cxn>
                  <a:cxn ang="0">
                    <a:pos x="2340" y="253"/>
                  </a:cxn>
                  <a:cxn ang="0">
                    <a:pos x="2295" y="162"/>
                  </a:cxn>
                  <a:cxn ang="0">
                    <a:pos x="2190" y="126"/>
                  </a:cxn>
                  <a:cxn ang="0">
                    <a:pos x="2116" y="65"/>
                  </a:cxn>
                  <a:cxn ang="0">
                    <a:pos x="2044" y="5"/>
                  </a:cxn>
                  <a:cxn ang="0">
                    <a:pos x="1920" y="135"/>
                  </a:cxn>
                  <a:cxn ang="0">
                    <a:pos x="1802" y="165"/>
                  </a:cxn>
                  <a:cxn ang="0">
                    <a:pos x="1773" y="267"/>
                  </a:cxn>
                  <a:cxn ang="0">
                    <a:pos x="1683" y="353"/>
                  </a:cxn>
                  <a:cxn ang="0">
                    <a:pos x="1646" y="418"/>
                  </a:cxn>
                  <a:cxn ang="0">
                    <a:pos x="1611" y="495"/>
                  </a:cxn>
                  <a:cxn ang="0">
                    <a:pos x="1535" y="528"/>
                  </a:cxn>
                  <a:cxn ang="0">
                    <a:pos x="1401" y="500"/>
                  </a:cxn>
                  <a:cxn ang="0">
                    <a:pos x="1406" y="589"/>
                  </a:cxn>
                  <a:cxn ang="0">
                    <a:pos x="1356" y="661"/>
                  </a:cxn>
                  <a:cxn ang="0">
                    <a:pos x="1225" y="716"/>
                  </a:cxn>
                  <a:cxn ang="0">
                    <a:pos x="1166" y="867"/>
                  </a:cxn>
                  <a:cxn ang="0">
                    <a:pos x="1113" y="957"/>
                  </a:cxn>
                  <a:cxn ang="0">
                    <a:pos x="1000" y="965"/>
                  </a:cxn>
                  <a:cxn ang="0">
                    <a:pos x="945" y="1019"/>
                  </a:cxn>
                  <a:cxn ang="0">
                    <a:pos x="887" y="1028"/>
                  </a:cxn>
                  <a:cxn ang="0">
                    <a:pos x="846" y="990"/>
                  </a:cxn>
                  <a:cxn ang="0">
                    <a:pos x="802" y="1003"/>
                  </a:cxn>
                  <a:cxn ang="0">
                    <a:pos x="741" y="1113"/>
                  </a:cxn>
                  <a:cxn ang="0">
                    <a:pos x="695" y="1132"/>
                  </a:cxn>
                  <a:cxn ang="0">
                    <a:pos x="599" y="1046"/>
                  </a:cxn>
                  <a:cxn ang="0">
                    <a:pos x="538" y="983"/>
                  </a:cxn>
                  <a:cxn ang="0">
                    <a:pos x="494" y="1039"/>
                  </a:cxn>
                  <a:cxn ang="0">
                    <a:pos x="477" y="1121"/>
                  </a:cxn>
                  <a:cxn ang="0">
                    <a:pos x="306" y="1265"/>
                  </a:cxn>
                  <a:cxn ang="0">
                    <a:pos x="268" y="1342"/>
                  </a:cxn>
                  <a:cxn ang="0">
                    <a:pos x="215" y="1362"/>
                  </a:cxn>
                  <a:cxn ang="0">
                    <a:pos x="179" y="1440"/>
                  </a:cxn>
                  <a:cxn ang="0">
                    <a:pos x="46" y="1540"/>
                  </a:cxn>
                  <a:cxn ang="0">
                    <a:pos x="823" y="1519"/>
                  </a:cxn>
                  <a:cxn ang="0">
                    <a:pos x="3020" y="1056"/>
                  </a:cxn>
                </a:cxnLst>
                <a:rect l="0" t="0" r="r" b="b"/>
                <a:pathLst>
                  <a:path w="3020" h="1602">
                    <a:moveTo>
                      <a:pt x="3006" y="1039"/>
                    </a:moveTo>
                    <a:lnTo>
                      <a:pt x="3006" y="1039"/>
                    </a:lnTo>
                    <a:lnTo>
                      <a:pt x="3003" y="1038"/>
                    </a:lnTo>
                    <a:lnTo>
                      <a:pt x="3001" y="1038"/>
                    </a:lnTo>
                    <a:lnTo>
                      <a:pt x="2999" y="1039"/>
                    </a:lnTo>
                    <a:lnTo>
                      <a:pt x="2997" y="1040"/>
                    </a:lnTo>
                    <a:lnTo>
                      <a:pt x="2995" y="1044"/>
                    </a:lnTo>
                    <a:lnTo>
                      <a:pt x="2993" y="1049"/>
                    </a:lnTo>
                    <a:lnTo>
                      <a:pt x="2991" y="1054"/>
                    </a:lnTo>
                    <a:lnTo>
                      <a:pt x="2988" y="1060"/>
                    </a:lnTo>
                    <a:lnTo>
                      <a:pt x="2985" y="1062"/>
                    </a:lnTo>
                    <a:lnTo>
                      <a:pt x="2982" y="1063"/>
                    </a:lnTo>
                    <a:lnTo>
                      <a:pt x="2979" y="1064"/>
                    </a:lnTo>
                    <a:lnTo>
                      <a:pt x="2975" y="1064"/>
                    </a:lnTo>
                    <a:lnTo>
                      <a:pt x="2975" y="1064"/>
                    </a:lnTo>
                    <a:lnTo>
                      <a:pt x="2965" y="1063"/>
                    </a:lnTo>
                    <a:lnTo>
                      <a:pt x="2955" y="1060"/>
                    </a:lnTo>
                    <a:lnTo>
                      <a:pt x="2935" y="1052"/>
                    </a:lnTo>
                    <a:lnTo>
                      <a:pt x="2925" y="1048"/>
                    </a:lnTo>
                    <a:lnTo>
                      <a:pt x="2916" y="1046"/>
                    </a:lnTo>
                    <a:lnTo>
                      <a:pt x="2907" y="1044"/>
                    </a:lnTo>
                    <a:lnTo>
                      <a:pt x="2903" y="1044"/>
                    </a:lnTo>
                    <a:lnTo>
                      <a:pt x="2898" y="1046"/>
                    </a:lnTo>
                    <a:lnTo>
                      <a:pt x="2898" y="1046"/>
                    </a:lnTo>
                    <a:lnTo>
                      <a:pt x="2889" y="1050"/>
                    </a:lnTo>
                    <a:lnTo>
                      <a:pt x="2880" y="1055"/>
                    </a:lnTo>
                    <a:lnTo>
                      <a:pt x="2858" y="1067"/>
                    </a:lnTo>
                    <a:lnTo>
                      <a:pt x="2846" y="1073"/>
                    </a:lnTo>
                    <a:lnTo>
                      <a:pt x="2833" y="1077"/>
                    </a:lnTo>
                    <a:lnTo>
                      <a:pt x="2821" y="1079"/>
                    </a:lnTo>
                    <a:lnTo>
                      <a:pt x="2814" y="1080"/>
                    </a:lnTo>
                    <a:lnTo>
                      <a:pt x="2808" y="1079"/>
                    </a:lnTo>
                    <a:lnTo>
                      <a:pt x="2808" y="1079"/>
                    </a:lnTo>
                    <a:lnTo>
                      <a:pt x="2795" y="1077"/>
                    </a:lnTo>
                    <a:lnTo>
                      <a:pt x="2784" y="1074"/>
                    </a:lnTo>
                    <a:lnTo>
                      <a:pt x="2773" y="1071"/>
                    </a:lnTo>
                    <a:lnTo>
                      <a:pt x="2763" y="1066"/>
                    </a:lnTo>
                    <a:lnTo>
                      <a:pt x="2753" y="1060"/>
                    </a:lnTo>
                    <a:lnTo>
                      <a:pt x="2742" y="1053"/>
                    </a:lnTo>
                    <a:lnTo>
                      <a:pt x="2719" y="1036"/>
                    </a:lnTo>
                    <a:lnTo>
                      <a:pt x="2719" y="1036"/>
                    </a:lnTo>
                    <a:lnTo>
                      <a:pt x="2707" y="1026"/>
                    </a:lnTo>
                    <a:lnTo>
                      <a:pt x="2696" y="1015"/>
                    </a:lnTo>
                    <a:lnTo>
                      <a:pt x="2677" y="994"/>
                    </a:lnTo>
                    <a:lnTo>
                      <a:pt x="2667" y="984"/>
                    </a:lnTo>
                    <a:lnTo>
                      <a:pt x="2656" y="975"/>
                    </a:lnTo>
                    <a:lnTo>
                      <a:pt x="2644" y="967"/>
                    </a:lnTo>
                    <a:lnTo>
                      <a:pt x="2631" y="959"/>
                    </a:lnTo>
                    <a:lnTo>
                      <a:pt x="2631" y="959"/>
                    </a:lnTo>
                    <a:lnTo>
                      <a:pt x="2615" y="954"/>
                    </a:lnTo>
                    <a:lnTo>
                      <a:pt x="2595" y="948"/>
                    </a:lnTo>
                    <a:lnTo>
                      <a:pt x="2575" y="944"/>
                    </a:lnTo>
                    <a:lnTo>
                      <a:pt x="2555" y="942"/>
                    </a:lnTo>
                    <a:lnTo>
                      <a:pt x="2515" y="938"/>
                    </a:lnTo>
                    <a:lnTo>
                      <a:pt x="2488" y="936"/>
                    </a:lnTo>
                    <a:lnTo>
                      <a:pt x="2488" y="936"/>
                    </a:lnTo>
                    <a:lnTo>
                      <a:pt x="2465" y="936"/>
                    </a:lnTo>
                    <a:lnTo>
                      <a:pt x="2440" y="935"/>
                    </a:lnTo>
                    <a:lnTo>
                      <a:pt x="2419" y="934"/>
                    </a:lnTo>
                    <a:lnTo>
                      <a:pt x="2413" y="933"/>
                    </a:lnTo>
                    <a:lnTo>
                      <a:pt x="2412" y="932"/>
                    </a:lnTo>
                    <a:lnTo>
                      <a:pt x="2412" y="931"/>
                    </a:lnTo>
                    <a:lnTo>
                      <a:pt x="2412" y="931"/>
                    </a:lnTo>
                    <a:lnTo>
                      <a:pt x="2414" y="928"/>
                    </a:lnTo>
                    <a:lnTo>
                      <a:pt x="2418" y="924"/>
                    </a:lnTo>
                    <a:lnTo>
                      <a:pt x="2432" y="914"/>
                    </a:lnTo>
                    <a:lnTo>
                      <a:pt x="2441" y="908"/>
                    </a:lnTo>
                    <a:lnTo>
                      <a:pt x="2450" y="903"/>
                    </a:lnTo>
                    <a:lnTo>
                      <a:pt x="2460" y="899"/>
                    </a:lnTo>
                    <a:lnTo>
                      <a:pt x="2468" y="896"/>
                    </a:lnTo>
                    <a:lnTo>
                      <a:pt x="2468" y="896"/>
                    </a:lnTo>
                    <a:lnTo>
                      <a:pt x="2479" y="894"/>
                    </a:lnTo>
                    <a:lnTo>
                      <a:pt x="2495" y="893"/>
                    </a:lnTo>
                    <a:lnTo>
                      <a:pt x="2532" y="893"/>
                    </a:lnTo>
                    <a:lnTo>
                      <a:pt x="2569" y="894"/>
                    </a:lnTo>
                    <a:lnTo>
                      <a:pt x="2584" y="895"/>
                    </a:lnTo>
                    <a:lnTo>
                      <a:pt x="2596" y="896"/>
                    </a:lnTo>
                    <a:lnTo>
                      <a:pt x="2596" y="896"/>
                    </a:lnTo>
                    <a:lnTo>
                      <a:pt x="2619" y="902"/>
                    </a:lnTo>
                    <a:lnTo>
                      <a:pt x="2634" y="906"/>
                    </a:lnTo>
                    <a:lnTo>
                      <a:pt x="2651" y="910"/>
                    </a:lnTo>
                    <a:lnTo>
                      <a:pt x="2666" y="917"/>
                    </a:lnTo>
                    <a:lnTo>
                      <a:pt x="2681" y="923"/>
                    </a:lnTo>
                    <a:lnTo>
                      <a:pt x="2696" y="931"/>
                    </a:lnTo>
                    <a:lnTo>
                      <a:pt x="2708" y="940"/>
                    </a:lnTo>
                    <a:lnTo>
                      <a:pt x="2708" y="940"/>
                    </a:lnTo>
                    <a:lnTo>
                      <a:pt x="2730" y="959"/>
                    </a:lnTo>
                    <a:lnTo>
                      <a:pt x="2751" y="979"/>
                    </a:lnTo>
                    <a:lnTo>
                      <a:pt x="2768" y="994"/>
                    </a:lnTo>
                    <a:lnTo>
                      <a:pt x="2774" y="1000"/>
                    </a:lnTo>
                    <a:lnTo>
                      <a:pt x="2778" y="1002"/>
                    </a:lnTo>
                    <a:lnTo>
                      <a:pt x="2778" y="1002"/>
                    </a:lnTo>
                    <a:lnTo>
                      <a:pt x="2781" y="1004"/>
                    </a:lnTo>
                    <a:lnTo>
                      <a:pt x="2786" y="1006"/>
                    </a:lnTo>
                    <a:lnTo>
                      <a:pt x="2798" y="1014"/>
                    </a:lnTo>
                    <a:lnTo>
                      <a:pt x="2804" y="1016"/>
                    </a:lnTo>
                    <a:lnTo>
                      <a:pt x="2810" y="1018"/>
                    </a:lnTo>
                    <a:lnTo>
                      <a:pt x="2815" y="1017"/>
                    </a:lnTo>
                    <a:lnTo>
                      <a:pt x="2819" y="1017"/>
                    </a:lnTo>
                    <a:lnTo>
                      <a:pt x="2821" y="1015"/>
                    </a:lnTo>
                    <a:lnTo>
                      <a:pt x="2821" y="1015"/>
                    </a:lnTo>
                    <a:lnTo>
                      <a:pt x="2824" y="1011"/>
                    </a:lnTo>
                    <a:lnTo>
                      <a:pt x="2826" y="1004"/>
                    </a:lnTo>
                    <a:lnTo>
                      <a:pt x="2827" y="996"/>
                    </a:lnTo>
                    <a:lnTo>
                      <a:pt x="2827" y="988"/>
                    </a:lnTo>
                    <a:lnTo>
                      <a:pt x="2826" y="979"/>
                    </a:lnTo>
                    <a:lnTo>
                      <a:pt x="2825" y="970"/>
                    </a:lnTo>
                    <a:lnTo>
                      <a:pt x="2822" y="963"/>
                    </a:lnTo>
                    <a:lnTo>
                      <a:pt x="2819" y="955"/>
                    </a:lnTo>
                    <a:lnTo>
                      <a:pt x="2819" y="955"/>
                    </a:lnTo>
                    <a:lnTo>
                      <a:pt x="2812" y="946"/>
                    </a:lnTo>
                    <a:lnTo>
                      <a:pt x="2802" y="935"/>
                    </a:lnTo>
                    <a:lnTo>
                      <a:pt x="2776" y="909"/>
                    </a:lnTo>
                    <a:lnTo>
                      <a:pt x="2751" y="887"/>
                    </a:lnTo>
                    <a:lnTo>
                      <a:pt x="2740" y="878"/>
                    </a:lnTo>
                    <a:lnTo>
                      <a:pt x="2740" y="878"/>
                    </a:lnTo>
                    <a:lnTo>
                      <a:pt x="2742" y="876"/>
                    </a:lnTo>
                    <a:lnTo>
                      <a:pt x="2749" y="873"/>
                    </a:lnTo>
                    <a:lnTo>
                      <a:pt x="2752" y="870"/>
                    </a:lnTo>
                    <a:lnTo>
                      <a:pt x="2755" y="866"/>
                    </a:lnTo>
                    <a:lnTo>
                      <a:pt x="2759" y="859"/>
                    </a:lnTo>
                    <a:lnTo>
                      <a:pt x="2761" y="851"/>
                    </a:lnTo>
                    <a:lnTo>
                      <a:pt x="2761" y="851"/>
                    </a:lnTo>
                    <a:lnTo>
                      <a:pt x="2762" y="843"/>
                    </a:lnTo>
                    <a:lnTo>
                      <a:pt x="2762" y="836"/>
                    </a:lnTo>
                    <a:lnTo>
                      <a:pt x="2760" y="830"/>
                    </a:lnTo>
                    <a:lnTo>
                      <a:pt x="2757" y="824"/>
                    </a:lnTo>
                    <a:lnTo>
                      <a:pt x="2752" y="820"/>
                    </a:lnTo>
                    <a:lnTo>
                      <a:pt x="2745" y="815"/>
                    </a:lnTo>
                    <a:lnTo>
                      <a:pt x="2736" y="812"/>
                    </a:lnTo>
                    <a:lnTo>
                      <a:pt x="2725" y="810"/>
                    </a:lnTo>
                    <a:lnTo>
                      <a:pt x="2725" y="810"/>
                    </a:lnTo>
                    <a:lnTo>
                      <a:pt x="2691" y="803"/>
                    </a:lnTo>
                    <a:lnTo>
                      <a:pt x="2648" y="795"/>
                    </a:lnTo>
                    <a:lnTo>
                      <a:pt x="2629" y="789"/>
                    </a:lnTo>
                    <a:lnTo>
                      <a:pt x="2611" y="784"/>
                    </a:lnTo>
                    <a:lnTo>
                      <a:pt x="2597" y="779"/>
                    </a:lnTo>
                    <a:lnTo>
                      <a:pt x="2593" y="776"/>
                    </a:lnTo>
                    <a:lnTo>
                      <a:pt x="2590" y="774"/>
                    </a:lnTo>
                    <a:lnTo>
                      <a:pt x="2590" y="774"/>
                    </a:lnTo>
                    <a:lnTo>
                      <a:pt x="2581" y="763"/>
                    </a:lnTo>
                    <a:lnTo>
                      <a:pt x="2578" y="758"/>
                    </a:lnTo>
                    <a:lnTo>
                      <a:pt x="2574" y="753"/>
                    </a:lnTo>
                    <a:lnTo>
                      <a:pt x="2573" y="748"/>
                    </a:lnTo>
                    <a:lnTo>
                      <a:pt x="2573" y="742"/>
                    </a:lnTo>
                    <a:lnTo>
                      <a:pt x="2575" y="738"/>
                    </a:lnTo>
                    <a:lnTo>
                      <a:pt x="2580" y="735"/>
                    </a:lnTo>
                    <a:lnTo>
                      <a:pt x="2580" y="735"/>
                    </a:lnTo>
                    <a:lnTo>
                      <a:pt x="2585" y="733"/>
                    </a:lnTo>
                    <a:lnTo>
                      <a:pt x="2590" y="730"/>
                    </a:lnTo>
                    <a:lnTo>
                      <a:pt x="2599" y="729"/>
                    </a:lnTo>
                    <a:lnTo>
                      <a:pt x="2609" y="729"/>
                    </a:lnTo>
                    <a:lnTo>
                      <a:pt x="2621" y="727"/>
                    </a:lnTo>
                    <a:lnTo>
                      <a:pt x="2621" y="727"/>
                    </a:lnTo>
                    <a:lnTo>
                      <a:pt x="2634" y="724"/>
                    </a:lnTo>
                    <a:lnTo>
                      <a:pt x="2647" y="722"/>
                    </a:lnTo>
                    <a:lnTo>
                      <a:pt x="2660" y="721"/>
                    </a:lnTo>
                    <a:lnTo>
                      <a:pt x="2671" y="722"/>
                    </a:lnTo>
                    <a:lnTo>
                      <a:pt x="2671" y="722"/>
                    </a:lnTo>
                    <a:lnTo>
                      <a:pt x="2688" y="726"/>
                    </a:lnTo>
                    <a:lnTo>
                      <a:pt x="2714" y="734"/>
                    </a:lnTo>
                    <a:lnTo>
                      <a:pt x="2726" y="737"/>
                    </a:lnTo>
                    <a:lnTo>
                      <a:pt x="2737" y="739"/>
                    </a:lnTo>
                    <a:lnTo>
                      <a:pt x="2745" y="739"/>
                    </a:lnTo>
                    <a:lnTo>
                      <a:pt x="2748" y="738"/>
                    </a:lnTo>
                    <a:lnTo>
                      <a:pt x="2750" y="736"/>
                    </a:lnTo>
                    <a:lnTo>
                      <a:pt x="2750" y="736"/>
                    </a:lnTo>
                    <a:lnTo>
                      <a:pt x="2753" y="727"/>
                    </a:lnTo>
                    <a:lnTo>
                      <a:pt x="2755" y="724"/>
                    </a:lnTo>
                    <a:lnTo>
                      <a:pt x="2756" y="719"/>
                    </a:lnTo>
                    <a:lnTo>
                      <a:pt x="2755" y="716"/>
                    </a:lnTo>
                    <a:lnTo>
                      <a:pt x="2754" y="713"/>
                    </a:lnTo>
                    <a:lnTo>
                      <a:pt x="2751" y="710"/>
                    </a:lnTo>
                    <a:lnTo>
                      <a:pt x="2747" y="707"/>
                    </a:lnTo>
                    <a:lnTo>
                      <a:pt x="2747" y="707"/>
                    </a:lnTo>
                    <a:lnTo>
                      <a:pt x="2732" y="703"/>
                    </a:lnTo>
                    <a:lnTo>
                      <a:pt x="2715" y="699"/>
                    </a:lnTo>
                    <a:lnTo>
                      <a:pt x="2695" y="694"/>
                    </a:lnTo>
                    <a:lnTo>
                      <a:pt x="2695" y="694"/>
                    </a:lnTo>
                    <a:lnTo>
                      <a:pt x="2699" y="691"/>
                    </a:lnTo>
                    <a:lnTo>
                      <a:pt x="2703" y="687"/>
                    </a:lnTo>
                    <a:lnTo>
                      <a:pt x="2706" y="680"/>
                    </a:lnTo>
                    <a:lnTo>
                      <a:pt x="2711" y="674"/>
                    </a:lnTo>
                    <a:lnTo>
                      <a:pt x="2714" y="665"/>
                    </a:lnTo>
                    <a:lnTo>
                      <a:pt x="2715" y="654"/>
                    </a:lnTo>
                    <a:lnTo>
                      <a:pt x="2715" y="643"/>
                    </a:lnTo>
                    <a:lnTo>
                      <a:pt x="2715" y="643"/>
                    </a:lnTo>
                    <a:lnTo>
                      <a:pt x="2711" y="622"/>
                    </a:lnTo>
                    <a:lnTo>
                      <a:pt x="2704" y="598"/>
                    </a:lnTo>
                    <a:lnTo>
                      <a:pt x="2692" y="558"/>
                    </a:lnTo>
                    <a:lnTo>
                      <a:pt x="2692" y="558"/>
                    </a:lnTo>
                    <a:lnTo>
                      <a:pt x="2689" y="560"/>
                    </a:lnTo>
                    <a:lnTo>
                      <a:pt x="2687" y="560"/>
                    </a:lnTo>
                    <a:lnTo>
                      <a:pt x="2684" y="560"/>
                    </a:lnTo>
                    <a:lnTo>
                      <a:pt x="2682" y="558"/>
                    </a:lnTo>
                    <a:lnTo>
                      <a:pt x="2679" y="556"/>
                    </a:lnTo>
                    <a:lnTo>
                      <a:pt x="2672" y="546"/>
                    </a:lnTo>
                    <a:lnTo>
                      <a:pt x="2672" y="546"/>
                    </a:lnTo>
                    <a:lnTo>
                      <a:pt x="2668" y="542"/>
                    </a:lnTo>
                    <a:lnTo>
                      <a:pt x="2664" y="537"/>
                    </a:lnTo>
                    <a:lnTo>
                      <a:pt x="2657" y="533"/>
                    </a:lnTo>
                    <a:lnTo>
                      <a:pt x="2648" y="529"/>
                    </a:lnTo>
                    <a:lnTo>
                      <a:pt x="2631" y="521"/>
                    </a:lnTo>
                    <a:lnTo>
                      <a:pt x="2610" y="513"/>
                    </a:lnTo>
                    <a:lnTo>
                      <a:pt x="2588" y="507"/>
                    </a:lnTo>
                    <a:lnTo>
                      <a:pt x="2568" y="501"/>
                    </a:lnTo>
                    <a:lnTo>
                      <a:pt x="2534" y="495"/>
                    </a:lnTo>
                    <a:lnTo>
                      <a:pt x="2534" y="495"/>
                    </a:lnTo>
                    <a:lnTo>
                      <a:pt x="2521" y="492"/>
                    </a:lnTo>
                    <a:lnTo>
                      <a:pt x="2508" y="487"/>
                    </a:lnTo>
                    <a:lnTo>
                      <a:pt x="2494" y="481"/>
                    </a:lnTo>
                    <a:lnTo>
                      <a:pt x="2480" y="474"/>
                    </a:lnTo>
                    <a:lnTo>
                      <a:pt x="2458" y="460"/>
                    </a:lnTo>
                    <a:lnTo>
                      <a:pt x="2440" y="449"/>
                    </a:lnTo>
                    <a:lnTo>
                      <a:pt x="2440" y="449"/>
                    </a:lnTo>
                    <a:lnTo>
                      <a:pt x="2432" y="446"/>
                    </a:lnTo>
                    <a:lnTo>
                      <a:pt x="2423" y="444"/>
                    </a:lnTo>
                    <a:lnTo>
                      <a:pt x="2412" y="444"/>
                    </a:lnTo>
                    <a:lnTo>
                      <a:pt x="2401" y="444"/>
                    </a:lnTo>
                    <a:lnTo>
                      <a:pt x="2377" y="444"/>
                    </a:lnTo>
                    <a:lnTo>
                      <a:pt x="2367" y="444"/>
                    </a:lnTo>
                    <a:lnTo>
                      <a:pt x="2358" y="444"/>
                    </a:lnTo>
                    <a:lnTo>
                      <a:pt x="2358" y="444"/>
                    </a:lnTo>
                    <a:lnTo>
                      <a:pt x="2351" y="442"/>
                    </a:lnTo>
                    <a:lnTo>
                      <a:pt x="2344" y="440"/>
                    </a:lnTo>
                    <a:lnTo>
                      <a:pt x="2336" y="438"/>
                    </a:lnTo>
                    <a:lnTo>
                      <a:pt x="2331" y="434"/>
                    </a:lnTo>
                    <a:lnTo>
                      <a:pt x="2324" y="428"/>
                    </a:lnTo>
                    <a:lnTo>
                      <a:pt x="2318" y="421"/>
                    </a:lnTo>
                    <a:lnTo>
                      <a:pt x="2310" y="411"/>
                    </a:lnTo>
                    <a:lnTo>
                      <a:pt x="2304" y="399"/>
                    </a:lnTo>
                    <a:lnTo>
                      <a:pt x="2304" y="399"/>
                    </a:lnTo>
                    <a:lnTo>
                      <a:pt x="2298" y="386"/>
                    </a:lnTo>
                    <a:lnTo>
                      <a:pt x="2295" y="374"/>
                    </a:lnTo>
                    <a:lnTo>
                      <a:pt x="2294" y="363"/>
                    </a:lnTo>
                    <a:lnTo>
                      <a:pt x="2294" y="353"/>
                    </a:lnTo>
                    <a:lnTo>
                      <a:pt x="2297" y="334"/>
                    </a:lnTo>
                    <a:lnTo>
                      <a:pt x="2298" y="327"/>
                    </a:lnTo>
                    <a:lnTo>
                      <a:pt x="2299" y="319"/>
                    </a:lnTo>
                    <a:lnTo>
                      <a:pt x="2299" y="319"/>
                    </a:lnTo>
                    <a:lnTo>
                      <a:pt x="2299" y="316"/>
                    </a:lnTo>
                    <a:lnTo>
                      <a:pt x="2300" y="313"/>
                    </a:lnTo>
                    <a:lnTo>
                      <a:pt x="2305" y="307"/>
                    </a:lnTo>
                    <a:lnTo>
                      <a:pt x="2310" y="303"/>
                    </a:lnTo>
                    <a:lnTo>
                      <a:pt x="2317" y="297"/>
                    </a:lnTo>
                    <a:lnTo>
                      <a:pt x="2323" y="292"/>
                    </a:lnTo>
                    <a:lnTo>
                      <a:pt x="2330" y="285"/>
                    </a:lnTo>
                    <a:lnTo>
                      <a:pt x="2335" y="277"/>
                    </a:lnTo>
                    <a:lnTo>
                      <a:pt x="2336" y="271"/>
                    </a:lnTo>
                    <a:lnTo>
                      <a:pt x="2339" y="265"/>
                    </a:lnTo>
                    <a:lnTo>
                      <a:pt x="2339" y="265"/>
                    </a:lnTo>
                    <a:lnTo>
                      <a:pt x="2340" y="253"/>
                    </a:lnTo>
                    <a:lnTo>
                      <a:pt x="2340" y="242"/>
                    </a:lnTo>
                    <a:lnTo>
                      <a:pt x="2338" y="232"/>
                    </a:lnTo>
                    <a:lnTo>
                      <a:pt x="2334" y="222"/>
                    </a:lnTo>
                    <a:lnTo>
                      <a:pt x="2330" y="212"/>
                    </a:lnTo>
                    <a:lnTo>
                      <a:pt x="2324" y="204"/>
                    </a:lnTo>
                    <a:lnTo>
                      <a:pt x="2311" y="182"/>
                    </a:lnTo>
                    <a:lnTo>
                      <a:pt x="2311" y="182"/>
                    </a:lnTo>
                    <a:lnTo>
                      <a:pt x="2304" y="171"/>
                    </a:lnTo>
                    <a:lnTo>
                      <a:pt x="2295" y="162"/>
                    </a:lnTo>
                    <a:lnTo>
                      <a:pt x="2285" y="155"/>
                    </a:lnTo>
                    <a:lnTo>
                      <a:pt x="2275" y="149"/>
                    </a:lnTo>
                    <a:lnTo>
                      <a:pt x="2267" y="145"/>
                    </a:lnTo>
                    <a:lnTo>
                      <a:pt x="2258" y="141"/>
                    </a:lnTo>
                    <a:lnTo>
                      <a:pt x="2246" y="139"/>
                    </a:lnTo>
                    <a:lnTo>
                      <a:pt x="2246" y="139"/>
                    </a:lnTo>
                    <a:lnTo>
                      <a:pt x="2231" y="137"/>
                    </a:lnTo>
                    <a:lnTo>
                      <a:pt x="2205" y="131"/>
                    </a:lnTo>
                    <a:lnTo>
                      <a:pt x="2190" y="126"/>
                    </a:lnTo>
                    <a:lnTo>
                      <a:pt x="2176" y="122"/>
                    </a:lnTo>
                    <a:lnTo>
                      <a:pt x="2162" y="116"/>
                    </a:lnTo>
                    <a:lnTo>
                      <a:pt x="2151" y="110"/>
                    </a:lnTo>
                    <a:lnTo>
                      <a:pt x="2151" y="110"/>
                    </a:lnTo>
                    <a:lnTo>
                      <a:pt x="2146" y="107"/>
                    </a:lnTo>
                    <a:lnTo>
                      <a:pt x="2141" y="102"/>
                    </a:lnTo>
                    <a:lnTo>
                      <a:pt x="2131" y="91"/>
                    </a:lnTo>
                    <a:lnTo>
                      <a:pt x="2124" y="78"/>
                    </a:lnTo>
                    <a:lnTo>
                      <a:pt x="2116" y="65"/>
                    </a:lnTo>
                    <a:lnTo>
                      <a:pt x="2103" y="39"/>
                    </a:lnTo>
                    <a:lnTo>
                      <a:pt x="2094" y="19"/>
                    </a:lnTo>
                    <a:lnTo>
                      <a:pt x="2094" y="19"/>
                    </a:lnTo>
                    <a:lnTo>
                      <a:pt x="2092" y="16"/>
                    </a:lnTo>
                    <a:lnTo>
                      <a:pt x="2090" y="14"/>
                    </a:lnTo>
                    <a:lnTo>
                      <a:pt x="2082" y="11"/>
                    </a:lnTo>
                    <a:lnTo>
                      <a:pt x="2075" y="8"/>
                    </a:lnTo>
                    <a:lnTo>
                      <a:pt x="2065" y="7"/>
                    </a:lnTo>
                    <a:lnTo>
                      <a:pt x="2044" y="5"/>
                    </a:lnTo>
                    <a:lnTo>
                      <a:pt x="2034" y="3"/>
                    </a:lnTo>
                    <a:lnTo>
                      <a:pt x="2025" y="0"/>
                    </a:lnTo>
                    <a:lnTo>
                      <a:pt x="2015" y="12"/>
                    </a:lnTo>
                    <a:lnTo>
                      <a:pt x="2015" y="12"/>
                    </a:lnTo>
                    <a:lnTo>
                      <a:pt x="1972" y="71"/>
                    </a:lnTo>
                    <a:lnTo>
                      <a:pt x="1939" y="112"/>
                    </a:lnTo>
                    <a:lnTo>
                      <a:pt x="1927" y="127"/>
                    </a:lnTo>
                    <a:lnTo>
                      <a:pt x="1920" y="135"/>
                    </a:lnTo>
                    <a:lnTo>
                      <a:pt x="1920" y="135"/>
                    </a:lnTo>
                    <a:lnTo>
                      <a:pt x="1909" y="140"/>
                    </a:lnTo>
                    <a:lnTo>
                      <a:pt x="1894" y="147"/>
                    </a:lnTo>
                    <a:lnTo>
                      <a:pt x="1873" y="151"/>
                    </a:lnTo>
                    <a:lnTo>
                      <a:pt x="1845" y="156"/>
                    </a:lnTo>
                    <a:lnTo>
                      <a:pt x="1845" y="156"/>
                    </a:lnTo>
                    <a:lnTo>
                      <a:pt x="1821" y="159"/>
                    </a:lnTo>
                    <a:lnTo>
                      <a:pt x="1808" y="161"/>
                    </a:lnTo>
                    <a:lnTo>
                      <a:pt x="1804" y="163"/>
                    </a:lnTo>
                    <a:lnTo>
                      <a:pt x="1802" y="165"/>
                    </a:lnTo>
                    <a:lnTo>
                      <a:pt x="1798" y="172"/>
                    </a:lnTo>
                    <a:lnTo>
                      <a:pt x="1798" y="172"/>
                    </a:lnTo>
                    <a:lnTo>
                      <a:pt x="1796" y="179"/>
                    </a:lnTo>
                    <a:lnTo>
                      <a:pt x="1792" y="189"/>
                    </a:lnTo>
                    <a:lnTo>
                      <a:pt x="1787" y="218"/>
                    </a:lnTo>
                    <a:lnTo>
                      <a:pt x="1780" y="247"/>
                    </a:lnTo>
                    <a:lnTo>
                      <a:pt x="1776" y="258"/>
                    </a:lnTo>
                    <a:lnTo>
                      <a:pt x="1773" y="267"/>
                    </a:lnTo>
                    <a:lnTo>
                      <a:pt x="1773" y="267"/>
                    </a:lnTo>
                    <a:lnTo>
                      <a:pt x="1765" y="281"/>
                    </a:lnTo>
                    <a:lnTo>
                      <a:pt x="1760" y="291"/>
                    </a:lnTo>
                    <a:lnTo>
                      <a:pt x="1753" y="300"/>
                    </a:lnTo>
                    <a:lnTo>
                      <a:pt x="1745" y="310"/>
                    </a:lnTo>
                    <a:lnTo>
                      <a:pt x="1734" y="320"/>
                    </a:lnTo>
                    <a:lnTo>
                      <a:pt x="1720" y="331"/>
                    </a:lnTo>
                    <a:lnTo>
                      <a:pt x="1702" y="342"/>
                    </a:lnTo>
                    <a:lnTo>
                      <a:pt x="1702" y="342"/>
                    </a:lnTo>
                    <a:lnTo>
                      <a:pt x="1683" y="353"/>
                    </a:lnTo>
                    <a:lnTo>
                      <a:pt x="1670" y="364"/>
                    </a:lnTo>
                    <a:lnTo>
                      <a:pt x="1660" y="374"/>
                    </a:lnTo>
                    <a:lnTo>
                      <a:pt x="1654" y="384"/>
                    </a:lnTo>
                    <a:lnTo>
                      <a:pt x="1650" y="392"/>
                    </a:lnTo>
                    <a:lnTo>
                      <a:pt x="1648" y="400"/>
                    </a:lnTo>
                    <a:lnTo>
                      <a:pt x="1647" y="406"/>
                    </a:lnTo>
                    <a:lnTo>
                      <a:pt x="1647" y="412"/>
                    </a:lnTo>
                    <a:lnTo>
                      <a:pt x="1647" y="412"/>
                    </a:lnTo>
                    <a:lnTo>
                      <a:pt x="1646" y="418"/>
                    </a:lnTo>
                    <a:lnTo>
                      <a:pt x="1644" y="427"/>
                    </a:lnTo>
                    <a:lnTo>
                      <a:pt x="1641" y="439"/>
                    </a:lnTo>
                    <a:lnTo>
                      <a:pt x="1636" y="452"/>
                    </a:lnTo>
                    <a:lnTo>
                      <a:pt x="1631" y="465"/>
                    </a:lnTo>
                    <a:lnTo>
                      <a:pt x="1625" y="477"/>
                    </a:lnTo>
                    <a:lnTo>
                      <a:pt x="1618" y="487"/>
                    </a:lnTo>
                    <a:lnTo>
                      <a:pt x="1614" y="492"/>
                    </a:lnTo>
                    <a:lnTo>
                      <a:pt x="1611" y="495"/>
                    </a:lnTo>
                    <a:lnTo>
                      <a:pt x="1611" y="495"/>
                    </a:lnTo>
                    <a:lnTo>
                      <a:pt x="1595" y="507"/>
                    </a:lnTo>
                    <a:lnTo>
                      <a:pt x="1585" y="513"/>
                    </a:lnTo>
                    <a:lnTo>
                      <a:pt x="1576" y="519"/>
                    </a:lnTo>
                    <a:lnTo>
                      <a:pt x="1565" y="524"/>
                    </a:lnTo>
                    <a:lnTo>
                      <a:pt x="1556" y="528"/>
                    </a:lnTo>
                    <a:lnTo>
                      <a:pt x="1545" y="529"/>
                    </a:lnTo>
                    <a:lnTo>
                      <a:pt x="1540" y="529"/>
                    </a:lnTo>
                    <a:lnTo>
                      <a:pt x="1535" y="528"/>
                    </a:lnTo>
                    <a:lnTo>
                      <a:pt x="1535" y="528"/>
                    </a:lnTo>
                    <a:lnTo>
                      <a:pt x="1505" y="519"/>
                    </a:lnTo>
                    <a:lnTo>
                      <a:pt x="1465" y="508"/>
                    </a:lnTo>
                    <a:lnTo>
                      <a:pt x="1445" y="502"/>
                    </a:lnTo>
                    <a:lnTo>
                      <a:pt x="1427" y="498"/>
                    </a:lnTo>
                    <a:lnTo>
                      <a:pt x="1413" y="497"/>
                    </a:lnTo>
                    <a:lnTo>
                      <a:pt x="1407" y="497"/>
                    </a:lnTo>
                    <a:lnTo>
                      <a:pt x="1404" y="498"/>
                    </a:lnTo>
                    <a:lnTo>
                      <a:pt x="1404" y="498"/>
                    </a:lnTo>
                    <a:lnTo>
                      <a:pt x="1401" y="500"/>
                    </a:lnTo>
                    <a:lnTo>
                      <a:pt x="1400" y="504"/>
                    </a:lnTo>
                    <a:lnTo>
                      <a:pt x="1399" y="508"/>
                    </a:lnTo>
                    <a:lnTo>
                      <a:pt x="1397" y="512"/>
                    </a:lnTo>
                    <a:lnTo>
                      <a:pt x="1399" y="524"/>
                    </a:lnTo>
                    <a:lnTo>
                      <a:pt x="1400" y="538"/>
                    </a:lnTo>
                    <a:lnTo>
                      <a:pt x="1405" y="567"/>
                    </a:lnTo>
                    <a:lnTo>
                      <a:pt x="1406" y="579"/>
                    </a:lnTo>
                    <a:lnTo>
                      <a:pt x="1406" y="589"/>
                    </a:lnTo>
                    <a:lnTo>
                      <a:pt x="1406" y="589"/>
                    </a:lnTo>
                    <a:lnTo>
                      <a:pt x="1403" y="606"/>
                    </a:lnTo>
                    <a:lnTo>
                      <a:pt x="1401" y="616"/>
                    </a:lnTo>
                    <a:lnTo>
                      <a:pt x="1396" y="626"/>
                    </a:lnTo>
                    <a:lnTo>
                      <a:pt x="1390" y="635"/>
                    </a:lnTo>
                    <a:lnTo>
                      <a:pt x="1382" y="645"/>
                    </a:lnTo>
                    <a:lnTo>
                      <a:pt x="1377" y="650"/>
                    </a:lnTo>
                    <a:lnTo>
                      <a:pt x="1370" y="653"/>
                    </a:lnTo>
                    <a:lnTo>
                      <a:pt x="1364" y="657"/>
                    </a:lnTo>
                    <a:lnTo>
                      <a:pt x="1356" y="661"/>
                    </a:lnTo>
                    <a:lnTo>
                      <a:pt x="1356" y="661"/>
                    </a:lnTo>
                    <a:lnTo>
                      <a:pt x="1339" y="667"/>
                    </a:lnTo>
                    <a:lnTo>
                      <a:pt x="1320" y="673"/>
                    </a:lnTo>
                    <a:lnTo>
                      <a:pt x="1282" y="685"/>
                    </a:lnTo>
                    <a:lnTo>
                      <a:pt x="1264" y="691"/>
                    </a:lnTo>
                    <a:lnTo>
                      <a:pt x="1248" y="699"/>
                    </a:lnTo>
                    <a:lnTo>
                      <a:pt x="1235" y="706"/>
                    </a:lnTo>
                    <a:lnTo>
                      <a:pt x="1229" y="712"/>
                    </a:lnTo>
                    <a:lnTo>
                      <a:pt x="1225" y="716"/>
                    </a:lnTo>
                    <a:lnTo>
                      <a:pt x="1225" y="716"/>
                    </a:lnTo>
                    <a:lnTo>
                      <a:pt x="1211" y="734"/>
                    </a:lnTo>
                    <a:lnTo>
                      <a:pt x="1201" y="748"/>
                    </a:lnTo>
                    <a:lnTo>
                      <a:pt x="1192" y="762"/>
                    </a:lnTo>
                    <a:lnTo>
                      <a:pt x="1185" y="779"/>
                    </a:lnTo>
                    <a:lnTo>
                      <a:pt x="1185" y="779"/>
                    </a:lnTo>
                    <a:lnTo>
                      <a:pt x="1180" y="794"/>
                    </a:lnTo>
                    <a:lnTo>
                      <a:pt x="1176" y="814"/>
                    </a:lnTo>
                    <a:lnTo>
                      <a:pt x="1166" y="867"/>
                    </a:lnTo>
                    <a:lnTo>
                      <a:pt x="1161" y="893"/>
                    </a:lnTo>
                    <a:lnTo>
                      <a:pt x="1154" y="916"/>
                    </a:lnTo>
                    <a:lnTo>
                      <a:pt x="1151" y="926"/>
                    </a:lnTo>
                    <a:lnTo>
                      <a:pt x="1148" y="933"/>
                    </a:lnTo>
                    <a:lnTo>
                      <a:pt x="1144" y="940"/>
                    </a:lnTo>
                    <a:lnTo>
                      <a:pt x="1140" y="943"/>
                    </a:lnTo>
                    <a:lnTo>
                      <a:pt x="1140" y="943"/>
                    </a:lnTo>
                    <a:lnTo>
                      <a:pt x="1123" y="953"/>
                    </a:lnTo>
                    <a:lnTo>
                      <a:pt x="1113" y="957"/>
                    </a:lnTo>
                    <a:lnTo>
                      <a:pt x="1103" y="962"/>
                    </a:lnTo>
                    <a:lnTo>
                      <a:pt x="1091" y="964"/>
                    </a:lnTo>
                    <a:lnTo>
                      <a:pt x="1077" y="966"/>
                    </a:lnTo>
                    <a:lnTo>
                      <a:pt x="1062" y="967"/>
                    </a:lnTo>
                    <a:lnTo>
                      <a:pt x="1044" y="966"/>
                    </a:lnTo>
                    <a:lnTo>
                      <a:pt x="1044" y="966"/>
                    </a:lnTo>
                    <a:lnTo>
                      <a:pt x="1027" y="965"/>
                    </a:lnTo>
                    <a:lnTo>
                      <a:pt x="1012" y="965"/>
                    </a:lnTo>
                    <a:lnTo>
                      <a:pt x="1000" y="965"/>
                    </a:lnTo>
                    <a:lnTo>
                      <a:pt x="992" y="967"/>
                    </a:lnTo>
                    <a:lnTo>
                      <a:pt x="984" y="969"/>
                    </a:lnTo>
                    <a:lnTo>
                      <a:pt x="978" y="974"/>
                    </a:lnTo>
                    <a:lnTo>
                      <a:pt x="973" y="977"/>
                    </a:lnTo>
                    <a:lnTo>
                      <a:pt x="969" y="981"/>
                    </a:lnTo>
                    <a:lnTo>
                      <a:pt x="969" y="981"/>
                    </a:lnTo>
                    <a:lnTo>
                      <a:pt x="961" y="992"/>
                    </a:lnTo>
                    <a:lnTo>
                      <a:pt x="954" y="1006"/>
                    </a:lnTo>
                    <a:lnTo>
                      <a:pt x="945" y="1019"/>
                    </a:lnTo>
                    <a:lnTo>
                      <a:pt x="940" y="1025"/>
                    </a:lnTo>
                    <a:lnTo>
                      <a:pt x="936" y="1028"/>
                    </a:lnTo>
                    <a:lnTo>
                      <a:pt x="936" y="1028"/>
                    </a:lnTo>
                    <a:lnTo>
                      <a:pt x="931" y="1030"/>
                    </a:lnTo>
                    <a:lnTo>
                      <a:pt x="923" y="1031"/>
                    </a:lnTo>
                    <a:lnTo>
                      <a:pt x="914" y="1032"/>
                    </a:lnTo>
                    <a:lnTo>
                      <a:pt x="906" y="1031"/>
                    </a:lnTo>
                    <a:lnTo>
                      <a:pt x="896" y="1030"/>
                    </a:lnTo>
                    <a:lnTo>
                      <a:pt x="887" y="1028"/>
                    </a:lnTo>
                    <a:lnTo>
                      <a:pt x="878" y="1025"/>
                    </a:lnTo>
                    <a:lnTo>
                      <a:pt x="871" y="1022"/>
                    </a:lnTo>
                    <a:lnTo>
                      <a:pt x="871" y="1022"/>
                    </a:lnTo>
                    <a:lnTo>
                      <a:pt x="864" y="1017"/>
                    </a:lnTo>
                    <a:lnTo>
                      <a:pt x="860" y="1012"/>
                    </a:lnTo>
                    <a:lnTo>
                      <a:pt x="855" y="1006"/>
                    </a:lnTo>
                    <a:lnTo>
                      <a:pt x="852" y="1001"/>
                    </a:lnTo>
                    <a:lnTo>
                      <a:pt x="849" y="995"/>
                    </a:lnTo>
                    <a:lnTo>
                      <a:pt x="846" y="990"/>
                    </a:lnTo>
                    <a:lnTo>
                      <a:pt x="842" y="987"/>
                    </a:lnTo>
                    <a:lnTo>
                      <a:pt x="837" y="983"/>
                    </a:lnTo>
                    <a:lnTo>
                      <a:pt x="837" y="983"/>
                    </a:lnTo>
                    <a:lnTo>
                      <a:pt x="831" y="982"/>
                    </a:lnTo>
                    <a:lnTo>
                      <a:pt x="825" y="983"/>
                    </a:lnTo>
                    <a:lnTo>
                      <a:pt x="818" y="987"/>
                    </a:lnTo>
                    <a:lnTo>
                      <a:pt x="813" y="991"/>
                    </a:lnTo>
                    <a:lnTo>
                      <a:pt x="807" y="996"/>
                    </a:lnTo>
                    <a:lnTo>
                      <a:pt x="802" y="1003"/>
                    </a:lnTo>
                    <a:lnTo>
                      <a:pt x="792" y="1016"/>
                    </a:lnTo>
                    <a:lnTo>
                      <a:pt x="792" y="1016"/>
                    </a:lnTo>
                    <a:lnTo>
                      <a:pt x="771" y="1051"/>
                    </a:lnTo>
                    <a:lnTo>
                      <a:pt x="760" y="1067"/>
                    </a:lnTo>
                    <a:lnTo>
                      <a:pt x="753" y="1079"/>
                    </a:lnTo>
                    <a:lnTo>
                      <a:pt x="753" y="1079"/>
                    </a:lnTo>
                    <a:lnTo>
                      <a:pt x="750" y="1085"/>
                    </a:lnTo>
                    <a:lnTo>
                      <a:pt x="746" y="1092"/>
                    </a:lnTo>
                    <a:lnTo>
                      <a:pt x="741" y="1113"/>
                    </a:lnTo>
                    <a:lnTo>
                      <a:pt x="738" y="1123"/>
                    </a:lnTo>
                    <a:lnTo>
                      <a:pt x="733" y="1131"/>
                    </a:lnTo>
                    <a:lnTo>
                      <a:pt x="730" y="1136"/>
                    </a:lnTo>
                    <a:lnTo>
                      <a:pt x="728" y="1138"/>
                    </a:lnTo>
                    <a:lnTo>
                      <a:pt x="726" y="1138"/>
                    </a:lnTo>
                    <a:lnTo>
                      <a:pt x="726" y="1138"/>
                    </a:lnTo>
                    <a:lnTo>
                      <a:pt x="719" y="1137"/>
                    </a:lnTo>
                    <a:lnTo>
                      <a:pt x="708" y="1135"/>
                    </a:lnTo>
                    <a:lnTo>
                      <a:pt x="695" y="1132"/>
                    </a:lnTo>
                    <a:lnTo>
                      <a:pt x="681" y="1126"/>
                    </a:lnTo>
                    <a:lnTo>
                      <a:pt x="665" y="1119"/>
                    </a:lnTo>
                    <a:lnTo>
                      <a:pt x="649" y="1109"/>
                    </a:lnTo>
                    <a:lnTo>
                      <a:pt x="642" y="1102"/>
                    </a:lnTo>
                    <a:lnTo>
                      <a:pt x="635" y="1096"/>
                    </a:lnTo>
                    <a:lnTo>
                      <a:pt x="627" y="1089"/>
                    </a:lnTo>
                    <a:lnTo>
                      <a:pt x="622" y="1080"/>
                    </a:lnTo>
                    <a:lnTo>
                      <a:pt x="622" y="1080"/>
                    </a:lnTo>
                    <a:lnTo>
                      <a:pt x="599" y="1046"/>
                    </a:lnTo>
                    <a:lnTo>
                      <a:pt x="587" y="1029"/>
                    </a:lnTo>
                    <a:lnTo>
                      <a:pt x="576" y="1014"/>
                    </a:lnTo>
                    <a:lnTo>
                      <a:pt x="565" y="1001"/>
                    </a:lnTo>
                    <a:lnTo>
                      <a:pt x="555" y="991"/>
                    </a:lnTo>
                    <a:lnTo>
                      <a:pt x="551" y="988"/>
                    </a:lnTo>
                    <a:lnTo>
                      <a:pt x="546" y="986"/>
                    </a:lnTo>
                    <a:lnTo>
                      <a:pt x="542" y="983"/>
                    </a:lnTo>
                    <a:lnTo>
                      <a:pt x="538" y="983"/>
                    </a:lnTo>
                    <a:lnTo>
                      <a:pt x="538" y="983"/>
                    </a:lnTo>
                    <a:lnTo>
                      <a:pt x="534" y="984"/>
                    </a:lnTo>
                    <a:lnTo>
                      <a:pt x="530" y="986"/>
                    </a:lnTo>
                    <a:lnTo>
                      <a:pt x="523" y="991"/>
                    </a:lnTo>
                    <a:lnTo>
                      <a:pt x="516" y="999"/>
                    </a:lnTo>
                    <a:lnTo>
                      <a:pt x="510" y="1007"/>
                    </a:lnTo>
                    <a:lnTo>
                      <a:pt x="504" y="1017"/>
                    </a:lnTo>
                    <a:lnTo>
                      <a:pt x="500" y="1026"/>
                    </a:lnTo>
                    <a:lnTo>
                      <a:pt x="494" y="1039"/>
                    </a:lnTo>
                    <a:lnTo>
                      <a:pt x="494" y="1039"/>
                    </a:lnTo>
                    <a:lnTo>
                      <a:pt x="493" y="1046"/>
                    </a:lnTo>
                    <a:lnTo>
                      <a:pt x="492" y="1055"/>
                    </a:lnTo>
                    <a:lnTo>
                      <a:pt x="490" y="1079"/>
                    </a:lnTo>
                    <a:lnTo>
                      <a:pt x="489" y="1091"/>
                    </a:lnTo>
                    <a:lnTo>
                      <a:pt x="487" y="1103"/>
                    </a:lnTo>
                    <a:lnTo>
                      <a:pt x="482" y="1114"/>
                    </a:lnTo>
                    <a:lnTo>
                      <a:pt x="480" y="1117"/>
                    </a:lnTo>
                    <a:lnTo>
                      <a:pt x="477" y="1121"/>
                    </a:lnTo>
                    <a:lnTo>
                      <a:pt x="477" y="1121"/>
                    </a:lnTo>
                    <a:lnTo>
                      <a:pt x="454" y="1137"/>
                    </a:lnTo>
                    <a:lnTo>
                      <a:pt x="421" y="1161"/>
                    </a:lnTo>
                    <a:lnTo>
                      <a:pt x="390" y="1183"/>
                    </a:lnTo>
                    <a:lnTo>
                      <a:pt x="371" y="1197"/>
                    </a:lnTo>
                    <a:lnTo>
                      <a:pt x="371" y="1197"/>
                    </a:lnTo>
                    <a:lnTo>
                      <a:pt x="357" y="1210"/>
                    </a:lnTo>
                    <a:lnTo>
                      <a:pt x="336" y="1230"/>
                    </a:lnTo>
                    <a:lnTo>
                      <a:pt x="314" y="1254"/>
                    </a:lnTo>
                    <a:lnTo>
                      <a:pt x="306" y="1265"/>
                    </a:lnTo>
                    <a:lnTo>
                      <a:pt x="298" y="1275"/>
                    </a:lnTo>
                    <a:lnTo>
                      <a:pt x="298" y="1275"/>
                    </a:lnTo>
                    <a:lnTo>
                      <a:pt x="293" y="1284"/>
                    </a:lnTo>
                    <a:lnTo>
                      <a:pt x="288" y="1295"/>
                    </a:lnTo>
                    <a:lnTo>
                      <a:pt x="282" y="1317"/>
                    </a:lnTo>
                    <a:lnTo>
                      <a:pt x="278" y="1328"/>
                    </a:lnTo>
                    <a:lnTo>
                      <a:pt x="274" y="1336"/>
                    </a:lnTo>
                    <a:lnTo>
                      <a:pt x="271" y="1340"/>
                    </a:lnTo>
                    <a:lnTo>
                      <a:pt x="268" y="1342"/>
                    </a:lnTo>
                    <a:lnTo>
                      <a:pt x="264" y="1345"/>
                    </a:lnTo>
                    <a:lnTo>
                      <a:pt x="260" y="1347"/>
                    </a:lnTo>
                    <a:lnTo>
                      <a:pt x="260" y="1347"/>
                    </a:lnTo>
                    <a:lnTo>
                      <a:pt x="241" y="1350"/>
                    </a:lnTo>
                    <a:lnTo>
                      <a:pt x="227" y="1352"/>
                    </a:lnTo>
                    <a:lnTo>
                      <a:pt x="213" y="1352"/>
                    </a:lnTo>
                    <a:lnTo>
                      <a:pt x="213" y="1352"/>
                    </a:lnTo>
                    <a:lnTo>
                      <a:pt x="214" y="1354"/>
                    </a:lnTo>
                    <a:lnTo>
                      <a:pt x="215" y="1362"/>
                    </a:lnTo>
                    <a:lnTo>
                      <a:pt x="216" y="1373"/>
                    </a:lnTo>
                    <a:lnTo>
                      <a:pt x="216" y="1380"/>
                    </a:lnTo>
                    <a:lnTo>
                      <a:pt x="215" y="1387"/>
                    </a:lnTo>
                    <a:lnTo>
                      <a:pt x="213" y="1396"/>
                    </a:lnTo>
                    <a:lnTo>
                      <a:pt x="210" y="1403"/>
                    </a:lnTo>
                    <a:lnTo>
                      <a:pt x="204" y="1412"/>
                    </a:lnTo>
                    <a:lnTo>
                      <a:pt x="198" y="1422"/>
                    </a:lnTo>
                    <a:lnTo>
                      <a:pt x="190" y="1430"/>
                    </a:lnTo>
                    <a:lnTo>
                      <a:pt x="179" y="1440"/>
                    </a:lnTo>
                    <a:lnTo>
                      <a:pt x="167" y="1449"/>
                    </a:lnTo>
                    <a:lnTo>
                      <a:pt x="152" y="1458"/>
                    </a:lnTo>
                    <a:lnTo>
                      <a:pt x="152" y="1458"/>
                    </a:lnTo>
                    <a:lnTo>
                      <a:pt x="136" y="1466"/>
                    </a:lnTo>
                    <a:lnTo>
                      <a:pt x="120" y="1476"/>
                    </a:lnTo>
                    <a:lnTo>
                      <a:pt x="106" y="1487"/>
                    </a:lnTo>
                    <a:lnTo>
                      <a:pt x="92" y="1498"/>
                    </a:lnTo>
                    <a:lnTo>
                      <a:pt x="67" y="1519"/>
                    </a:lnTo>
                    <a:lnTo>
                      <a:pt x="46" y="1540"/>
                    </a:lnTo>
                    <a:lnTo>
                      <a:pt x="29" y="1558"/>
                    </a:lnTo>
                    <a:lnTo>
                      <a:pt x="17" y="1573"/>
                    </a:lnTo>
                    <a:lnTo>
                      <a:pt x="6" y="1586"/>
                    </a:lnTo>
                    <a:lnTo>
                      <a:pt x="0" y="1602"/>
                    </a:lnTo>
                    <a:lnTo>
                      <a:pt x="0" y="1602"/>
                    </a:lnTo>
                    <a:lnTo>
                      <a:pt x="367" y="1566"/>
                    </a:lnTo>
                    <a:lnTo>
                      <a:pt x="644" y="1538"/>
                    </a:lnTo>
                    <a:lnTo>
                      <a:pt x="753" y="1526"/>
                    </a:lnTo>
                    <a:lnTo>
                      <a:pt x="823" y="1519"/>
                    </a:lnTo>
                    <a:lnTo>
                      <a:pt x="823" y="1519"/>
                    </a:lnTo>
                    <a:lnTo>
                      <a:pt x="886" y="1510"/>
                    </a:lnTo>
                    <a:lnTo>
                      <a:pt x="981" y="1496"/>
                    </a:lnTo>
                    <a:lnTo>
                      <a:pt x="1225" y="1458"/>
                    </a:lnTo>
                    <a:lnTo>
                      <a:pt x="1654" y="1390"/>
                    </a:lnTo>
                    <a:lnTo>
                      <a:pt x="1654" y="1390"/>
                    </a:lnTo>
                    <a:lnTo>
                      <a:pt x="2393" y="1272"/>
                    </a:lnTo>
                    <a:lnTo>
                      <a:pt x="3017" y="1172"/>
                    </a:lnTo>
                    <a:lnTo>
                      <a:pt x="3020" y="1056"/>
                    </a:lnTo>
                    <a:lnTo>
                      <a:pt x="3020" y="1056"/>
                    </a:lnTo>
                    <a:lnTo>
                      <a:pt x="3020" y="1055"/>
                    </a:lnTo>
                    <a:lnTo>
                      <a:pt x="3019" y="1051"/>
                    </a:lnTo>
                    <a:lnTo>
                      <a:pt x="3018" y="1048"/>
                    </a:lnTo>
                    <a:lnTo>
                      <a:pt x="3016" y="1044"/>
                    </a:lnTo>
                    <a:lnTo>
                      <a:pt x="3012" y="1042"/>
                    </a:lnTo>
                    <a:lnTo>
                      <a:pt x="3006" y="1039"/>
                    </a:lnTo>
                    <a:lnTo>
                      <a:pt x="3006" y="1039"/>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105" name="Freeform 201"/>
              <p:cNvSpPr>
                <a:spLocks noEditPoints="1"/>
              </p:cNvSpPr>
              <p:nvPr/>
            </p:nvSpPr>
            <p:spPr bwMode="auto">
              <a:xfrm>
                <a:off x="1536" y="2338"/>
                <a:ext cx="876" cy="868"/>
              </a:xfrm>
              <a:custGeom>
                <a:avLst/>
                <a:gdLst/>
                <a:ahLst/>
                <a:cxnLst>
                  <a:cxn ang="0">
                    <a:pos x="5167" y="2660"/>
                  </a:cxn>
                  <a:cxn ang="0">
                    <a:pos x="5065" y="2297"/>
                  </a:cxn>
                  <a:cxn ang="0">
                    <a:pos x="4951" y="1558"/>
                  </a:cxn>
                  <a:cxn ang="0">
                    <a:pos x="4670" y="1440"/>
                  </a:cxn>
                  <a:cxn ang="0">
                    <a:pos x="4397" y="1439"/>
                  </a:cxn>
                  <a:cxn ang="0">
                    <a:pos x="4126" y="1487"/>
                  </a:cxn>
                  <a:cxn ang="0">
                    <a:pos x="3984" y="1379"/>
                  </a:cxn>
                  <a:cxn ang="0">
                    <a:pos x="3866" y="1456"/>
                  </a:cxn>
                  <a:cxn ang="0">
                    <a:pos x="3775" y="1450"/>
                  </a:cxn>
                  <a:cxn ang="0">
                    <a:pos x="3575" y="1454"/>
                  </a:cxn>
                  <a:cxn ang="0">
                    <a:pos x="3381" y="1283"/>
                  </a:cxn>
                  <a:cxn ang="0">
                    <a:pos x="3279" y="1288"/>
                  </a:cxn>
                  <a:cxn ang="0">
                    <a:pos x="3071" y="1223"/>
                  </a:cxn>
                  <a:cxn ang="0">
                    <a:pos x="1560" y="0"/>
                  </a:cxn>
                  <a:cxn ang="0">
                    <a:pos x="27" y="2180"/>
                  </a:cxn>
                  <a:cxn ang="0">
                    <a:pos x="283" y="2494"/>
                  </a:cxn>
                  <a:cxn ang="0">
                    <a:pos x="511" y="2703"/>
                  </a:cxn>
                  <a:cxn ang="0">
                    <a:pos x="662" y="3169"/>
                  </a:cxn>
                  <a:cxn ang="0">
                    <a:pos x="883" y="3391"/>
                  </a:cxn>
                  <a:cxn ang="0">
                    <a:pos x="1049" y="3482"/>
                  </a:cxn>
                  <a:cxn ang="0">
                    <a:pos x="1340" y="3415"/>
                  </a:cxn>
                  <a:cxn ang="0">
                    <a:pos x="1513" y="3179"/>
                  </a:cxn>
                  <a:cxn ang="0">
                    <a:pos x="1699" y="3237"/>
                  </a:cxn>
                  <a:cxn ang="0">
                    <a:pos x="1892" y="3277"/>
                  </a:cxn>
                  <a:cxn ang="0">
                    <a:pos x="2168" y="3464"/>
                  </a:cxn>
                  <a:cxn ang="0">
                    <a:pos x="2338" y="3674"/>
                  </a:cxn>
                  <a:cxn ang="0">
                    <a:pos x="2425" y="3887"/>
                  </a:cxn>
                  <a:cxn ang="0">
                    <a:pos x="2610" y="4241"/>
                  </a:cxn>
                  <a:cxn ang="0">
                    <a:pos x="2772" y="4526"/>
                  </a:cxn>
                  <a:cxn ang="0">
                    <a:pos x="2895" y="4767"/>
                  </a:cxn>
                  <a:cxn ang="0">
                    <a:pos x="3036" y="4960"/>
                  </a:cxn>
                  <a:cxn ang="0">
                    <a:pos x="3159" y="5045"/>
                  </a:cxn>
                  <a:cxn ang="0">
                    <a:pos x="3601" y="5186"/>
                  </a:cxn>
                  <a:cxn ang="0">
                    <a:pos x="3690" y="5051"/>
                  </a:cxn>
                  <a:cxn ang="0">
                    <a:pos x="3562" y="4691"/>
                  </a:cxn>
                  <a:cxn ang="0">
                    <a:pos x="3464" y="4490"/>
                  </a:cxn>
                  <a:cxn ang="0">
                    <a:pos x="3573" y="4412"/>
                  </a:cxn>
                  <a:cxn ang="0">
                    <a:pos x="3634" y="4458"/>
                  </a:cxn>
                  <a:cxn ang="0">
                    <a:pos x="3541" y="4226"/>
                  </a:cxn>
                  <a:cxn ang="0">
                    <a:pos x="3717" y="4266"/>
                  </a:cxn>
                  <a:cxn ang="0">
                    <a:pos x="3869" y="4057"/>
                  </a:cxn>
                  <a:cxn ang="0">
                    <a:pos x="3973" y="3999"/>
                  </a:cxn>
                  <a:cxn ang="0">
                    <a:pos x="3965" y="3829"/>
                  </a:cxn>
                  <a:cxn ang="0">
                    <a:pos x="4074" y="3835"/>
                  </a:cxn>
                  <a:cxn ang="0">
                    <a:pos x="4107" y="3904"/>
                  </a:cxn>
                  <a:cxn ang="0">
                    <a:pos x="4336" y="3842"/>
                  </a:cxn>
                  <a:cxn ang="0">
                    <a:pos x="4535" y="3766"/>
                  </a:cxn>
                  <a:cxn ang="0">
                    <a:pos x="4670" y="3661"/>
                  </a:cxn>
                  <a:cxn ang="0">
                    <a:pos x="4781" y="3602"/>
                  </a:cxn>
                  <a:cxn ang="0">
                    <a:pos x="4674" y="3490"/>
                  </a:cxn>
                  <a:cxn ang="0">
                    <a:pos x="4781" y="3336"/>
                  </a:cxn>
                  <a:cxn ang="0">
                    <a:pos x="4833" y="3475"/>
                  </a:cxn>
                  <a:cxn ang="0">
                    <a:pos x="4858" y="3526"/>
                  </a:cxn>
                  <a:cxn ang="0">
                    <a:pos x="5125" y="3428"/>
                  </a:cxn>
                  <a:cxn ang="0">
                    <a:pos x="5217" y="3261"/>
                  </a:cxn>
                  <a:cxn ang="0">
                    <a:pos x="5208" y="2953"/>
                  </a:cxn>
                  <a:cxn ang="0">
                    <a:pos x="4073" y="3992"/>
                  </a:cxn>
                  <a:cxn ang="0">
                    <a:pos x="3963" y="4025"/>
                  </a:cxn>
                  <a:cxn ang="0">
                    <a:pos x="3818" y="4241"/>
                  </a:cxn>
                  <a:cxn ang="0">
                    <a:pos x="4014" y="4037"/>
                  </a:cxn>
                  <a:cxn ang="0">
                    <a:pos x="3671" y="4452"/>
                  </a:cxn>
                  <a:cxn ang="0">
                    <a:pos x="3702" y="4973"/>
                  </a:cxn>
                  <a:cxn ang="0">
                    <a:pos x="3697" y="4782"/>
                  </a:cxn>
                </a:cxnLst>
                <a:rect l="0" t="0" r="r" b="b"/>
                <a:pathLst>
                  <a:path w="5254" h="5208">
                    <a:moveTo>
                      <a:pt x="5208" y="2953"/>
                    </a:moveTo>
                    <a:lnTo>
                      <a:pt x="5208" y="2953"/>
                    </a:lnTo>
                    <a:lnTo>
                      <a:pt x="5209" y="2946"/>
                    </a:lnTo>
                    <a:lnTo>
                      <a:pt x="5210" y="2937"/>
                    </a:lnTo>
                    <a:lnTo>
                      <a:pt x="5216" y="2914"/>
                    </a:lnTo>
                    <a:lnTo>
                      <a:pt x="5235" y="2862"/>
                    </a:lnTo>
                    <a:lnTo>
                      <a:pt x="5243" y="2836"/>
                    </a:lnTo>
                    <a:lnTo>
                      <a:pt x="5250" y="2812"/>
                    </a:lnTo>
                    <a:lnTo>
                      <a:pt x="5252" y="2801"/>
                    </a:lnTo>
                    <a:lnTo>
                      <a:pt x="5254" y="2791"/>
                    </a:lnTo>
                    <a:lnTo>
                      <a:pt x="5254" y="2783"/>
                    </a:lnTo>
                    <a:lnTo>
                      <a:pt x="5253" y="2778"/>
                    </a:lnTo>
                    <a:lnTo>
                      <a:pt x="5253" y="2778"/>
                    </a:lnTo>
                    <a:lnTo>
                      <a:pt x="5251" y="2772"/>
                    </a:lnTo>
                    <a:lnTo>
                      <a:pt x="5247" y="2767"/>
                    </a:lnTo>
                    <a:lnTo>
                      <a:pt x="5236" y="2755"/>
                    </a:lnTo>
                    <a:lnTo>
                      <a:pt x="5206" y="2726"/>
                    </a:lnTo>
                    <a:lnTo>
                      <a:pt x="5192" y="2709"/>
                    </a:lnTo>
                    <a:lnTo>
                      <a:pt x="5185" y="2702"/>
                    </a:lnTo>
                    <a:lnTo>
                      <a:pt x="5179" y="2693"/>
                    </a:lnTo>
                    <a:lnTo>
                      <a:pt x="5174" y="2684"/>
                    </a:lnTo>
                    <a:lnTo>
                      <a:pt x="5170" y="2676"/>
                    </a:lnTo>
                    <a:lnTo>
                      <a:pt x="5168" y="2668"/>
                    </a:lnTo>
                    <a:lnTo>
                      <a:pt x="5167" y="2660"/>
                    </a:lnTo>
                    <a:lnTo>
                      <a:pt x="5167" y="2660"/>
                    </a:lnTo>
                    <a:lnTo>
                      <a:pt x="5166" y="2639"/>
                    </a:lnTo>
                    <a:lnTo>
                      <a:pt x="5164" y="2611"/>
                    </a:lnTo>
                    <a:lnTo>
                      <a:pt x="5162" y="2578"/>
                    </a:lnTo>
                    <a:lnTo>
                      <a:pt x="5157" y="2545"/>
                    </a:lnTo>
                    <a:lnTo>
                      <a:pt x="5153" y="2512"/>
                    </a:lnTo>
                    <a:lnTo>
                      <a:pt x="5148" y="2483"/>
                    </a:lnTo>
                    <a:lnTo>
                      <a:pt x="5142" y="2462"/>
                    </a:lnTo>
                    <a:lnTo>
                      <a:pt x="5140" y="2455"/>
                    </a:lnTo>
                    <a:lnTo>
                      <a:pt x="5138" y="2451"/>
                    </a:lnTo>
                    <a:lnTo>
                      <a:pt x="5138" y="2451"/>
                    </a:lnTo>
                    <a:lnTo>
                      <a:pt x="5125" y="2440"/>
                    </a:lnTo>
                    <a:lnTo>
                      <a:pt x="5117" y="2433"/>
                    </a:lnTo>
                    <a:lnTo>
                      <a:pt x="5108" y="2425"/>
                    </a:lnTo>
                    <a:lnTo>
                      <a:pt x="5102" y="2416"/>
                    </a:lnTo>
                    <a:lnTo>
                      <a:pt x="5095" y="2406"/>
                    </a:lnTo>
                    <a:lnTo>
                      <a:pt x="5093" y="2401"/>
                    </a:lnTo>
                    <a:lnTo>
                      <a:pt x="5091" y="2395"/>
                    </a:lnTo>
                    <a:lnTo>
                      <a:pt x="5090" y="2389"/>
                    </a:lnTo>
                    <a:lnTo>
                      <a:pt x="5090" y="2382"/>
                    </a:lnTo>
                    <a:lnTo>
                      <a:pt x="5090" y="2382"/>
                    </a:lnTo>
                    <a:lnTo>
                      <a:pt x="5089" y="2374"/>
                    </a:lnTo>
                    <a:lnTo>
                      <a:pt x="5088" y="2366"/>
                    </a:lnTo>
                    <a:lnTo>
                      <a:pt x="5082" y="2345"/>
                    </a:lnTo>
                    <a:lnTo>
                      <a:pt x="5074" y="2321"/>
                    </a:lnTo>
                    <a:lnTo>
                      <a:pt x="5065" y="2297"/>
                    </a:lnTo>
                    <a:lnTo>
                      <a:pt x="5055" y="2273"/>
                    </a:lnTo>
                    <a:lnTo>
                      <a:pt x="5044" y="2252"/>
                    </a:lnTo>
                    <a:lnTo>
                      <a:pt x="5033" y="2235"/>
                    </a:lnTo>
                    <a:lnTo>
                      <a:pt x="5029" y="2229"/>
                    </a:lnTo>
                    <a:lnTo>
                      <a:pt x="5024" y="2225"/>
                    </a:lnTo>
                    <a:lnTo>
                      <a:pt x="5024" y="2225"/>
                    </a:lnTo>
                    <a:lnTo>
                      <a:pt x="5022" y="2223"/>
                    </a:lnTo>
                    <a:lnTo>
                      <a:pt x="5021" y="2218"/>
                    </a:lnTo>
                    <a:lnTo>
                      <a:pt x="5018" y="2205"/>
                    </a:lnTo>
                    <a:lnTo>
                      <a:pt x="5016" y="2186"/>
                    </a:lnTo>
                    <a:lnTo>
                      <a:pt x="5014" y="2163"/>
                    </a:lnTo>
                    <a:lnTo>
                      <a:pt x="5013" y="2104"/>
                    </a:lnTo>
                    <a:lnTo>
                      <a:pt x="5013" y="2036"/>
                    </a:lnTo>
                    <a:lnTo>
                      <a:pt x="5014" y="1967"/>
                    </a:lnTo>
                    <a:lnTo>
                      <a:pt x="5016" y="1902"/>
                    </a:lnTo>
                    <a:lnTo>
                      <a:pt x="5019" y="1818"/>
                    </a:lnTo>
                    <a:lnTo>
                      <a:pt x="5014" y="1818"/>
                    </a:lnTo>
                    <a:lnTo>
                      <a:pt x="5017" y="1583"/>
                    </a:lnTo>
                    <a:lnTo>
                      <a:pt x="5017" y="1583"/>
                    </a:lnTo>
                    <a:lnTo>
                      <a:pt x="5001" y="1582"/>
                    </a:lnTo>
                    <a:lnTo>
                      <a:pt x="4977" y="1580"/>
                    </a:lnTo>
                    <a:lnTo>
                      <a:pt x="4977" y="1580"/>
                    </a:lnTo>
                    <a:lnTo>
                      <a:pt x="4971" y="1579"/>
                    </a:lnTo>
                    <a:lnTo>
                      <a:pt x="4968" y="1576"/>
                    </a:lnTo>
                    <a:lnTo>
                      <a:pt x="4951" y="1558"/>
                    </a:lnTo>
                    <a:lnTo>
                      <a:pt x="4951" y="1558"/>
                    </a:lnTo>
                    <a:lnTo>
                      <a:pt x="4945" y="1552"/>
                    </a:lnTo>
                    <a:lnTo>
                      <a:pt x="4936" y="1547"/>
                    </a:lnTo>
                    <a:lnTo>
                      <a:pt x="4927" y="1542"/>
                    </a:lnTo>
                    <a:lnTo>
                      <a:pt x="4917" y="1539"/>
                    </a:lnTo>
                    <a:lnTo>
                      <a:pt x="4899" y="1535"/>
                    </a:lnTo>
                    <a:lnTo>
                      <a:pt x="4885" y="1532"/>
                    </a:lnTo>
                    <a:lnTo>
                      <a:pt x="4885" y="1532"/>
                    </a:lnTo>
                    <a:lnTo>
                      <a:pt x="4882" y="1536"/>
                    </a:lnTo>
                    <a:lnTo>
                      <a:pt x="4878" y="1541"/>
                    </a:lnTo>
                    <a:lnTo>
                      <a:pt x="4869" y="1548"/>
                    </a:lnTo>
                    <a:lnTo>
                      <a:pt x="4857" y="1556"/>
                    </a:lnTo>
                    <a:lnTo>
                      <a:pt x="4857" y="1556"/>
                    </a:lnTo>
                    <a:lnTo>
                      <a:pt x="4853" y="1559"/>
                    </a:lnTo>
                    <a:lnTo>
                      <a:pt x="4849" y="1559"/>
                    </a:lnTo>
                    <a:lnTo>
                      <a:pt x="4843" y="1559"/>
                    </a:lnTo>
                    <a:lnTo>
                      <a:pt x="4838" y="1558"/>
                    </a:lnTo>
                    <a:lnTo>
                      <a:pt x="4825" y="1552"/>
                    </a:lnTo>
                    <a:lnTo>
                      <a:pt x="4811" y="1544"/>
                    </a:lnTo>
                    <a:lnTo>
                      <a:pt x="4794" y="1534"/>
                    </a:lnTo>
                    <a:lnTo>
                      <a:pt x="4777" y="1522"/>
                    </a:lnTo>
                    <a:lnTo>
                      <a:pt x="4741" y="1494"/>
                    </a:lnTo>
                    <a:lnTo>
                      <a:pt x="4704" y="1466"/>
                    </a:lnTo>
                    <a:lnTo>
                      <a:pt x="4686" y="1452"/>
                    </a:lnTo>
                    <a:lnTo>
                      <a:pt x="4670" y="1440"/>
                    </a:lnTo>
                    <a:lnTo>
                      <a:pt x="4653" y="1430"/>
                    </a:lnTo>
                    <a:lnTo>
                      <a:pt x="4639" y="1422"/>
                    </a:lnTo>
                    <a:lnTo>
                      <a:pt x="4627" y="1418"/>
                    </a:lnTo>
                    <a:lnTo>
                      <a:pt x="4622" y="1417"/>
                    </a:lnTo>
                    <a:lnTo>
                      <a:pt x="4617" y="1417"/>
                    </a:lnTo>
                    <a:lnTo>
                      <a:pt x="4617" y="1417"/>
                    </a:lnTo>
                    <a:lnTo>
                      <a:pt x="4597" y="1418"/>
                    </a:lnTo>
                    <a:lnTo>
                      <a:pt x="4572" y="1418"/>
                    </a:lnTo>
                    <a:lnTo>
                      <a:pt x="4516" y="1417"/>
                    </a:lnTo>
                    <a:lnTo>
                      <a:pt x="4469" y="1415"/>
                    </a:lnTo>
                    <a:lnTo>
                      <a:pt x="4445" y="1413"/>
                    </a:lnTo>
                    <a:lnTo>
                      <a:pt x="4445" y="1413"/>
                    </a:lnTo>
                    <a:lnTo>
                      <a:pt x="4442" y="1413"/>
                    </a:lnTo>
                    <a:lnTo>
                      <a:pt x="4439" y="1415"/>
                    </a:lnTo>
                    <a:lnTo>
                      <a:pt x="4429" y="1423"/>
                    </a:lnTo>
                    <a:lnTo>
                      <a:pt x="4423" y="1428"/>
                    </a:lnTo>
                    <a:lnTo>
                      <a:pt x="4418" y="1432"/>
                    </a:lnTo>
                    <a:lnTo>
                      <a:pt x="4410" y="1435"/>
                    </a:lnTo>
                    <a:lnTo>
                      <a:pt x="4403" y="1439"/>
                    </a:lnTo>
                    <a:lnTo>
                      <a:pt x="4403" y="1439"/>
                    </a:lnTo>
                    <a:lnTo>
                      <a:pt x="4404" y="1439"/>
                    </a:lnTo>
                    <a:lnTo>
                      <a:pt x="4402" y="1440"/>
                    </a:lnTo>
                    <a:lnTo>
                      <a:pt x="4396" y="1440"/>
                    </a:lnTo>
                    <a:lnTo>
                      <a:pt x="4392" y="1439"/>
                    </a:lnTo>
                    <a:lnTo>
                      <a:pt x="4397" y="1439"/>
                    </a:lnTo>
                    <a:lnTo>
                      <a:pt x="4397" y="1439"/>
                    </a:lnTo>
                    <a:lnTo>
                      <a:pt x="4403" y="1439"/>
                    </a:lnTo>
                    <a:lnTo>
                      <a:pt x="4403" y="1439"/>
                    </a:lnTo>
                    <a:lnTo>
                      <a:pt x="4390" y="1435"/>
                    </a:lnTo>
                    <a:lnTo>
                      <a:pt x="4354" y="1430"/>
                    </a:lnTo>
                    <a:lnTo>
                      <a:pt x="4354" y="1430"/>
                    </a:lnTo>
                    <a:lnTo>
                      <a:pt x="4335" y="1429"/>
                    </a:lnTo>
                    <a:lnTo>
                      <a:pt x="4318" y="1429"/>
                    </a:lnTo>
                    <a:lnTo>
                      <a:pt x="4301" y="1430"/>
                    </a:lnTo>
                    <a:lnTo>
                      <a:pt x="4286" y="1433"/>
                    </a:lnTo>
                    <a:lnTo>
                      <a:pt x="4271" y="1438"/>
                    </a:lnTo>
                    <a:lnTo>
                      <a:pt x="4255" y="1442"/>
                    </a:lnTo>
                    <a:lnTo>
                      <a:pt x="4242" y="1447"/>
                    </a:lnTo>
                    <a:lnTo>
                      <a:pt x="4229" y="1454"/>
                    </a:lnTo>
                    <a:lnTo>
                      <a:pt x="4205" y="1466"/>
                    </a:lnTo>
                    <a:lnTo>
                      <a:pt x="4184" y="1479"/>
                    </a:lnTo>
                    <a:lnTo>
                      <a:pt x="4166" y="1489"/>
                    </a:lnTo>
                    <a:lnTo>
                      <a:pt x="4158" y="1493"/>
                    </a:lnTo>
                    <a:lnTo>
                      <a:pt x="4151" y="1495"/>
                    </a:lnTo>
                    <a:lnTo>
                      <a:pt x="4151" y="1495"/>
                    </a:lnTo>
                    <a:lnTo>
                      <a:pt x="4144" y="1497"/>
                    </a:lnTo>
                    <a:lnTo>
                      <a:pt x="4139" y="1497"/>
                    </a:lnTo>
                    <a:lnTo>
                      <a:pt x="4133" y="1494"/>
                    </a:lnTo>
                    <a:lnTo>
                      <a:pt x="4129" y="1491"/>
                    </a:lnTo>
                    <a:lnTo>
                      <a:pt x="4126" y="1487"/>
                    </a:lnTo>
                    <a:lnTo>
                      <a:pt x="4123" y="1481"/>
                    </a:lnTo>
                    <a:lnTo>
                      <a:pt x="4118" y="1470"/>
                    </a:lnTo>
                    <a:lnTo>
                      <a:pt x="4116" y="1457"/>
                    </a:lnTo>
                    <a:lnTo>
                      <a:pt x="4114" y="1444"/>
                    </a:lnTo>
                    <a:lnTo>
                      <a:pt x="4111" y="1434"/>
                    </a:lnTo>
                    <a:lnTo>
                      <a:pt x="4109" y="1428"/>
                    </a:lnTo>
                    <a:lnTo>
                      <a:pt x="4109" y="1428"/>
                    </a:lnTo>
                    <a:lnTo>
                      <a:pt x="4107" y="1423"/>
                    </a:lnTo>
                    <a:lnTo>
                      <a:pt x="4105" y="1417"/>
                    </a:lnTo>
                    <a:lnTo>
                      <a:pt x="4102" y="1410"/>
                    </a:lnTo>
                    <a:lnTo>
                      <a:pt x="4096" y="1404"/>
                    </a:lnTo>
                    <a:lnTo>
                      <a:pt x="4093" y="1401"/>
                    </a:lnTo>
                    <a:lnTo>
                      <a:pt x="4090" y="1398"/>
                    </a:lnTo>
                    <a:lnTo>
                      <a:pt x="4085" y="1396"/>
                    </a:lnTo>
                    <a:lnTo>
                      <a:pt x="4080" y="1394"/>
                    </a:lnTo>
                    <a:lnTo>
                      <a:pt x="4073" y="1393"/>
                    </a:lnTo>
                    <a:lnTo>
                      <a:pt x="4066" y="1392"/>
                    </a:lnTo>
                    <a:lnTo>
                      <a:pt x="4058" y="1392"/>
                    </a:lnTo>
                    <a:lnTo>
                      <a:pt x="4048" y="1393"/>
                    </a:lnTo>
                    <a:lnTo>
                      <a:pt x="4048" y="1393"/>
                    </a:lnTo>
                    <a:lnTo>
                      <a:pt x="4021" y="1396"/>
                    </a:lnTo>
                    <a:lnTo>
                      <a:pt x="4013" y="1396"/>
                    </a:lnTo>
                    <a:lnTo>
                      <a:pt x="4008" y="1394"/>
                    </a:lnTo>
                    <a:lnTo>
                      <a:pt x="3996" y="1385"/>
                    </a:lnTo>
                    <a:lnTo>
                      <a:pt x="3984" y="1379"/>
                    </a:lnTo>
                    <a:lnTo>
                      <a:pt x="3965" y="1369"/>
                    </a:lnTo>
                    <a:lnTo>
                      <a:pt x="3965" y="1369"/>
                    </a:lnTo>
                    <a:lnTo>
                      <a:pt x="3954" y="1365"/>
                    </a:lnTo>
                    <a:lnTo>
                      <a:pt x="3946" y="1361"/>
                    </a:lnTo>
                    <a:lnTo>
                      <a:pt x="3938" y="1360"/>
                    </a:lnTo>
                    <a:lnTo>
                      <a:pt x="3931" y="1361"/>
                    </a:lnTo>
                    <a:lnTo>
                      <a:pt x="3925" y="1362"/>
                    </a:lnTo>
                    <a:lnTo>
                      <a:pt x="3921" y="1365"/>
                    </a:lnTo>
                    <a:lnTo>
                      <a:pt x="3916" y="1369"/>
                    </a:lnTo>
                    <a:lnTo>
                      <a:pt x="3913" y="1373"/>
                    </a:lnTo>
                    <a:lnTo>
                      <a:pt x="3911" y="1378"/>
                    </a:lnTo>
                    <a:lnTo>
                      <a:pt x="3909" y="1384"/>
                    </a:lnTo>
                    <a:lnTo>
                      <a:pt x="3906" y="1396"/>
                    </a:lnTo>
                    <a:lnTo>
                      <a:pt x="3905" y="1409"/>
                    </a:lnTo>
                    <a:lnTo>
                      <a:pt x="3904" y="1421"/>
                    </a:lnTo>
                    <a:lnTo>
                      <a:pt x="3904" y="1421"/>
                    </a:lnTo>
                    <a:lnTo>
                      <a:pt x="3903" y="1431"/>
                    </a:lnTo>
                    <a:lnTo>
                      <a:pt x="3900" y="1440"/>
                    </a:lnTo>
                    <a:lnTo>
                      <a:pt x="3897" y="1445"/>
                    </a:lnTo>
                    <a:lnTo>
                      <a:pt x="3892" y="1450"/>
                    </a:lnTo>
                    <a:lnTo>
                      <a:pt x="3888" y="1452"/>
                    </a:lnTo>
                    <a:lnTo>
                      <a:pt x="3881" y="1454"/>
                    </a:lnTo>
                    <a:lnTo>
                      <a:pt x="3869" y="1456"/>
                    </a:lnTo>
                    <a:lnTo>
                      <a:pt x="3869" y="1456"/>
                    </a:lnTo>
                    <a:lnTo>
                      <a:pt x="3866" y="1456"/>
                    </a:lnTo>
                    <a:lnTo>
                      <a:pt x="3864" y="1454"/>
                    </a:lnTo>
                    <a:lnTo>
                      <a:pt x="3861" y="1451"/>
                    </a:lnTo>
                    <a:lnTo>
                      <a:pt x="3859" y="1447"/>
                    </a:lnTo>
                    <a:lnTo>
                      <a:pt x="3855" y="1437"/>
                    </a:lnTo>
                    <a:lnTo>
                      <a:pt x="3852" y="1425"/>
                    </a:lnTo>
                    <a:lnTo>
                      <a:pt x="3847" y="1413"/>
                    </a:lnTo>
                    <a:lnTo>
                      <a:pt x="3842" y="1402"/>
                    </a:lnTo>
                    <a:lnTo>
                      <a:pt x="3839" y="1396"/>
                    </a:lnTo>
                    <a:lnTo>
                      <a:pt x="3834" y="1393"/>
                    </a:lnTo>
                    <a:lnTo>
                      <a:pt x="3830" y="1390"/>
                    </a:lnTo>
                    <a:lnTo>
                      <a:pt x="3826" y="1389"/>
                    </a:lnTo>
                    <a:lnTo>
                      <a:pt x="3826" y="1389"/>
                    </a:lnTo>
                    <a:lnTo>
                      <a:pt x="3820" y="1389"/>
                    </a:lnTo>
                    <a:lnTo>
                      <a:pt x="3816" y="1390"/>
                    </a:lnTo>
                    <a:lnTo>
                      <a:pt x="3813" y="1392"/>
                    </a:lnTo>
                    <a:lnTo>
                      <a:pt x="3809" y="1395"/>
                    </a:lnTo>
                    <a:lnTo>
                      <a:pt x="3804" y="1404"/>
                    </a:lnTo>
                    <a:lnTo>
                      <a:pt x="3799" y="1415"/>
                    </a:lnTo>
                    <a:lnTo>
                      <a:pt x="3795" y="1427"/>
                    </a:lnTo>
                    <a:lnTo>
                      <a:pt x="3791" y="1437"/>
                    </a:lnTo>
                    <a:lnTo>
                      <a:pt x="3787" y="1441"/>
                    </a:lnTo>
                    <a:lnTo>
                      <a:pt x="3784" y="1445"/>
                    </a:lnTo>
                    <a:lnTo>
                      <a:pt x="3780" y="1447"/>
                    </a:lnTo>
                    <a:lnTo>
                      <a:pt x="3775" y="1450"/>
                    </a:lnTo>
                    <a:lnTo>
                      <a:pt x="3775" y="1450"/>
                    </a:lnTo>
                    <a:lnTo>
                      <a:pt x="3770" y="1451"/>
                    </a:lnTo>
                    <a:lnTo>
                      <a:pt x="3766" y="1450"/>
                    </a:lnTo>
                    <a:lnTo>
                      <a:pt x="3760" y="1449"/>
                    </a:lnTo>
                    <a:lnTo>
                      <a:pt x="3754" y="1446"/>
                    </a:lnTo>
                    <a:lnTo>
                      <a:pt x="3743" y="1441"/>
                    </a:lnTo>
                    <a:lnTo>
                      <a:pt x="3730" y="1434"/>
                    </a:lnTo>
                    <a:lnTo>
                      <a:pt x="3717" y="1427"/>
                    </a:lnTo>
                    <a:lnTo>
                      <a:pt x="3701" y="1420"/>
                    </a:lnTo>
                    <a:lnTo>
                      <a:pt x="3695" y="1418"/>
                    </a:lnTo>
                    <a:lnTo>
                      <a:pt x="3687" y="1416"/>
                    </a:lnTo>
                    <a:lnTo>
                      <a:pt x="3678" y="1415"/>
                    </a:lnTo>
                    <a:lnTo>
                      <a:pt x="3671" y="1415"/>
                    </a:lnTo>
                    <a:lnTo>
                      <a:pt x="3671" y="1415"/>
                    </a:lnTo>
                    <a:lnTo>
                      <a:pt x="3663" y="1416"/>
                    </a:lnTo>
                    <a:lnTo>
                      <a:pt x="3657" y="1417"/>
                    </a:lnTo>
                    <a:lnTo>
                      <a:pt x="3650" y="1419"/>
                    </a:lnTo>
                    <a:lnTo>
                      <a:pt x="3645" y="1422"/>
                    </a:lnTo>
                    <a:lnTo>
                      <a:pt x="3635" y="1428"/>
                    </a:lnTo>
                    <a:lnTo>
                      <a:pt x="3626" y="1435"/>
                    </a:lnTo>
                    <a:lnTo>
                      <a:pt x="3616" y="1442"/>
                    </a:lnTo>
                    <a:lnTo>
                      <a:pt x="3605" y="1449"/>
                    </a:lnTo>
                    <a:lnTo>
                      <a:pt x="3599" y="1451"/>
                    </a:lnTo>
                    <a:lnTo>
                      <a:pt x="3592" y="1453"/>
                    </a:lnTo>
                    <a:lnTo>
                      <a:pt x="3584" y="1454"/>
                    </a:lnTo>
                    <a:lnTo>
                      <a:pt x="3575" y="1454"/>
                    </a:lnTo>
                    <a:lnTo>
                      <a:pt x="3575" y="1454"/>
                    </a:lnTo>
                    <a:lnTo>
                      <a:pt x="3565" y="1453"/>
                    </a:lnTo>
                    <a:lnTo>
                      <a:pt x="3556" y="1450"/>
                    </a:lnTo>
                    <a:lnTo>
                      <a:pt x="3548" y="1444"/>
                    </a:lnTo>
                    <a:lnTo>
                      <a:pt x="3540" y="1437"/>
                    </a:lnTo>
                    <a:lnTo>
                      <a:pt x="3533" y="1429"/>
                    </a:lnTo>
                    <a:lnTo>
                      <a:pt x="3526" y="1419"/>
                    </a:lnTo>
                    <a:lnTo>
                      <a:pt x="3519" y="1408"/>
                    </a:lnTo>
                    <a:lnTo>
                      <a:pt x="3514" y="1397"/>
                    </a:lnTo>
                    <a:lnTo>
                      <a:pt x="3503" y="1373"/>
                    </a:lnTo>
                    <a:lnTo>
                      <a:pt x="3492" y="1349"/>
                    </a:lnTo>
                    <a:lnTo>
                      <a:pt x="3482" y="1327"/>
                    </a:lnTo>
                    <a:lnTo>
                      <a:pt x="3477" y="1318"/>
                    </a:lnTo>
                    <a:lnTo>
                      <a:pt x="3472" y="1310"/>
                    </a:lnTo>
                    <a:lnTo>
                      <a:pt x="3472" y="1310"/>
                    </a:lnTo>
                    <a:lnTo>
                      <a:pt x="3467" y="1303"/>
                    </a:lnTo>
                    <a:lnTo>
                      <a:pt x="3461" y="1297"/>
                    </a:lnTo>
                    <a:lnTo>
                      <a:pt x="3455" y="1293"/>
                    </a:lnTo>
                    <a:lnTo>
                      <a:pt x="3448" y="1288"/>
                    </a:lnTo>
                    <a:lnTo>
                      <a:pt x="3442" y="1285"/>
                    </a:lnTo>
                    <a:lnTo>
                      <a:pt x="3434" y="1283"/>
                    </a:lnTo>
                    <a:lnTo>
                      <a:pt x="3420" y="1281"/>
                    </a:lnTo>
                    <a:lnTo>
                      <a:pt x="3406" y="1279"/>
                    </a:lnTo>
                    <a:lnTo>
                      <a:pt x="3392" y="1281"/>
                    </a:lnTo>
                    <a:lnTo>
                      <a:pt x="3381" y="1283"/>
                    </a:lnTo>
                    <a:lnTo>
                      <a:pt x="3372" y="1286"/>
                    </a:lnTo>
                    <a:lnTo>
                      <a:pt x="3372" y="1286"/>
                    </a:lnTo>
                    <a:lnTo>
                      <a:pt x="3369" y="1288"/>
                    </a:lnTo>
                    <a:lnTo>
                      <a:pt x="3365" y="1290"/>
                    </a:lnTo>
                    <a:lnTo>
                      <a:pt x="3362" y="1296"/>
                    </a:lnTo>
                    <a:lnTo>
                      <a:pt x="3360" y="1302"/>
                    </a:lnTo>
                    <a:lnTo>
                      <a:pt x="3359" y="1309"/>
                    </a:lnTo>
                    <a:lnTo>
                      <a:pt x="3360" y="1323"/>
                    </a:lnTo>
                    <a:lnTo>
                      <a:pt x="3361" y="1334"/>
                    </a:lnTo>
                    <a:lnTo>
                      <a:pt x="3361" y="1334"/>
                    </a:lnTo>
                    <a:lnTo>
                      <a:pt x="3360" y="1337"/>
                    </a:lnTo>
                    <a:lnTo>
                      <a:pt x="3359" y="1339"/>
                    </a:lnTo>
                    <a:lnTo>
                      <a:pt x="3357" y="1341"/>
                    </a:lnTo>
                    <a:lnTo>
                      <a:pt x="3353" y="1341"/>
                    </a:lnTo>
                    <a:lnTo>
                      <a:pt x="3346" y="1342"/>
                    </a:lnTo>
                    <a:lnTo>
                      <a:pt x="3341" y="1342"/>
                    </a:lnTo>
                    <a:lnTo>
                      <a:pt x="3337" y="1343"/>
                    </a:lnTo>
                    <a:lnTo>
                      <a:pt x="3337" y="1343"/>
                    </a:lnTo>
                    <a:lnTo>
                      <a:pt x="3335" y="1343"/>
                    </a:lnTo>
                    <a:lnTo>
                      <a:pt x="3332" y="1342"/>
                    </a:lnTo>
                    <a:lnTo>
                      <a:pt x="3324" y="1335"/>
                    </a:lnTo>
                    <a:lnTo>
                      <a:pt x="3314" y="1325"/>
                    </a:lnTo>
                    <a:lnTo>
                      <a:pt x="3302" y="1313"/>
                    </a:lnTo>
                    <a:lnTo>
                      <a:pt x="3291" y="1300"/>
                    </a:lnTo>
                    <a:lnTo>
                      <a:pt x="3279" y="1288"/>
                    </a:lnTo>
                    <a:lnTo>
                      <a:pt x="3268" y="1278"/>
                    </a:lnTo>
                    <a:lnTo>
                      <a:pt x="3263" y="1275"/>
                    </a:lnTo>
                    <a:lnTo>
                      <a:pt x="3259" y="1273"/>
                    </a:lnTo>
                    <a:lnTo>
                      <a:pt x="3259" y="1273"/>
                    </a:lnTo>
                    <a:lnTo>
                      <a:pt x="3250" y="1271"/>
                    </a:lnTo>
                    <a:lnTo>
                      <a:pt x="3240" y="1269"/>
                    </a:lnTo>
                    <a:lnTo>
                      <a:pt x="3221" y="1267"/>
                    </a:lnTo>
                    <a:lnTo>
                      <a:pt x="3204" y="1267"/>
                    </a:lnTo>
                    <a:lnTo>
                      <a:pt x="3189" y="1266"/>
                    </a:lnTo>
                    <a:lnTo>
                      <a:pt x="3189" y="1266"/>
                    </a:lnTo>
                    <a:lnTo>
                      <a:pt x="3183" y="1265"/>
                    </a:lnTo>
                    <a:lnTo>
                      <a:pt x="3180" y="1264"/>
                    </a:lnTo>
                    <a:lnTo>
                      <a:pt x="3179" y="1262"/>
                    </a:lnTo>
                    <a:lnTo>
                      <a:pt x="3178" y="1260"/>
                    </a:lnTo>
                    <a:lnTo>
                      <a:pt x="3177" y="1257"/>
                    </a:lnTo>
                    <a:lnTo>
                      <a:pt x="3175" y="1254"/>
                    </a:lnTo>
                    <a:lnTo>
                      <a:pt x="3170" y="1251"/>
                    </a:lnTo>
                    <a:lnTo>
                      <a:pt x="3163" y="1249"/>
                    </a:lnTo>
                    <a:lnTo>
                      <a:pt x="3163" y="1249"/>
                    </a:lnTo>
                    <a:lnTo>
                      <a:pt x="3129" y="1241"/>
                    </a:lnTo>
                    <a:lnTo>
                      <a:pt x="3088" y="1232"/>
                    </a:lnTo>
                    <a:lnTo>
                      <a:pt x="3088" y="1232"/>
                    </a:lnTo>
                    <a:lnTo>
                      <a:pt x="3082" y="1229"/>
                    </a:lnTo>
                    <a:lnTo>
                      <a:pt x="3076" y="1226"/>
                    </a:lnTo>
                    <a:lnTo>
                      <a:pt x="3071" y="1223"/>
                    </a:lnTo>
                    <a:lnTo>
                      <a:pt x="3065" y="1217"/>
                    </a:lnTo>
                    <a:lnTo>
                      <a:pt x="3056" y="1206"/>
                    </a:lnTo>
                    <a:lnTo>
                      <a:pt x="3046" y="1192"/>
                    </a:lnTo>
                    <a:lnTo>
                      <a:pt x="3024" y="1162"/>
                    </a:lnTo>
                    <a:lnTo>
                      <a:pt x="3012" y="1145"/>
                    </a:lnTo>
                    <a:lnTo>
                      <a:pt x="2997" y="1129"/>
                    </a:lnTo>
                    <a:lnTo>
                      <a:pt x="2997" y="1129"/>
                    </a:lnTo>
                    <a:lnTo>
                      <a:pt x="2979" y="1115"/>
                    </a:lnTo>
                    <a:lnTo>
                      <a:pt x="2962" y="1103"/>
                    </a:lnTo>
                    <a:lnTo>
                      <a:pt x="2942" y="1093"/>
                    </a:lnTo>
                    <a:lnTo>
                      <a:pt x="2922" y="1085"/>
                    </a:lnTo>
                    <a:lnTo>
                      <a:pt x="2899" y="1079"/>
                    </a:lnTo>
                    <a:lnTo>
                      <a:pt x="2874" y="1074"/>
                    </a:lnTo>
                    <a:lnTo>
                      <a:pt x="2846" y="1071"/>
                    </a:lnTo>
                    <a:lnTo>
                      <a:pt x="2816" y="1068"/>
                    </a:lnTo>
                    <a:lnTo>
                      <a:pt x="2816" y="1068"/>
                    </a:lnTo>
                    <a:lnTo>
                      <a:pt x="2785" y="1065"/>
                    </a:lnTo>
                    <a:lnTo>
                      <a:pt x="2757" y="1060"/>
                    </a:lnTo>
                    <a:lnTo>
                      <a:pt x="2732" y="1056"/>
                    </a:lnTo>
                    <a:lnTo>
                      <a:pt x="2711" y="1052"/>
                    </a:lnTo>
                    <a:lnTo>
                      <a:pt x="2680" y="1043"/>
                    </a:lnTo>
                    <a:lnTo>
                      <a:pt x="2670" y="1040"/>
                    </a:lnTo>
                    <a:lnTo>
                      <a:pt x="2702" y="104"/>
                    </a:lnTo>
                    <a:lnTo>
                      <a:pt x="1572" y="1"/>
                    </a:lnTo>
                    <a:lnTo>
                      <a:pt x="1560" y="0"/>
                    </a:lnTo>
                    <a:lnTo>
                      <a:pt x="1391" y="2134"/>
                    </a:lnTo>
                    <a:lnTo>
                      <a:pt x="1391" y="2134"/>
                    </a:lnTo>
                    <a:lnTo>
                      <a:pt x="1185" y="2114"/>
                    </a:lnTo>
                    <a:lnTo>
                      <a:pt x="973" y="2092"/>
                    </a:lnTo>
                    <a:lnTo>
                      <a:pt x="726" y="2068"/>
                    </a:lnTo>
                    <a:lnTo>
                      <a:pt x="477" y="2044"/>
                    </a:lnTo>
                    <a:lnTo>
                      <a:pt x="254" y="2024"/>
                    </a:lnTo>
                    <a:lnTo>
                      <a:pt x="162" y="2018"/>
                    </a:lnTo>
                    <a:lnTo>
                      <a:pt x="87" y="2012"/>
                    </a:lnTo>
                    <a:lnTo>
                      <a:pt x="35" y="2010"/>
                    </a:lnTo>
                    <a:lnTo>
                      <a:pt x="17" y="2010"/>
                    </a:lnTo>
                    <a:lnTo>
                      <a:pt x="7" y="2011"/>
                    </a:lnTo>
                    <a:lnTo>
                      <a:pt x="7" y="2011"/>
                    </a:lnTo>
                    <a:lnTo>
                      <a:pt x="0" y="2086"/>
                    </a:lnTo>
                    <a:lnTo>
                      <a:pt x="0" y="2086"/>
                    </a:lnTo>
                    <a:lnTo>
                      <a:pt x="0" y="2091"/>
                    </a:lnTo>
                    <a:lnTo>
                      <a:pt x="2" y="2096"/>
                    </a:lnTo>
                    <a:lnTo>
                      <a:pt x="7" y="2109"/>
                    </a:lnTo>
                    <a:lnTo>
                      <a:pt x="14" y="2125"/>
                    </a:lnTo>
                    <a:lnTo>
                      <a:pt x="16" y="2132"/>
                    </a:lnTo>
                    <a:lnTo>
                      <a:pt x="17" y="2139"/>
                    </a:lnTo>
                    <a:lnTo>
                      <a:pt x="17" y="2139"/>
                    </a:lnTo>
                    <a:lnTo>
                      <a:pt x="20" y="2156"/>
                    </a:lnTo>
                    <a:lnTo>
                      <a:pt x="24" y="2168"/>
                    </a:lnTo>
                    <a:lnTo>
                      <a:pt x="27" y="2180"/>
                    </a:lnTo>
                    <a:lnTo>
                      <a:pt x="32" y="2193"/>
                    </a:lnTo>
                    <a:lnTo>
                      <a:pt x="39" y="2205"/>
                    </a:lnTo>
                    <a:lnTo>
                      <a:pt x="45" y="2215"/>
                    </a:lnTo>
                    <a:lnTo>
                      <a:pt x="54" y="2224"/>
                    </a:lnTo>
                    <a:lnTo>
                      <a:pt x="54" y="2224"/>
                    </a:lnTo>
                    <a:lnTo>
                      <a:pt x="84" y="2246"/>
                    </a:lnTo>
                    <a:lnTo>
                      <a:pt x="125" y="2276"/>
                    </a:lnTo>
                    <a:lnTo>
                      <a:pt x="147" y="2293"/>
                    </a:lnTo>
                    <a:lnTo>
                      <a:pt x="167" y="2309"/>
                    </a:lnTo>
                    <a:lnTo>
                      <a:pt x="182" y="2324"/>
                    </a:lnTo>
                    <a:lnTo>
                      <a:pt x="187" y="2331"/>
                    </a:lnTo>
                    <a:lnTo>
                      <a:pt x="192" y="2337"/>
                    </a:lnTo>
                    <a:lnTo>
                      <a:pt x="192" y="2337"/>
                    </a:lnTo>
                    <a:lnTo>
                      <a:pt x="199" y="2350"/>
                    </a:lnTo>
                    <a:lnTo>
                      <a:pt x="210" y="2366"/>
                    </a:lnTo>
                    <a:lnTo>
                      <a:pt x="234" y="2399"/>
                    </a:lnTo>
                    <a:lnTo>
                      <a:pt x="246" y="2417"/>
                    </a:lnTo>
                    <a:lnTo>
                      <a:pt x="257" y="2434"/>
                    </a:lnTo>
                    <a:lnTo>
                      <a:pt x="265" y="2452"/>
                    </a:lnTo>
                    <a:lnTo>
                      <a:pt x="268" y="2461"/>
                    </a:lnTo>
                    <a:lnTo>
                      <a:pt x="270" y="2468"/>
                    </a:lnTo>
                    <a:lnTo>
                      <a:pt x="270" y="2468"/>
                    </a:lnTo>
                    <a:lnTo>
                      <a:pt x="272" y="2477"/>
                    </a:lnTo>
                    <a:lnTo>
                      <a:pt x="278" y="2486"/>
                    </a:lnTo>
                    <a:lnTo>
                      <a:pt x="283" y="2494"/>
                    </a:lnTo>
                    <a:lnTo>
                      <a:pt x="292" y="2505"/>
                    </a:lnTo>
                    <a:lnTo>
                      <a:pt x="309" y="2525"/>
                    </a:lnTo>
                    <a:lnTo>
                      <a:pt x="330" y="2545"/>
                    </a:lnTo>
                    <a:lnTo>
                      <a:pt x="350" y="2563"/>
                    </a:lnTo>
                    <a:lnTo>
                      <a:pt x="367" y="2577"/>
                    </a:lnTo>
                    <a:lnTo>
                      <a:pt x="384" y="2590"/>
                    </a:lnTo>
                    <a:lnTo>
                      <a:pt x="384" y="2590"/>
                    </a:lnTo>
                    <a:lnTo>
                      <a:pt x="394" y="2595"/>
                    </a:lnTo>
                    <a:lnTo>
                      <a:pt x="405" y="2598"/>
                    </a:lnTo>
                    <a:lnTo>
                      <a:pt x="416" y="2599"/>
                    </a:lnTo>
                    <a:lnTo>
                      <a:pt x="416" y="2599"/>
                    </a:lnTo>
                    <a:lnTo>
                      <a:pt x="418" y="2599"/>
                    </a:lnTo>
                    <a:lnTo>
                      <a:pt x="421" y="2601"/>
                    </a:lnTo>
                    <a:lnTo>
                      <a:pt x="423" y="2606"/>
                    </a:lnTo>
                    <a:lnTo>
                      <a:pt x="429" y="2623"/>
                    </a:lnTo>
                    <a:lnTo>
                      <a:pt x="434" y="2634"/>
                    </a:lnTo>
                    <a:lnTo>
                      <a:pt x="441" y="2645"/>
                    </a:lnTo>
                    <a:lnTo>
                      <a:pt x="446" y="2650"/>
                    </a:lnTo>
                    <a:lnTo>
                      <a:pt x="451" y="2656"/>
                    </a:lnTo>
                    <a:lnTo>
                      <a:pt x="457" y="2661"/>
                    </a:lnTo>
                    <a:lnTo>
                      <a:pt x="464" y="2667"/>
                    </a:lnTo>
                    <a:lnTo>
                      <a:pt x="464" y="2667"/>
                    </a:lnTo>
                    <a:lnTo>
                      <a:pt x="480" y="2678"/>
                    </a:lnTo>
                    <a:lnTo>
                      <a:pt x="496" y="2690"/>
                    </a:lnTo>
                    <a:lnTo>
                      <a:pt x="511" y="2703"/>
                    </a:lnTo>
                    <a:lnTo>
                      <a:pt x="525" y="2716"/>
                    </a:lnTo>
                    <a:lnTo>
                      <a:pt x="538" y="2728"/>
                    </a:lnTo>
                    <a:lnTo>
                      <a:pt x="548" y="2741"/>
                    </a:lnTo>
                    <a:lnTo>
                      <a:pt x="555" y="2752"/>
                    </a:lnTo>
                    <a:lnTo>
                      <a:pt x="557" y="2756"/>
                    </a:lnTo>
                    <a:lnTo>
                      <a:pt x="558" y="2760"/>
                    </a:lnTo>
                    <a:lnTo>
                      <a:pt x="558" y="2760"/>
                    </a:lnTo>
                    <a:lnTo>
                      <a:pt x="565" y="2800"/>
                    </a:lnTo>
                    <a:lnTo>
                      <a:pt x="579" y="2866"/>
                    </a:lnTo>
                    <a:lnTo>
                      <a:pt x="595" y="2936"/>
                    </a:lnTo>
                    <a:lnTo>
                      <a:pt x="603" y="2965"/>
                    </a:lnTo>
                    <a:lnTo>
                      <a:pt x="608" y="2985"/>
                    </a:lnTo>
                    <a:lnTo>
                      <a:pt x="608" y="2985"/>
                    </a:lnTo>
                    <a:lnTo>
                      <a:pt x="621" y="3022"/>
                    </a:lnTo>
                    <a:lnTo>
                      <a:pt x="638" y="3066"/>
                    </a:lnTo>
                    <a:lnTo>
                      <a:pt x="645" y="3088"/>
                    </a:lnTo>
                    <a:lnTo>
                      <a:pt x="651" y="3107"/>
                    </a:lnTo>
                    <a:lnTo>
                      <a:pt x="654" y="3124"/>
                    </a:lnTo>
                    <a:lnTo>
                      <a:pt x="654" y="3130"/>
                    </a:lnTo>
                    <a:lnTo>
                      <a:pt x="654" y="3136"/>
                    </a:lnTo>
                    <a:lnTo>
                      <a:pt x="654" y="3136"/>
                    </a:lnTo>
                    <a:lnTo>
                      <a:pt x="654" y="3140"/>
                    </a:lnTo>
                    <a:lnTo>
                      <a:pt x="654" y="3145"/>
                    </a:lnTo>
                    <a:lnTo>
                      <a:pt x="657" y="3157"/>
                    </a:lnTo>
                    <a:lnTo>
                      <a:pt x="662" y="3169"/>
                    </a:lnTo>
                    <a:lnTo>
                      <a:pt x="667" y="3181"/>
                    </a:lnTo>
                    <a:lnTo>
                      <a:pt x="679" y="3202"/>
                    </a:lnTo>
                    <a:lnTo>
                      <a:pt x="685" y="3210"/>
                    </a:lnTo>
                    <a:lnTo>
                      <a:pt x="685" y="3210"/>
                    </a:lnTo>
                    <a:lnTo>
                      <a:pt x="683" y="3213"/>
                    </a:lnTo>
                    <a:lnTo>
                      <a:pt x="683" y="3223"/>
                    </a:lnTo>
                    <a:lnTo>
                      <a:pt x="685" y="3228"/>
                    </a:lnTo>
                    <a:lnTo>
                      <a:pt x="686" y="3234"/>
                    </a:lnTo>
                    <a:lnTo>
                      <a:pt x="688" y="3239"/>
                    </a:lnTo>
                    <a:lnTo>
                      <a:pt x="691" y="3245"/>
                    </a:lnTo>
                    <a:lnTo>
                      <a:pt x="691" y="3245"/>
                    </a:lnTo>
                    <a:lnTo>
                      <a:pt x="714" y="3271"/>
                    </a:lnTo>
                    <a:lnTo>
                      <a:pt x="735" y="3293"/>
                    </a:lnTo>
                    <a:lnTo>
                      <a:pt x="758" y="3317"/>
                    </a:lnTo>
                    <a:lnTo>
                      <a:pt x="782" y="3340"/>
                    </a:lnTo>
                    <a:lnTo>
                      <a:pt x="803" y="3360"/>
                    </a:lnTo>
                    <a:lnTo>
                      <a:pt x="814" y="3368"/>
                    </a:lnTo>
                    <a:lnTo>
                      <a:pt x="823" y="3374"/>
                    </a:lnTo>
                    <a:lnTo>
                      <a:pt x="831" y="3378"/>
                    </a:lnTo>
                    <a:lnTo>
                      <a:pt x="837" y="3380"/>
                    </a:lnTo>
                    <a:lnTo>
                      <a:pt x="837" y="3380"/>
                    </a:lnTo>
                    <a:lnTo>
                      <a:pt x="857" y="3382"/>
                    </a:lnTo>
                    <a:lnTo>
                      <a:pt x="866" y="3384"/>
                    </a:lnTo>
                    <a:lnTo>
                      <a:pt x="874" y="3386"/>
                    </a:lnTo>
                    <a:lnTo>
                      <a:pt x="883" y="3391"/>
                    </a:lnTo>
                    <a:lnTo>
                      <a:pt x="892" y="3395"/>
                    </a:lnTo>
                    <a:lnTo>
                      <a:pt x="901" y="3401"/>
                    </a:lnTo>
                    <a:lnTo>
                      <a:pt x="909" y="3408"/>
                    </a:lnTo>
                    <a:lnTo>
                      <a:pt x="909" y="3408"/>
                    </a:lnTo>
                    <a:lnTo>
                      <a:pt x="919" y="3416"/>
                    </a:lnTo>
                    <a:lnTo>
                      <a:pt x="929" y="3423"/>
                    </a:lnTo>
                    <a:lnTo>
                      <a:pt x="940" y="3429"/>
                    </a:lnTo>
                    <a:lnTo>
                      <a:pt x="951" y="3434"/>
                    </a:lnTo>
                    <a:lnTo>
                      <a:pt x="961" y="3438"/>
                    </a:lnTo>
                    <a:lnTo>
                      <a:pt x="970" y="3440"/>
                    </a:lnTo>
                    <a:lnTo>
                      <a:pt x="979" y="3440"/>
                    </a:lnTo>
                    <a:lnTo>
                      <a:pt x="986" y="3439"/>
                    </a:lnTo>
                    <a:lnTo>
                      <a:pt x="986" y="3439"/>
                    </a:lnTo>
                    <a:lnTo>
                      <a:pt x="988" y="3438"/>
                    </a:lnTo>
                    <a:lnTo>
                      <a:pt x="991" y="3438"/>
                    </a:lnTo>
                    <a:lnTo>
                      <a:pt x="997" y="3440"/>
                    </a:lnTo>
                    <a:lnTo>
                      <a:pt x="1001" y="3444"/>
                    </a:lnTo>
                    <a:lnTo>
                      <a:pt x="1006" y="3450"/>
                    </a:lnTo>
                    <a:lnTo>
                      <a:pt x="1012" y="3456"/>
                    </a:lnTo>
                    <a:lnTo>
                      <a:pt x="1019" y="3463"/>
                    </a:lnTo>
                    <a:lnTo>
                      <a:pt x="1027" y="3469"/>
                    </a:lnTo>
                    <a:lnTo>
                      <a:pt x="1036" y="3474"/>
                    </a:lnTo>
                    <a:lnTo>
                      <a:pt x="1036" y="3474"/>
                    </a:lnTo>
                    <a:lnTo>
                      <a:pt x="1041" y="3477"/>
                    </a:lnTo>
                    <a:lnTo>
                      <a:pt x="1049" y="3482"/>
                    </a:lnTo>
                    <a:lnTo>
                      <a:pt x="1070" y="3499"/>
                    </a:lnTo>
                    <a:lnTo>
                      <a:pt x="1120" y="3542"/>
                    </a:lnTo>
                    <a:lnTo>
                      <a:pt x="1147" y="3565"/>
                    </a:lnTo>
                    <a:lnTo>
                      <a:pt x="1172" y="3584"/>
                    </a:lnTo>
                    <a:lnTo>
                      <a:pt x="1183" y="3591"/>
                    </a:lnTo>
                    <a:lnTo>
                      <a:pt x="1193" y="3597"/>
                    </a:lnTo>
                    <a:lnTo>
                      <a:pt x="1202" y="3600"/>
                    </a:lnTo>
                    <a:lnTo>
                      <a:pt x="1205" y="3600"/>
                    </a:lnTo>
                    <a:lnTo>
                      <a:pt x="1208" y="3600"/>
                    </a:lnTo>
                    <a:lnTo>
                      <a:pt x="1208" y="3600"/>
                    </a:lnTo>
                    <a:lnTo>
                      <a:pt x="1214" y="3599"/>
                    </a:lnTo>
                    <a:lnTo>
                      <a:pt x="1220" y="3596"/>
                    </a:lnTo>
                    <a:lnTo>
                      <a:pt x="1226" y="3591"/>
                    </a:lnTo>
                    <a:lnTo>
                      <a:pt x="1232" y="3587"/>
                    </a:lnTo>
                    <a:lnTo>
                      <a:pt x="1244" y="3575"/>
                    </a:lnTo>
                    <a:lnTo>
                      <a:pt x="1257" y="3560"/>
                    </a:lnTo>
                    <a:lnTo>
                      <a:pt x="1269" y="3543"/>
                    </a:lnTo>
                    <a:lnTo>
                      <a:pt x="1280" y="3528"/>
                    </a:lnTo>
                    <a:lnTo>
                      <a:pt x="1300" y="3500"/>
                    </a:lnTo>
                    <a:lnTo>
                      <a:pt x="1300" y="3500"/>
                    </a:lnTo>
                    <a:lnTo>
                      <a:pt x="1308" y="3487"/>
                    </a:lnTo>
                    <a:lnTo>
                      <a:pt x="1317" y="3470"/>
                    </a:lnTo>
                    <a:lnTo>
                      <a:pt x="1325" y="3453"/>
                    </a:lnTo>
                    <a:lnTo>
                      <a:pt x="1334" y="3434"/>
                    </a:lnTo>
                    <a:lnTo>
                      <a:pt x="1340" y="3415"/>
                    </a:lnTo>
                    <a:lnTo>
                      <a:pt x="1346" y="3396"/>
                    </a:lnTo>
                    <a:lnTo>
                      <a:pt x="1350" y="3379"/>
                    </a:lnTo>
                    <a:lnTo>
                      <a:pt x="1352" y="3365"/>
                    </a:lnTo>
                    <a:lnTo>
                      <a:pt x="1352" y="3365"/>
                    </a:lnTo>
                    <a:lnTo>
                      <a:pt x="1353" y="3352"/>
                    </a:lnTo>
                    <a:lnTo>
                      <a:pt x="1358" y="3340"/>
                    </a:lnTo>
                    <a:lnTo>
                      <a:pt x="1362" y="3328"/>
                    </a:lnTo>
                    <a:lnTo>
                      <a:pt x="1370" y="3317"/>
                    </a:lnTo>
                    <a:lnTo>
                      <a:pt x="1377" y="3306"/>
                    </a:lnTo>
                    <a:lnTo>
                      <a:pt x="1387" y="3296"/>
                    </a:lnTo>
                    <a:lnTo>
                      <a:pt x="1398" y="3287"/>
                    </a:lnTo>
                    <a:lnTo>
                      <a:pt x="1411" y="3280"/>
                    </a:lnTo>
                    <a:lnTo>
                      <a:pt x="1411" y="3280"/>
                    </a:lnTo>
                    <a:lnTo>
                      <a:pt x="1418" y="3275"/>
                    </a:lnTo>
                    <a:lnTo>
                      <a:pt x="1423" y="3271"/>
                    </a:lnTo>
                    <a:lnTo>
                      <a:pt x="1435" y="3260"/>
                    </a:lnTo>
                    <a:lnTo>
                      <a:pt x="1445" y="3247"/>
                    </a:lnTo>
                    <a:lnTo>
                      <a:pt x="1455" y="3233"/>
                    </a:lnTo>
                    <a:lnTo>
                      <a:pt x="1474" y="3205"/>
                    </a:lnTo>
                    <a:lnTo>
                      <a:pt x="1483" y="3193"/>
                    </a:lnTo>
                    <a:lnTo>
                      <a:pt x="1494" y="3184"/>
                    </a:lnTo>
                    <a:lnTo>
                      <a:pt x="1494" y="3184"/>
                    </a:lnTo>
                    <a:lnTo>
                      <a:pt x="1499" y="3180"/>
                    </a:lnTo>
                    <a:lnTo>
                      <a:pt x="1506" y="3179"/>
                    </a:lnTo>
                    <a:lnTo>
                      <a:pt x="1513" y="3179"/>
                    </a:lnTo>
                    <a:lnTo>
                      <a:pt x="1521" y="3180"/>
                    </a:lnTo>
                    <a:lnTo>
                      <a:pt x="1529" y="3184"/>
                    </a:lnTo>
                    <a:lnTo>
                      <a:pt x="1536" y="3187"/>
                    </a:lnTo>
                    <a:lnTo>
                      <a:pt x="1554" y="3196"/>
                    </a:lnTo>
                    <a:lnTo>
                      <a:pt x="1584" y="3214"/>
                    </a:lnTo>
                    <a:lnTo>
                      <a:pt x="1596" y="3222"/>
                    </a:lnTo>
                    <a:lnTo>
                      <a:pt x="1601" y="3224"/>
                    </a:lnTo>
                    <a:lnTo>
                      <a:pt x="1605" y="3225"/>
                    </a:lnTo>
                    <a:lnTo>
                      <a:pt x="1605" y="3225"/>
                    </a:lnTo>
                    <a:lnTo>
                      <a:pt x="1608" y="3225"/>
                    </a:lnTo>
                    <a:lnTo>
                      <a:pt x="1612" y="3225"/>
                    </a:lnTo>
                    <a:lnTo>
                      <a:pt x="1617" y="3222"/>
                    </a:lnTo>
                    <a:lnTo>
                      <a:pt x="1623" y="3218"/>
                    </a:lnTo>
                    <a:lnTo>
                      <a:pt x="1628" y="3214"/>
                    </a:lnTo>
                    <a:lnTo>
                      <a:pt x="1632" y="3211"/>
                    </a:lnTo>
                    <a:lnTo>
                      <a:pt x="1638" y="3208"/>
                    </a:lnTo>
                    <a:lnTo>
                      <a:pt x="1643" y="3208"/>
                    </a:lnTo>
                    <a:lnTo>
                      <a:pt x="1645" y="3209"/>
                    </a:lnTo>
                    <a:lnTo>
                      <a:pt x="1649" y="3210"/>
                    </a:lnTo>
                    <a:lnTo>
                      <a:pt x="1649" y="3210"/>
                    </a:lnTo>
                    <a:lnTo>
                      <a:pt x="1660" y="3218"/>
                    </a:lnTo>
                    <a:lnTo>
                      <a:pt x="1672" y="3226"/>
                    </a:lnTo>
                    <a:lnTo>
                      <a:pt x="1679" y="3229"/>
                    </a:lnTo>
                    <a:lnTo>
                      <a:pt x="1688" y="3234"/>
                    </a:lnTo>
                    <a:lnTo>
                      <a:pt x="1699" y="3237"/>
                    </a:lnTo>
                    <a:lnTo>
                      <a:pt x="1712" y="3240"/>
                    </a:lnTo>
                    <a:lnTo>
                      <a:pt x="1712" y="3240"/>
                    </a:lnTo>
                    <a:lnTo>
                      <a:pt x="1758" y="3252"/>
                    </a:lnTo>
                    <a:lnTo>
                      <a:pt x="1773" y="3257"/>
                    </a:lnTo>
                    <a:lnTo>
                      <a:pt x="1782" y="3258"/>
                    </a:lnTo>
                    <a:lnTo>
                      <a:pt x="1782" y="3258"/>
                    </a:lnTo>
                    <a:lnTo>
                      <a:pt x="1787" y="3257"/>
                    </a:lnTo>
                    <a:lnTo>
                      <a:pt x="1795" y="3254"/>
                    </a:lnTo>
                    <a:lnTo>
                      <a:pt x="1799" y="3254"/>
                    </a:lnTo>
                    <a:lnTo>
                      <a:pt x="1806" y="3256"/>
                    </a:lnTo>
                    <a:lnTo>
                      <a:pt x="1812" y="3257"/>
                    </a:lnTo>
                    <a:lnTo>
                      <a:pt x="1821" y="3260"/>
                    </a:lnTo>
                    <a:lnTo>
                      <a:pt x="1821" y="3260"/>
                    </a:lnTo>
                    <a:lnTo>
                      <a:pt x="1830" y="3264"/>
                    </a:lnTo>
                    <a:lnTo>
                      <a:pt x="1837" y="3270"/>
                    </a:lnTo>
                    <a:lnTo>
                      <a:pt x="1853" y="3278"/>
                    </a:lnTo>
                    <a:lnTo>
                      <a:pt x="1859" y="3282"/>
                    </a:lnTo>
                    <a:lnTo>
                      <a:pt x="1866" y="3284"/>
                    </a:lnTo>
                    <a:lnTo>
                      <a:pt x="1872" y="3283"/>
                    </a:lnTo>
                    <a:lnTo>
                      <a:pt x="1874" y="3282"/>
                    </a:lnTo>
                    <a:lnTo>
                      <a:pt x="1878" y="3280"/>
                    </a:lnTo>
                    <a:lnTo>
                      <a:pt x="1878" y="3280"/>
                    </a:lnTo>
                    <a:lnTo>
                      <a:pt x="1881" y="3277"/>
                    </a:lnTo>
                    <a:lnTo>
                      <a:pt x="1886" y="3277"/>
                    </a:lnTo>
                    <a:lnTo>
                      <a:pt x="1892" y="3277"/>
                    </a:lnTo>
                    <a:lnTo>
                      <a:pt x="1900" y="3278"/>
                    </a:lnTo>
                    <a:lnTo>
                      <a:pt x="1916" y="3283"/>
                    </a:lnTo>
                    <a:lnTo>
                      <a:pt x="1933" y="3290"/>
                    </a:lnTo>
                    <a:lnTo>
                      <a:pt x="1952" y="3298"/>
                    </a:lnTo>
                    <a:lnTo>
                      <a:pt x="1968" y="3307"/>
                    </a:lnTo>
                    <a:lnTo>
                      <a:pt x="1981" y="3316"/>
                    </a:lnTo>
                    <a:lnTo>
                      <a:pt x="1991" y="3323"/>
                    </a:lnTo>
                    <a:lnTo>
                      <a:pt x="1991" y="3323"/>
                    </a:lnTo>
                    <a:lnTo>
                      <a:pt x="1996" y="3326"/>
                    </a:lnTo>
                    <a:lnTo>
                      <a:pt x="2000" y="3330"/>
                    </a:lnTo>
                    <a:lnTo>
                      <a:pt x="2014" y="3335"/>
                    </a:lnTo>
                    <a:lnTo>
                      <a:pt x="2030" y="3341"/>
                    </a:lnTo>
                    <a:lnTo>
                      <a:pt x="2049" y="3346"/>
                    </a:lnTo>
                    <a:lnTo>
                      <a:pt x="2066" y="3350"/>
                    </a:lnTo>
                    <a:lnTo>
                      <a:pt x="2083" y="3356"/>
                    </a:lnTo>
                    <a:lnTo>
                      <a:pt x="2096" y="3361"/>
                    </a:lnTo>
                    <a:lnTo>
                      <a:pt x="2101" y="3363"/>
                    </a:lnTo>
                    <a:lnTo>
                      <a:pt x="2105" y="3367"/>
                    </a:lnTo>
                    <a:lnTo>
                      <a:pt x="2105" y="3367"/>
                    </a:lnTo>
                    <a:lnTo>
                      <a:pt x="2111" y="3375"/>
                    </a:lnTo>
                    <a:lnTo>
                      <a:pt x="2120" y="3391"/>
                    </a:lnTo>
                    <a:lnTo>
                      <a:pt x="2131" y="3409"/>
                    </a:lnTo>
                    <a:lnTo>
                      <a:pt x="2144" y="3431"/>
                    </a:lnTo>
                    <a:lnTo>
                      <a:pt x="2159" y="3453"/>
                    </a:lnTo>
                    <a:lnTo>
                      <a:pt x="2168" y="3464"/>
                    </a:lnTo>
                    <a:lnTo>
                      <a:pt x="2177" y="3474"/>
                    </a:lnTo>
                    <a:lnTo>
                      <a:pt x="2186" y="3483"/>
                    </a:lnTo>
                    <a:lnTo>
                      <a:pt x="2196" y="3492"/>
                    </a:lnTo>
                    <a:lnTo>
                      <a:pt x="2207" y="3500"/>
                    </a:lnTo>
                    <a:lnTo>
                      <a:pt x="2218" y="3506"/>
                    </a:lnTo>
                    <a:lnTo>
                      <a:pt x="2218" y="3506"/>
                    </a:lnTo>
                    <a:lnTo>
                      <a:pt x="2228" y="3513"/>
                    </a:lnTo>
                    <a:lnTo>
                      <a:pt x="2237" y="3518"/>
                    </a:lnTo>
                    <a:lnTo>
                      <a:pt x="2243" y="3525"/>
                    </a:lnTo>
                    <a:lnTo>
                      <a:pt x="2247" y="3533"/>
                    </a:lnTo>
                    <a:lnTo>
                      <a:pt x="2250" y="3539"/>
                    </a:lnTo>
                    <a:lnTo>
                      <a:pt x="2252" y="3546"/>
                    </a:lnTo>
                    <a:lnTo>
                      <a:pt x="2252" y="3553"/>
                    </a:lnTo>
                    <a:lnTo>
                      <a:pt x="2252" y="3560"/>
                    </a:lnTo>
                    <a:lnTo>
                      <a:pt x="2251" y="3565"/>
                    </a:lnTo>
                    <a:lnTo>
                      <a:pt x="2249" y="3571"/>
                    </a:lnTo>
                    <a:lnTo>
                      <a:pt x="2245" y="3581"/>
                    </a:lnTo>
                    <a:lnTo>
                      <a:pt x="2240" y="3589"/>
                    </a:lnTo>
                    <a:lnTo>
                      <a:pt x="2240" y="3589"/>
                    </a:lnTo>
                    <a:lnTo>
                      <a:pt x="2254" y="3601"/>
                    </a:lnTo>
                    <a:lnTo>
                      <a:pt x="2288" y="3627"/>
                    </a:lnTo>
                    <a:lnTo>
                      <a:pt x="2305" y="3643"/>
                    </a:lnTo>
                    <a:lnTo>
                      <a:pt x="2322" y="3657"/>
                    </a:lnTo>
                    <a:lnTo>
                      <a:pt x="2334" y="3670"/>
                    </a:lnTo>
                    <a:lnTo>
                      <a:pt x="2338" y="3674"/>
                    </a:lnTo>
                    <a:lnTo>
                      <a:pt x="2340" y="3679"/>
                    </a:lnTo>
                    <a:lnTo>
                      <a:pt x="2340" y="3679"/>
                    </a:lnTo>
                    <a:lnTo>
                      <a:pt x="2345" y="3692"/>
                    </a:lnTo>
                    <a:lnTo>
                      <a:pt x="2346" y="3699"/>
                    </a:lnTo>
                    <a:lnTo>
                      <a:pt x="2347" y="3707"/>
                    </a:lnTo>
                    <a:lnTo>
                      <a:pt x="2347" y="3715"/>
                    </a:lnTo>
                    <a:lnTo>
                      <a:pt x="2346" y="3722"/>
                    </a:lnTo>
                    <a:lnTo>
                      <a:pt x="2343" y="3731"/>
                    </a:lnTo>
                    <a:lnTo>
                      <a:pt x="2340" y="3740"/>
                    </a:lnTo>
                    <a:lnTo>
                      <a:pt x="2340" y="3740"/>
                    </a:lnTo>
                    <a:lnTo>
                      <a:pt x="2339" y="3744"/>
                    </a:lnTo>
                    <a:lnTo>
                      <a:pt x="2339" y="3748"/>
                    </a:lnTo>
                    <a:lnTo>
                      <a:pt x="2340" y="3752"/>
                    </a:lnTo>
                    <a:lnTo>
                      <a:pt x="2342" y="3756"/>
                    </a:lnTo>
                    <a:lnTo>
                      <a:pt x="2351" y="3764"/>
                    </a:lnTo>
                    <a:lnTo>
                      <a:pt x="2362" y="3775"/>
                    </a:lnTo>
                    <a:lnTo>
                      <a:pt x="2375" y="3789"/>
                    </a:lnTo>
                    <a:lnTo>
                      <a:pt x="2383" y="3798"/>
                    </a:lnTo>
                    <a:lnTo>
                      <a:pt x="2390" y="3808"/>
                    </a:lnTo>
                    <a:lnTo>
                      <a:pt x="2397" y="3820"/>
                    </a:lnTo>
                    <a:lnTo>
                      <a:pt x="2405" y="3835"/>
                    </a:lnTo>
                    <a:lnTo>
                      <a:pt x="2412" y="3850"/>
                    </a:lnTo>
                    <a:lnTo>
                      <a:pt x="2419" y="3868"/>
                    </a:lnTo>
                    <a:lnTo>
                      <a:pt x="2419" y="3868"/>
                    </a:lnTo>
                    <a:lnTo>
                      <a:pt x="2425" y="3887"/>
                    </a:lnTo>
                    <a:lnTo>
                      <a:pt x="2432" y="3902"/>
                    </a:lnTo>
                    <a:lnTo>
                      <a:pt x="2438" y="3917"/>
                    </a:lnTo>
                    <a:lnTo>
                      <a:pt x="2445" y="3929"/>
                    </a:lnTo>
                    <a:lnTo>
                      <a:pt x="2451" y="3940"/>
                    </a:lnTo>
                    <a:lnTo>
                      <a:pt x="2457" y="3949"/>
                    </a:lnTo>
                    <a:lnTo>
                      <a:pt x="2469" y="3963"/>
                    </a:lnTo>
                    <a:lnTo>
                      <a:pt x="2479" y="3973"/>
                    </a:lnTo>
                    <a:lnTo>
                      <a:pt x="2486" y="3979"/>
                    </a:lnTo>
                    <a:lnTo>
                      <a:pt x="2491" y="3981"/>
                    </a:lnTo>
                    <a:lnTo>
                      <a:pt x="2493" y="3982"/>
                    </a:lnTo>
                    <a:lnTo>
                      <a:pt x="2493" y="3982"/>
                    </a:lnTo>
                    <a:lnTo>
                      <a:pt x="2498" y="4001"/>
                    </a:lnTo>
                    <a:lnTo>
                      <a:pt x="2514" y="4049"/>
                    </a:lnTo>
                    <a:lnTo>
                      <a:pt x="2525" y="4077"/>
                    </a:lnTo>
                    <a:lnTo>
                      <a:pt x="2535" y="4103"/>
                    </a:lnTo>
                    <a:lnTo>
                      <a:pt x="2546" y="4127"/>
                    </a:lnTo>
                    <a:lnTo>
                      <a:pt x="2553" y="4137"/>
                    </a:lnTo>
                    <a:lnTo>
                      <a:pt x="2558" y="4145"/>
                    </a:lnTo>
                    <a:lnTo>
                      <a:pt x="2558" y="4145"/>
                    </a:lnTo>
                    <a:lnTo>
                      <a:pt x="2564" y="4153"/>
                    </a:lnTo>
                    <a:lnTo>
                      <a:pt x="2568" y="4161"/>
                    </a:lnTo>
                    <a:lnTo>
                      <a:pt x="2577" y="4177"/>
                    </a:lnTo>
                    <a:lnTo>
                      <a:pt x="2592" y="4211"/>
                    </a:lnTo>
                    <a:lnTo>
                      <a:pt x="2600" y="4226"/>
                    </a:lnTo>
                    <a:lnTo>
                      <a:pt x="2610" y="4241"/>
                    </a:lnTo>
                    <a:lnTo>
                      <a:pt x="2615" y="4248"/>
                    </a:lnTo>
                    <a:lnTo>
                      <a:pt x="2622" y="4254"/>
                    </a:lnTo>
                    <a:lnTo>
                      <a:pt x="2628" y="4260"/>
                    </a:lnTo>
                    <a:lnTo>
                      <a:pt x="2637" y="4265"/>
                    </a:lnTo>
                    <a:lnTo>
                      <a:pt x="2637" y="4265"/>
                    </a:lnTo>
                    <a:lnTo>
                      <a:pt x="2673" y="4286"/>
                    </a:lnTo>
                    <a:lnTo>
                      <a:pt x="2690" y="4297"/>
                    </a:lnTo>
                    <a:lnTo>
                      <a:pt x="2707" y="4309"/>
                    </a:lnTo>
                    <a:lnTo>
                      <a:pt x="2721" y="4321"/>
                    </a:lnTo>
                    <a:lnTo>
                      <a:pt x="2727" y="4328"/>
                    </a:lnTo>
                    <a:lnTo>
                      <a:pt x="2733" y="4334"/>
                    </a:lnTo>
                    <a:lnTo>
                      <a:pt x="2737" y="4342"/>
                    </a:lnTo>
                    <a:lnTo>
                      <a:pt x="2740" y="4348"/>
                    </a:lnTo>
                    <a:lnTo>
                      <a:pt x="2743" y="4356"/>
                    </a:lnTo>
                    <a:lnTo>
                      <a:pt x="2744" y="4364"/>
                    </a:lnTo>
                    <a:lnTo>
                      <a:pt x="2744" y="4364"/>
                    </a:lnTo>
                    <a:lnTo>
                      <a:pt x="2745" y="4398"/>
                    </a:lnTo>
                    <a:lnTo>
                      <a:pt x="2746" y="4438"/>
                    </a:lnTo>
                    <a:lnTo>
                      <a:pt x="2748" y="4457"/>
                    </a:lnTo>
                    <a:lnTo>
                      <a:pt x="2750" y="4475"/>
                    </a:lnTo>
                    <a:lnTo>
                      <a:pt x="2754" y="4489"/>
                    </a:lnTo>
                    <a:lnTo>
                      <a:pt x="2756" y="4495"/>
                    </a:lnTo>
                    <a:lnTo>
                      <a:pt x="2759" y="4501"/>
                    </a:lnTo>
                    <a:lnTo>
                      <a:pt x="2759" y="4501"/>
                    </a:lnTo>
                    <a:lnTo>
                      <a:pt x="2772" y="4526"/>
                    </a:lnTo>
                    <a:lnTo>
                      <a:pt x="2780" y="4541"/>
                    </a:lnTo>
                    <a:lnTo>
                      <a:pt x="2786" y="4557"/>
                    </a:lnTo>
                    <a:lnTo>
                      <a:pt x="2791" y="4573"/>
                    </a:lnTo>
                    <a:lnTo>
                      <a:pt x="2794" y="4588"/>
                    </a:lnTo>
                    <a:lnTo>
                      <a:pt x="2795" y="4596"/>
                    </a:lnTo>
                    <a:lnTo>
                      <a:pt x="2795" y="4602"/>
                    </a:lnTo>
                    <a:lnTo>
                      <a:pt x="2794" y="4609"/>
                    </a:lnTo>
                    <a:lnTo>
                      <a:pt x="2792" y="4614"/>
                    </a:lnTo>
                    <a:lnTo>
                      <a:pt x="2792" y="4614"/>
                    </a:lnTo>
                    <a:lnTo>
                      <a:pt x="2788" y="4625"/>
                    </a:lnTo>
                    <a:lnTo>
                      <a:pt x="2786" y="4635"/>
                    </a:lnTo>
                    <a:lnTo>
                      <a:pt x="2787" y="4644"/>
                    </a:lnTo>
                    <a:lnTo>
                      <a:pt x="2791" y="4654"/>
                    </a:lnTo>
                    <a:lnTo>
                      <a:pt x="2795" y="4663"/>
                    </a:lnTo>
                    <a:lnTo>
                      <a:pt x="2800" y="4672"/>
                    </a:lnTo>
                    <a:lnTo>
                      <a:pt x="2816" y="4693"/>
                    </a:lnTo>
                    <a:lnTo>
                      <a:pt x="2816" y="4693"/>
                    </a:lnTo>
                    <a:lnTo>
                      <a:pt x="2832" y="4714"/>
                    </a:lnTo>
                    <a:lnTo>
                      <a:pt x="2848" y="4732"/>
                    </a:lnTo>
                    <a:lnTo>
                      <a:pt x="2857" y="4741"/>
                    </a:lnTo>
                    <a:lnTo>
                      <a:pt x="2867" y="4748"/>
                    </a:lnTo>
                    <a:lnTo>
                      <a:pt x="2878" y="4756"/>
                    </a:lnTo>
                    <a:lnTo>
                      <a:pt x="2890" y="4763"/>
                    </a:lnTo>
                    <a:lnTo>
                      <a:pt x="2890" y="4763"/>
                    </a:lnTo>
                    <a:lnTo>
                      <a:pt x="2895" y="4767"/>
                    </a:lnTo>
                    <a:lnTo>
                      <a:pt x="2902" y="4771"/>
                    </a:lnTo>
                    <a:lnTo>
                      <a:pt x="2906" y="4777"/>
                    </a:lnTo>
                    <a:lnTo>
                      <a:pt x="2912" y="4783"/>
                    </a:lnTo>
                    <a:lnTo>
                      <a:pt x="2920" y="4798"/>
                    </a:lnTo>
                    <a:lnTo>
                      <a:pt x="2928" y="4813"/>
                    </a:lnTo>
                    <a:lnTo>
                      <a:pt x="2934" y="4828"/>
                    </a:lnTo>
                    <a:lnTo>
                      <a:pt x="2937" y="4841"/>
                    </a:lnTo>
                    <a:lnTo>
                      <a:pt x="2938" y="4852"/>
                    </a:lnTo>
                    <a:lnTo>
                      <a:pt x="2938" y="4859"/>
                    </a:lnTo>
                    <a:lnTo>
                      <a:pt x="2938" y="4859"/>
                    </a:lnTo>
                    <a:lnTo>
                      <a:pt x="2937" y="4861"/>
                    </a:lnTo>
                    <a:lnTo>
                      <a:pt x="2938" y="4865"/>
                    </a:lnTo>
                    <a:lnTo>
                      <a:pt x="2939" y="4874"/>
                    </a:lnTo>
                    <a:lnTo>
                      <a:pt x="2943" y="4886"/>
                    </a:lnTo>
                    <a:lnTo>
                      <a:pt x="2949" y="4898"/>
                    </a:lnTo>
                    <a:lnTo>
                      <a:pt x="2956" y="4911"/>
                    </a:lnTo>
                    <a:lnTo>
                      <a:pt x="2964" y="4923"/>
                    </a:lnTo>
                    <a:lnTo>
                      <a:pt x="2973" y="4933"/>
                    </a:lnTo>
                    <a:lnTo>
                      <a:pt x="2977" y="4936"/>
                    </a:lnTo>
                    <a:lnTo>
                      <a:pt x="2981" y="4939"/>
                    </a:lnTo>
                    <a:lnTo>
                      <a:pt x="2981" y="4939"/>
                    </a:lnTo>
                    <a:lnTo>
                      <a:pt x="2991" y="4944"/>
                    </a:lnTo>
                    <a:lnTo>
                      <a:pt x="3002" y="4948"/>
                    </a:lnTo>
                    <a:lnTo>
                      <a:pt x="3026" y="4957"/>
                    </a:lnTo>
                    <a:lnTo>
                      <a:pt x="3036" y="4960"/>
                    </a:lnTo>
                    <a:lnTo>
                      <a:pt x="3046" y="4964"/>
                    </a:lnTo>
                    <a:lnTo>
                      <a:pt x="3052" y="4968"/>
                    </a:lnTo>
                    <a:lnTo>
                      <a:pt x="3055" y="4970"/>
                    </a:lnTo>
                    <a:lnTo>
                      <a:pt x="3056" y="4972"/>
                    </a:lnTo>
                    <a:lnTo>
                      <a:pt x="3056" y="4972"/>
                    </a:lnTo>
                    <a:lnTo>
                      <a:pt x="3062" y="4988"/>
                    </a:lnTo>
                    <a:lnTo>
                      <a:pt x="3073" y="5015"/>
                    </a:lnTo>
                    <a:lnTo>
                      <a:pt x="3080" y="5028"/>
                    </a:lnTo>
                    <a:lnTo>
                      <a:pt x="3085" y="5039"/>
                    </a:lnTo>
                    <a:lnTo>
                      <a:pt x="3091" y="5045"/>
                    </a:lnTo>
                    <a:lnTo>
                      <a:pt x="3093" y="5047"/>
                    </a:lnTo>
                    <a:lnTo>
                      <a:pt x="3095" y="5048"/>
                    </a:lnTo>
                    <a:lnTo>
                      <a:pt x="3095" y="5048"/>
                    </a:lnTo>
                    <a:lnTo>
                      <a:pt x="3098" y="5047"/>
                    </a:lnTo>
                    <a:lnTo>
                      <a:pt x="3103" y="5045"/>
                    </a:lnTo>
                    <a:lnTo>
                      <a:pt x="3113" y="5037"/>
                    </a:lnTo>
                    <a:lnTo>
                      <a:pt x="3119" y="5034"/>
                    </a:lnTo>
                    <a:lnTo>
                      <a:pt x="3125" y="5031"/>
                    </a:lnTo>
                    <a:lnTo>
                      <a:pt x="3132" y="5029"/>
                    </a:lnTo>
                    <a:lnTo>
                      <a:pt x="3139" y="5029"/>
                    </a:lnTo>
                    <a:lnTo>
                      <a:pt x="3139" y="5029"/>
                    </a:lnTo>
                    <a:lnTo>
                      <a:pt x="3142" y="5030"/>
                    </a:lnTo>
                    <a:lnTo>
                      <a:pt x="3145" y="5032"/>
                    </a:lnTo>
                    <a:lnTo>
                      <a:pt x="3153" y="5037"/>
                    </a:lnTo>
                    <a:lnTo>
                      <a:pt x="3159" y="5045"/>
                    </a:lnTo>
                    <a:lnTo>
                      <a:pt x="3167" y="5054"/>
                    </a:lnTo>
                    <a:lnTo>
                      <a:pt x="3180" y="5070"/>
                    </a:lnTo>
                    <a:lnTo>
                      <a:pt x="3184" y="5077"/>
                    </a:lnTo>
                    <a:lnTo>
                      <a:pt x="3189" y="5079"/>
                    </a:lnTo>
                    <a:lnTo>
                      <a:pt x="3189" y="5079"/>
                    </a:lnTo>
                    <a:lnTo>
                      <a:pt x="3204" y="5078"/>
                    </a:lnTo>
                    <a:lnTo>
                      <a:pt x="3240" y="5076"/>
                    </a:lnTo>
                    <a:lnTo>
                      <a:pt x="3289" y="5071"/>
                    </a:lnTo>
                    <a:lnTo>
                      <a:pt x="3347" y="5069"/>
                    </a:lnTo>
                    <a:lnTo>
                      <a:pt x="3376" y="5068"/>
                    </a:lnTo>
                    <a:lnTo>
                      <a:pt x="3405" y="5067"/>
                    </a:lnTo>
                    <a:lnTo>
                      <a:pt x="3432" y="5068"/>
                    </a:lnTo>
                    <a:lnTo>
                      <a:pt x="3458" y="5069"/>
                    </a:lnTo>
                    <a:lnTo>
                      <a:pt x="3480" y="5071"/>
                    </a:lnTo>
                    <a:lnTo>
                      <a:pt x="3498" y="5076"/>
                    </a:lnTo>
                    <a:lnTo>
                      <a:pt x="3507" y="5078"/>
                    </a:lnTo>
                    <a:lnTo>
                      <a:pt x="3514" y="5081"/>
                    </a:lnTo>
                    <a:lnTo>
                      <a:pt x="3518" y="5084"/>
                    </a:lnTo>
                    <a:lnTo>
                      <a:pt x="3522" y="5088"/>
                    </a:lnTo>
                    <a:lnTo>
                      <a:pt x="3522" y="5088"/>
                    </a:lnTo>
                    <a:lnTo>
                      <a:pt x="3551" y="5126"/>
                    </a:lnTo>
                    <a:lnTo>
                      <a:pt x="3566" y="5148"/>
                    </a:lnTo>
                    <a:lnTo>
                      <a:pt x="3584" y="5168"/>
                    </a:lnTo>
                    <a:lnTo>
                      <a:pt x="3592" y="5177"/>
                    </a:lnTo>
                    <a:lnTo>
                      <a:pt x="3601" y="5186"/>
                    </a:lnTo>
                    <a:lnTo>
                      <a:pt x="3610" y="5193"/>
                    </a:lnTo>
                    <a:lnTo>
                      <a:pt x="3618" y="5199"/>
                    </a:lnTo>
                    <a:lnTo>
                      <a:pt x="3626" y="5204"/>
                    </a:lnTo>
                    <a:lnTo>
                      <a:pt x="3635" y="5207"/>
                    </a:lnTo>
                    <a:lnTo>
                      <a:pt x="3644" y="5208"/>
                    </a:lnTo>
                    <a:lnTo>
                      <a:pt x="3651" y="5205"/>
                    </a:lnTo>
                    <a:lnTo>
                      <a:pt x="3651" y="5205"/>
                    </a:lnTo>
                    <a:lnTo>
                      <a:pt x="3664" y="5200"/>
                    </a:lnTo>
                    <a:lnTo>
                      <a:pt x="3675" y="5196"/>
                    </a:lnTo>
                    <a:lnTo>
                      <a:pt x="3683" y="5191"/>
                    </a:lnTo>
                    <a:lnTo>
                      <a:pt x="3688" y="5188"/>
                    </a:lnTo>
                    <a:lnTo>
                      <a:pt x="3692" y="5185"/>
                    </a:lnTo>
                    <a:lnTo>
                      <a:pt x="3694" y="5181"/>
                    </a:lnTo>
                    <a:lnTo>
                      <a:pt x="3697" y="5175"/>
                    </a:lnTo>
                    <a:lnTo>
                      <a:pt x="3697" y="5175"/>
                    </a:lnTo>
                    <a:lnTo>
                      <a:pt x="3697" y="5173"/>
                    </a:lnTo>
                    <a:lnTo>
                      <a:pt x="3697" y="5168"/>
                    </a:lnTo>
                    <a:lnTo>
                      <a:pt x="3696" y="5154"/>
                    </a:lnTo>
                    <a:lnTo>
                      <a:pt x="3692" y="5117"/>
                    </a:lnTo>
                    <a:lnTo>
                      <a:pt x="3688" y="5096"/>
                    </a:lnTo>
                    <a:lnTo>
                      <a:pt x="3687" y="5077"/>
                    </a:lnTo>
                    <a:lnTo>
                      <a:pt x="3687" y="5061"/>
                    </a:lnTo>
                    <a:lnTo>
                      <a:pt x="3688" y="5055"/>
                    </a:lnTo>
                    <a:lnTo>
                      <a:pt x="3690" y="5051"/>
                    </a:lnTo>
                    <a:lnTo>
                      <a:pt x="3690" y="5051"/>
                    </a:lnTo>
                    <a:lnTo>
                      <a:pt x="3692" y="5046"/>
                    </a:lnTo>
                    <a:lnTo>
                      <a:pt x="3690" y="5040"/>
                    </a:lnTo>
                    <a:lnTo>
                      <a:pt x="3688" y="5032"/>
                    </a:lnTo>
                    <a:lnTo>
                      <a:pt x="3685" y="5023"/>
                    </a:lnTo>
                    <a:lnTo>
                      <a:pt x="3674" y="5003"/>
                    </a:lnTo>
                    <a:lnTo>
                      <a:pt x="3661" y="4980"/>
                    </a:lnTo>
                    <a:lnTo>
                      <a:pt x="3633" y="4937"/>
                    </a:lnTo>
                    <a:lnTo>
                      <a:pt x="3623" y="4921"/>
                    </a:lnTo>
                    <a:lnTo>
                      <a:pt x="3616" y="4911"/>
                    </a:lnTo>
                    <a:lnTo>
                      <a:pt x="3616" y="4911"/>
                    </a:lnTo>
                    <a:lnTo>
                      <a:pt x="3615" y="4907"/>
                    </a:lnTo>
                    <a:lnTo>
                      <a:pt x="3614" y="4901"/>
                    </a:lnTo>
                    <a:lnTo>
                      <a:pt x="3614" y="4887"/>
                    </a:lnTo>
                    <a:lnTo>
                      <a:pt x="3615" y="4851"/>
                    </a:lnTo>
                    <a:lnTo>
                      <a:pt x="3616" y="4830"/>
                    </a:lnTo>
                    <a:lnTo>
                      <a:pt x="3616" y="4811"/>
                    </a:lnTo>
                    <a:lnTo>
                      <a:pt x="3615" y="4794"/>
                    </a:lnTo>
                    <a:lnTo>
                      <a:pt x="3614" y="4787"/>
                    </a:lnTo>
                    <a:lnTo>
                      <a:pt x="3612" y="4780"/>
                    </a:lnTo>
                    <a:lnTo>
                      <a:pt x="3612" y="4780"/>
                    </a:lnTo>
                    <a:lnTo>
                      <a:pt x="3605" y="4768"/>
                    </a:lnTo>
                    <a:lnTo>
                      <a:pt x="3598" y="4754"/>
                    </a:lnTo>
                    <a:lnTo>
                      <a:pt x="3578" y="4723"/>
                    </a:lnTo>
                    <a:lnTo>
                      <a:pt x="3569" y="4707"/>
                    </a:lnTo>
                    <a:lnTo>
                      <a:pt x="3562" y="4691"/>
                    </a:lnTo>
                    <a:lnTo>
                      <a:pt x="3557" y="4677"/>
                    </a:lnTo>
                    <a:lnTo>
                      <a:pt x="3555" y="4669"/>
                    </a:lnTo>
                    <a:lnTo>
                      <a:pt x="3555" y="4662"/>
                    </a:lnTo>
                    <a:lnTo>
                      <a:pt x="3555" y="4662"/>
                    </a:lnTo>
                    <a:lnTo>
                      <a:pt x="3556" y="4637"/>
                    </a:lnTo>
                    <a:lnTo>
                      <a:pt x="3555" y="4624"/>
                    </a:lnTo>
                    <a:lnTo>
                      <a:pt x="3553" y="4611"/>
                    </a:lnTo>
                    <a:lnTo>
                      <a:pt x="3550" y="4605"/>
                    </a:lnTo>
                    <a:lnTo>
                      <a:pt x="3548" y="4598"/>
                    </a:lnTo>
                    <a:lnTo>
                      <a:pt x="3543" y="4591"/>
                    </a:lnTo>
                    <a:lnTo>
                      <a:pt x="3538" y="4584"/>
                    </a:lnTo>
                    <a:lnTo>
                      <a:pt x="3531" y="4576"/>
                    </a:lnTo>
                    <a:lnTo>
                      <a:pt x="3524" y="4570"/>
                    </a:lnTo>
                    <a:lnTo>
                      <a:pt x="3514" y="4561"/>
                    </a:lnTo>
                    <a:lnTo>
                      <a:pt x="3503" y="4553"/>
                    </a:lnTo>
                    <a:lnTo>
                      <a:pt x="3503" y="4553"/>
                    </a:lnTo>
                    <a:lnTo>
                      <a:pt x="3482" y="4539"/>
                    </a:lnTo>
                    <a:lnTo>
                      <a:pt x="3469" y="4528"/>
                    </a:lnTo>
                    <a:lnTo>
                      <a:pt x="3460" y="4519"/>
                    </a:lnTo>
                    <a:lnTo>
                      <a:pt x="3456" y="4513"/>
                    </a:lnTo>
                    <a:lnTo>
                      <a:pt x="3455" y="4510"/>
                    </a:lnTo>
                    <a:lnTo>
                      <a:pt x="3455" y="4507"/>
                    </a:lnTo>
                    <a:lnTo>
                      <a:pt x="3457" y="4502"/>
                    </a:lnTo>
                    <a:lnTo>
                      <a:pt x="3464" y="4490"/>
                    </a:lnTo>
                    <a:lnTo>
                      <a:pt x="3464" y="4490"/>
                    </a:lnTo>
                    <a:lnTo>
                      <a:pt x="3470" y="4477"/>
                    </a:lnTo>
                    <a:lnTo>
                      <a:pt x="3473" y="4473"/>
                    </a:lnTo>
                    <a:lnTo>
                      <a:pt x="3477" y="4469"/>
                    </a:lnTo>
                    <a:lnTo>
                      <a:pt x="3479" y="4467"/>
                    </a:lnTo>
                    <a:lnTo>
                      <a:pt x="3482" y="4467"/>
                    </a:lnTo>
                    <a:lnTo>
                      <a:pt x="3485" y="4469"/>
                    </a:lnTo>
                    <a:lnTo>
                      <a:pt x="3488" y="4473"/>
                    </a:lnTo>
                    <a:lnTo>
                      <a:pt x="3488" y="4473"/>
                    </a:lnTo>
                    <a:lnTo>
                      <a:pt x="3492" y="4483"/>
                    </a:lnTo>
                    <a:lnTo>
                      <a:pt x="3496" y="4494"/>
                    </a:lnTo>
                    <a:lnTo>
                      <a:pt x="3500" y="4499"/>
                    </a:lnTo>
                    <a:lnTo>
                      <a:pt x="3502" y="4501"/>
                    </a:lnTo>
                    <a:lnTo>
                      <a:pt x="3505" y="4501"/>
                    </a:lnTo>
                    <a:lnTo>
                      <a:pt x="3509" y="4499"/>
                    </a:lnTo>
                    <a:lnTo>
                      <a:pt x="3509" y="4499"/>
                    </a:lnTo>
                    <a:lnTo>
                      <a:pt x="3515" y="4491"/>
                    </a:lnTo>
                    <a:lnTo>
                      <a:pt x="3521" y="4479"/>
                    </a:lnTo>
                    <a:lnTo>
                      <a:pt x="3539" y="4447"/>
                    </a:lnTo>
                    <a:lnTo>
                      <a:pt x="3548" y="4432"/>
                    </a:lnTo>
                    <a:lnTo>
                      <a:pt x="3556" y="4420"/>
                    </a:lnTo>
                    <a:lnTo>
                      <a:pt x="3561" y="4416"/>
                    </a:lnTo>
                    <a:lnTo>
                      <a:pt x="3565" y="4413"/>
                    </a:lnTo>
                    <a:lnTo>
                      <a:pt x="3569" y="4412"/>
                    </a:lnTo>
                    <a:lnTo>
                      <a:pt x="3573" y="4412"/>
                    </a:lnTo>
                    <a:lnTo>
                      <a:pt x="3573" y="4412"/>
                    </a:lnTo>
                    <a:lnTo>
                      <a:pt x="3575" y="4415"/>
                    </a:lnTo>
                    <a:lnTo>
                      <a:pt x="3577" y="4420"/>
                    </a:lnTo>
                    <a:lnTo>
                      <a:pt x="3579" y="4428"/>
                    </a:lnTo>
                    <a:lnTo>
                      <a:pt x="3579" y="4437"/>
                    </a:lnTo>
                    <a:lnTo>
                      <a:pt x="3579" y="4459"/>
                    </a:lnTo>
                    <a:lnTo>
                      <a:pt x="3579" y="4486"/>
                    </a:lnTo>
                    <a:lnTo>
                      <a:pt x="3578" y="4511"/>
                    </a:lnTo>
                    <a:lnTo>
                      <a:pt x="3579" y="4533"/>
                    </a:lnTo>
                    <a:lnTo>
                      <a:pt x="3579" y="4541"/>
                    </a:lnTo>
                    <a:lnTo>
                      <a:pt x="3580" y="4549"/>
                    </a:lnTo>
                    <a:lnTo>
                      <a:pt x="3582" y="4553"/>
                    </a:lnTo>
                    <a:lnTo>
                      <a:pt x="3584" y="4554"/>
                    </a:lnTo>
                    <a:lnTo>
                      <a:pt x="3586" y="4555"/>
                    </a:lnTo>
                    <a:lnTo>
                      <a:pt x="3586" y="4555"/>
                    </a:lnTo>
                    <a:lnTo>
                      <a:pt x="3589" y="4555"/>
                    </a:lnTo>
                    <a:lnTo>
                      <a:pt x="3592" y="4555"/>
                    </a:lnTo>
                    <a:lnTo>
                      <a:pt x="3594" y="4554"/>
                    </a:lnTo>
                    <a:lnTo>
                      <a:pt x="3598" y="4553"/>
                    </a:lnTo>
                    <a:lnTo>
                      <a:pt x="3602" y="4548"/>
                    </a:lnTo>
                    <a:lnTo>
                      <a:pt x="3608" y="4539"/>
                    </a:lnTo>
                    <a:lnTo>
                      <a:pt x="3612" y="4528"/>
                    </a:lnTo>
                    <a:lnTo>
                      <a:pt x="3616" y="4515"/>
                    </a:lnTo>
                    <a:lnTo>
                      <a:pt x="3627" y="4479"/>
                    </a:lnTo>
                    <a:lnTo>
                      <a:pt x="3627" y="4479"/>
                    </a:lnTo>
                    <a:lnTo>
                      <a:pt x="3634" y="4458"/>
                    </a:lnTo>
                    <a:lnTo>
                      <a:pt x="3641" y="4438"/>
                    </a:lnTo>
                    <a:lnTo>
                      <a:pt x="3658" y="4400"/>
                    </a:lnTo>
                    <a:lnTo>
                      <a:pt x="3672" y="4367"/>
                    </a:lnTo>
                    <a:lnTo>
                      <a:pt x="3676" y="4354"/>
                    </a:lnTo>
                    <a:lnTo>
                      <a:pt x="3680" y="4344"/>
                    </a:lnTo>
                    <a:lnTo>
                      <a:pt x="3680" y="4344"/>
                    </a:lnTo>
                    <a:lnTo>
                      <a:pt x="3680" y="4334"/>
                    </a:lnTo>
                    <a:lnTo>
                      <a:pt x="3678" y="4323"/>
                    </a:lnTo>
                    <a:lnTo>
                      <a:pt x="3675" y="4310"/>
                    </a:lnTo>
                    <a:lnTo>
                      <a:pt x="3670" y="4298"/>
                    </a:lnTo>
                    <a:lnTo>
                      <a:pt x="3664" y="4286"/>
                    </a:lnTo>
                    <a:lnTo>
                      <a:pt x="3658" y="4275"/>
                    </a:lnTo>
                    <a:lnTo>
                      <a:pt x="3651" y="4268"/>
                    </a:lnTo>
                    <a:lnTo>
                      <a:pt x="3648" y="4265"/>
                    </a:lnTo>
                    <a:lnTo>
                      <a:pt x="3645" y="4263"/>
                    </a:lnTo>
                    <a:lnTo>
                      <a:pt x="3645" y="4263"/>
                    </a:lnTo>
                    <a:lnTo>
                      <a:pt x="3623" y="4257"/>
                    </a:lnTo>
                    <a:lnTo>
                      <a:pt x="3590" y="4249"/>
                    </a:lnTo>
                    <a:lnTo>
                      <a:pt x="3574" y="4245"/>
                    </a:lnTo>
                    <a:lnTo>
                      <a:pt x="3560" y="4239"/>
                    </a:lnTo>
                    <a:lnTo>
                      <a:pt x="3549" y="4234"/>
                    </a:lnTo>
                    <a:lnTo>
                      <a:pt x="3544" y="4232"/>
                    </a:lnTo>
                    <a:lnTo>
                      <a:pt x="3542" y="4228"/>
                    </a:lnTo>
                    <a:lnTo>
                      <a:pt x="3542" y="4228"/>
                    </a:lnTo>
                    <a:lnTo>
                      <a:pt x="3541" y="4226"/>
                    </a:lnTo>
                    <a:lnTo>
                      <a:pt x="3542" y="4224"/>
                    </a:lnTo>
                    <a:lnTo>
                      <a:pt x="3545" y="4222"/>
                    </a:lnTo>
                    <a:lnTo>
                      <a:pt x="3549" y="4221"/>
                    </a:lnTo>
                    <a:lnTo>
                      <a:pt x="3561" y="4218"/>
                    </a:lnTo>
                    <a:lnTo>
                      <a:pt x="3575" y="4218"/>
                    </a:lnTo>
                    <a:lnTo>
                      <a:pt x="3608" y="4216"/>
                    </a:lnTo>
                    <a:lnTo>
                      <a:pt x="3623" y="4214"/>
                    </a:lnTo>
                    <a:lnTo>
                      <a:pt x="3636" y="4211"/>
                    </a:lnTo>
                    <a:lnTo>
                      <a:pt x="3636" y="4211"/>
                    </a:lnTo>
                    <a:lnTo>
                      <a:pt x="3641" y="4210"/>
                    </a:lnTo>
                    <a:lnTo>
                      <a:pt x="3647" y="4209"/>
                    </a:lnTo>
                    <a:lnTo>
                      <a:pt x="3660" y="4209"/>
                    </a:lnTo>
                    <a:lnTo>
                      <a:pt x="3672" y="4210"/>
                    </a:lnTo>
                    <a:lnTo>
                      <a:pt x="3684" y="4214"/>
                    </a:lnTo>
                    <a:lnTo>
                      <a:pt x="3695" y="4218"/>
                    </a:lnTo>
                    <a:lnTo>
                      <a:pt x="3703" y="4223"/>
                    </a:lnTo>
                    <a:lnTo>
                      <a:pt x="3709" y="4228"/>
                    </a:lnTo>
                    <a:lnTo>
                      <a:pt x="3711" y="4230"/>
                    </a:lnTo>
                    <a:lnTo>
                      <a:pt x="3712" y="4233"/>
                    </a:lnTo>
                    <a:lnTo>
                      <a:pt x="3712" y="4233"/>
                    </a:lnTo>
                    <a:lnTo>
                      <a:pt x="3713" y="4244"/>
                    </a:lnTo>
                    <a:lnTo>
                      <a:pt x="3713" y="4257"/>
                    </a:lnTo>
                    <a:lnTo>
                      <a:pt x="3713" y="4262"/>
                    </a:lnTo>
                    <a:lnTo>
                      <a:pt x="3715" y="4265"/>
                    </a:lnTo>
                    <a:lnTo>
                      <a:pt x="3717" y="4266"/>
                    </a:lnTo>
                    <a:lnTo>
                      <a:pt x="3718" y="4266"/>
                    </a:lnTo>
                    <a:lnTo>
                      <a:pt x="3721" y="4265"/>
                    </a:lnTo>
                    <a:lnTo>
                      <a:pt x="3721" y="4265"/>
                    </a:lnTo>
                    <a:lnTo>
                      <a:pt x="3735" y="4254"/>
                    </a:lnTo>
                    <a:lnTo>
                      <a:pt x="3745" y="4245"/>
                    </a:lnTo>
                    <a:lnTo>
                      <a:pt x="3757" y="4232"/>
                    </a:lnTo>
                    <a:lnTo>
                      <a:pt x="3770" y="4213"/>
                    </a:lnTo>
                    <a:lnTo>
                      <a:pt x="3777" y="4201"/>
                    </a:lnTo>
                    <a:lnTo>
                      <a:pt x="3783" y="4189"/>
                    </a:lnTo>
                    <a:lnTo>
                      <a:pt x="3790" y="4175"/>
                    </a:lnTo>
                    <a:lnTo>
                      <a:pt x="3796" y="4158"/>
                    </a:lnTo>
                    <a:lnTo>
                      <a:pt x="3802" y="4141"/>
                    </a:lnTo>
                    <a:lnTo>
                      <a:pt x="3808" y="4121"/>
                    </a:lnTo>
                    <a:lnTo>
                      <a:pt x="3808" y="4121"/>
                    </a:lnTo>
                    <a:lnTo>
                      <a:pt x="3815" y="4094"/>
                    </a:lnTo>
                    <a:lnTo>
                      <a:pt x="3819" y="4075"/>
                    </a:lnTo>
                    <a:lnTo>
                      <a:pt x="3820" y="4060"/>
                    </a:lnTo>
                    <a:lnTo>
                      <a:pt x="3819" y="4052"/>
                    </a:lnTo>
                    <a:lnTo>
                      <a:pt x="3819" y="4052"/>
                    </a:lnTo>
                    <a:lnTo>
                      <a:pt x="3823" y="4052"/>
                    </a:lnTo>
                    <a:lnTo>
                      <a:pt x="3823" y="4052"/>
                    </a:lnTo>
                    <a:lnTo>
                      <a:pt x="3833" y="4052"/>
                    </a:lnTo>
                    <a:lnTo>
                      <a:pt x="3843" y="4053"/>
                    </a:lnTo>
                    <a:lnTo>
                      <a:pt x="3862" y="4056"/>
                    </a:lnTo>
                    <a:lnTo>
                      <a:pt x="3869" y="4057"/>
                    </a:lnTo>
                    <a:lnTo>
                      <a:pt x="3874" y="4057"/>
                    </a:lnTo>
                    <a:lnTo>
                      <a:pt x="3877" y="4056"/>
                    </a:lnTo>
                    <a:lnTo>
                      <a:pt x="3880" y="4054"/>
                    </a:lnTo>
                    <a:lnTo>
                      <a:pt x="3882" y="4052"/>
                    </a:lnTo>
                    <a:lnTo>
                      <a:pt x="3885" y="4047"/>
                    </a:lnTo>
                    <a:lnTo>
                      <a:pt x="3887" y="4043"/>
                    </a:lnTo>
                    <a:lnTo>
                      <a:pt x="3887" y="4043"/>
                    </a:lnTo>
                    <a:lnTo>
                      <a:pt x="3890" y="4031"/>
                    </a:lnTo>
                    <a:lnTo>
                      <a:pt x="3892" y="4016"/>
                    </a:lnTo>
                    <a:lnTo>
                      <a:pt x="3898" y="3985"/>
                    </a:lnTo>
                    <a:lnTo>
                      <a:pt x="3901" y="3972"/>
                    </a:lnTo>
                    <a:lnTo>
                      <a:pt x="3904" y="3962"/>
                    </a:lnTo>
                    <a:lnTo>
                      <a:pt x="3906" y="3958"/>
                    </a:lnTo>
                    <a:lnTo>
                      <a:pt x="3910" y="3956"/>
                    </a:lnTo>
                    <a:lnTo>
                      <a:pt x="3912" y="3955"/>
                    </a:lnTo>
                    <a:lnTo>
                      <a:pt x="3915" y="3956"/>
                    </a:lnTo>
                    <a:lnTo>
                      <a:pt x="3915" y="3956"/>
                    </a:lnTo>
                    <a:lnTo>
                      <a:pt x="3922" y="3960"/>
                    </a:lnTo>
                    <a:lnTo>
                      <a:pt x="3927" y="3964"/>
                    </a:lnTo>
                    <a:lnTo>
                      <a:pt x="3939" y="3977"/>
                    </a:lnTo>
                    <a:lnTo>
                      <a:pt x="3950" y="3988"/>
                    </a:lnTo>
                    <a:lnTo>
                      <a:pt x="3955" y="3993"/>
                    </a:lnTo>
                    <a:lnTo>
                      <a:pt x="3961" y="3995"/>
                    </a:lnTo>
                    <a:lnTo>
                      <a:pt x="3961" y="3995"/>
                    </a:lnTo>
                    <a:lnTo>
                      <a:pt x="3973" y="3999"/>
                    </a:lnTo>
                    <a:lnTo>
                      <a:pt x="3979" y="4000"/>
                    </a:lnTo>
                    <a:lnTo>
                      <a:pt x="3986" y="4001"/>
                    </a:lnTo>
                    <a:lnTo>
                      <a:pt x="3993" y="4001"/>
                    </a:lnTo>
                    <a:lnTo>
                      <a:pt x="4000" y="3998"/>
                    </a:lnTo>
                    <a:lnTo>
                      <a:pt x="4007" y="3993"/>
                    </a:lnTo>
                    <a:lnTo>
                      <a:pt x="4013" y="3984"/>
                    </a:lnTo>
                    <a:lnTo>
                      <a:pt x="4013" y="3984"/>
                    </a:lnTo>
                    <a:lnTo>
                      <a:pt x="4019" y="3974"/>
                    </a:lnTo>
                    <a:lnTo>
                      <a:pt x="4021" y="3964"/>
                    </a:lnTo>
                    <a:lnTo>
                      <a:pt x="4021" y="3955"/>
                    </a:lnTo>
                    <a:lnTo>
                      <a:pt x="4020" y="3946"/>
                    </a:lnTo>
                    <a:lnTo>
                      <a:pt x="4017" y="3937"/>
                    </a:lnTo>
                    <a:lnTo>
                      <a:pt x="4012" y="3928"/>
                    </a:lnTo>
                    <a:lnTo>
                      <a:pt x="4007" y="3921"/>
                    </a:lnTo>
                    <a:lnTo>
                      <a:pt x="4000" y="3912"/>
                    </a:lnTo>
                    <a:lnTo>
                      <a:pt x="4000" y="3912"/>
                    </a:lnTo>
                    <a:lnTo>
                      <a:pt x="3985" y="3891"/>
                    </a:lnTo>
                    <a:lnTo>
                      <a:pt x="3977" y="3879"/>
                    </a:lnTo>
                    <a:lnTo>
                      <a:pt x="3971" y="3866"/>
                    </a:lnTo>
                    <a:lnTo>
                      <a:pt x="3965" y="3854"/>
                    </a:lnTo>
                    <a:lnTo>
                      <a:pt x="3962" y="3843"/>
                    </a:lnTo>
                    <a:lnTo>
                      <a:pt x="3961" y="3839"/>
                    </a:lnTo>
                    <a:lnTo>
                      <a:pt x="3962" y="3835"/>
                    </a:lnTo>
                    <a:lnTo>
                      <a:pt x="3963" y="3831"/>
                    </a:lnTo>
                    <a:lnTo>
                      <a:pt x="3965" y="3829"/>
                    </a:lnTo>
                    <a:lnTo>
                      <a:pt x="3965" y="3829"/>
                    </a:lnTo>
                    <a:lnTo>
                      <a:pt x="3969" y="3828"/>
                    </a:lnTo>
                    <a:lnTo>
                      <a:pt x="3973" y="3828"/>
                    </a:lnTo>
                    <a:lnTo>
                      <a:pt x="3977" y="3829"/>
                    </a:lnTo>
                    <a:lnTo>
                      <a:pt x="3983" y="3832"/>
                    </a:lnTo>
                    <a:lnTo>
                      <a:pt x="3996" y="3840"/>
                    </a:lnTo>
                    <a:lnTo>
                      <a:pt x="4008" y="3849"/>
                    </a:lnTo>
                    <a:lnTo>
                      <a:pt x="4030" y="3868"/>
                    </a:lnTo>
                    <a:lnTo>
                      <a:pt x="4039" y="3877"/>
                    </a:lnTo>
                    <a:lnTo>
                      <a:pt x="4039" y="3877"/>
                    </a:lnTo>
                    <a:lnTo>
                      <a:pt x="4037" y="3872"/>
                    </a:lnTo>
                    <a:lnTo>
                      <a:pt x="4036" y="3865"/>
                    </a:lnTo>
                    <a:lnTo>
                      <a:pt x="4035" y="3858"/>
                    </a:lnTo>
                    <a:lnTo>
                      <a:pt x="4035" y="3849"/>
                    </a:lnTo>
                    <a:lnTo>
                      <a:pt x="4036" y="3840"/>
                    </a:lnTo>
                    <a:lnTo>
                      <a:pt x="4038" y="3832"/>
                    </a:lnTo>
                    <a:lnTo>
                      <a:pt x="4041" y="3830"/>
                    </a:lnTo>
                    <a:lnTo>
                      <a:pt x="4044" y="3827"/>
                    </a:lnTo>
                    <a:lnTo>
                      <a:pt x="4044" y="3827"/>
                    </a:lnTo>
                    <a:lnTo>
                      <a:pt x="4047" y="3825"/>
                    </a:lnTo>
                    <a:lnTo>
                      <a:pt x="4050" y="3825"/>
                    </a:lnTo>
                    <a:lnTo>
                      <a:pt x="4055" y="3825"/>
                    </a:lnTo>
                    <a:lnTo>
                      <a:pt x="4059" y="3825"/>
                    </a:lnTo>
                    <a:lnTo>
                      <a:pt x="4067" y="3829"/>
                    </a:lnTo>
                    <a:lnTo>
                      <a:pt x="4074" y="3835"/>
                    </a:lnTo>
                    <a:lnTo>
                      <a:pt x="4081" y="3840"/>
                    </a:lnTo>
                    <a:lnTo>
                      <a:pt x="4086" y="3846"/>
                    </a:lnTo>
                    <a:lnTo>
                      <a:pt x="4092" y="3851"/>
                    </a:lnTo>
                    <a:lnTo>
                      <a:pt x="4092" y="3851"/>
                    </a:lnTo>
                    <a:lnTo>
                      <a:pt x="4096" y="3842"/>
                    </a:lnTo>
                    <a:lnTo>
                      <a:pt x="4100" y="3834"/>
                    </a:lnTo>
                    <a:lnTo>
                      <a:pt x="4107" y="3824"/>
                    </a:lnTo>
                    <a:lnTo>
                      <a:pt x="4115" y="3815"/>
                    </a:lnTo>
                    <a:lnTo>
                      <a:pt x="4118" y="3812"/>
                    </a:lnTo>
                    <a:lnTo>
                      <a:pt x="4122" y="3808"/>
                    </a:lnTo>
                    <a:lnTo>
                      <a:pt x="4126" y="3807"/>
                    </a:lnTo>
                    <a:lnTo>
                      <a:pt x="4130" y="3806"/>
                    </a:lnTo>
                    <a:lnTo>
                      <a:pt x="4133" y="3807"/>
                    </a:lnTo>
                    <a:lnTo>
                      <a:pt x="4138" y="3810"/>
                    </a:lnTo>
                    <a:lnTo>
                      <a:pt x="4138" y="3810"/>
                    </a:lnTo>
                    <a:lnTo>
                      <a:pt x="4140" y="3814"/>
                    </a:lnTo>
                    <a:lnTo>
                      <a:pt x="4141" y="3819"/>
                    </a:lnTo>
                    <a:lnTo>
                      <a:pt x="4141" y="3825"/>
                    </a:lnTo>
                    <a:lnTo>
                      <a:pt x="4139" y="3832"/>
                    </a:lnTo>
                    <a:lnTo>
                      <a:pt x="4132" y="3849"/>
                    </a:lnTo>
                    <a:lnTo>
                      <a:pt x="4124" y="3865"/>
                    </a:lnTo>
                    <a:lnTo>
                      <a:pt x="4116" y="3882"/>
                    </a:lnTo>
                    <a:lnTo>
                      <a:pt x="4110" y="3895"/>
                    </a:lnTo>
                    <a:lnTo>
                      <a:pt x="4108" y="3900"/>
                    </a:lnTo>
                    <a:lnTo>
                      <a:pt x="4107" y="3904"/>
                    </a:lnTo>
                    <a:lnTo>
                      <a:pt x="4108" y="3907"/>
                    </a:lnTo>
                    <a:lnTo>
                      <a:pt x="4111" y="3908"/>
                    </a:lnTo>
                    <a:lnTo>
                      <a:pt x="4111" y="3908"/>
                    </a:lnTo>
                    <a:lnTo>
                      <a:pt x="4119" y="3907"/>
                    </a:lnTo>
                    <a:lnTo>
                      <a:pt x="4128" y="3905"/>
                    </a:lnTo>
                    <a:lnTo>
                      <a:pt x="4145" y="3899"/>
                    </a:lnTo>
                    <a:lnTo>
                      <a:pt x="4163" y="3891"/>
                    </a:lnTo>
                    <a:lnTo>
                      <a:pt x="4177" y="3884"/>
                    </a:lnTo>
                    <a:lnTo>
                      <a:pt x="4177" y="3884"/>
                    </a:lnTo>
                    <a:lnTo>
                      <a:pt x="4194" y="3874"/>
                    </a:lnTo>
                    <a:lnTo>
                      <a:pt x="4207" y="3866"/>
                    </a:lnTo>
                    <a:lnTo>
                      <a:pt x="4223" y="3860"/>
                    </a:lnTo>
                    <a:lnTo>
                      <a:pt x="4238" y="3854"/>
                    </a:lnTo>
                    <a:lnTo>
                      <a:pt x="4254" y="3850"/>
                    </a:lnTo>
                    <a:lnTo>
                      <a:pt x="4262" y="3849"/>
                    </a:lnTo>
                    <a:lnTo>
                      <a:pt x="4271" y="3849"/>
                    </a:lnTo>
                    <a:lnTo>
                      <a:pt x="4278" y="3850"/>
                    </a:lnTo>
                    <a:lnTo>
                      <a:pt x="4286" y="3851"/>
                    </a:lnTo>
                    <a:lnTo>
                      <a:pt x="4286" y="3851"/>
                    </a:lnTo>
                    <a:lnTo>
                      <a:pt x="4307" y="3858"/>
                    </a:lnTo>
                    <a:lnTo>
                      <a:pt x="4311" y="3859"/>
                    </a:lnTo>
                    <a:lnTo>
                      <a:pt x="4315" y="3859"/>
                    </a:lnTo>
                    <a:lnTo>
                      <a:pt x="4318" y="3858"/>
                    </a:lnTo>
                    <a:lnTo>
                      <a:pt x="4322" y="3854"/>
                    </a:lnTo>
                    <a:lnTo>
                      <a:pt x="4336" y="3842"/>
                    </a:lnTo>
                    <a:lnTo>
                      <a:pt x="4336" y="3842"/>
                    </a:lnTo>
                    <a:lnTo>
                      <a:pt x="4346" y="3834"/>
                    </a:lnTo>
                    <a:lnTo>
                      <a:pt x="4355" y="3825"/>
                    </a:lnTo>
                    <a:lnTo>
                      <a:pt x="4363" y="3815"/>
                    </a:lnTo>
                    <a:lnTo>
                      <a:pt x="4371" y="3806"/>
                    </a:lnTo>
                    <a:lnTo>
                      <a:pt x="4380" y="3799"/>
                    </a:lnTo>
                    <a:lnTo>
                      <a:pt x="4384" y="3795"/>
                    </a:lnTo>
                    <a:lnTo>
                      <a:pt x="4390" y="3793"/>
                    </a:lnTo>
                    <a:lnTo>
                      <a:pt x="4395" y="3791"/>
                    </a:lnTo>
                    <a:lnTo>
                      <a:pt x="4402" y="3790"/>
                    </a:lnTo>
                    <a:lnTo>
                      <a:pt x="4407" y="3790"/>
                    </a:lnTo>
                    <a:lnTo>
                      <a:pt x="4415" y="3790"/>
                    </a:lnTo>
                    <a:lnTo>
                      <a:pt x="4415" y="3790"/>
                    </a:lnTo>
                    <a:lnTo>
                      <a:pt x="4445" y="3792"/>
                    </a:lnTo>
                    <a:lnTo>
                      <a:pt x="4460" y="3793"/>
                    </a:lnTo>
                    <a:lnTo>
                      <a:pt x="4475" y="3792"/>
                    </a:lnTo>
                    <a:lnTo>
                      <a:pt x="4488" y="3791"/>
                    </a:lnTo>
                    <a:lnTo>
                      <a:pt x="4500" y="3788"/>
                    </a:lnTo>
                    <a:lnTo>
                      <a:pt x="4509" y="3783"/>
                    </a:lnTo>
                    <a:lnTo>
                      <a:pt x="4514" y="3780"/>
                    </a:lnTo>
                    <a:lnTo>
                      <a:pt x="4517" y="3777"/>
                    </a:lnTo>
                    <a:lnTo>
                      <a:pt x="4517" y="3777"/>
                    </a:lnTo>
                    <a:lnTo>
                      <a:pt x="4520" y="3774"/>
                    </a:lnTo>
                    <a:lnTo>
                      <a:pt x="4525" y="3770"/>
                    </a:lnTo>
                    <a:lnTo>
                      <a:pt x="4535" y="3766"/>
                    </a:lnTo>
                    <a:lnTo>
                      <a:pt x="4547" y="3763"/>
                    </a:lnTo>
                    <a:lnTo>
                      <a:pt x="4559" y="3759"/>
                    </a:lnTo>
                    <a:lnTo>
                      <a:pt x="4571" y="3756"/>
                    </a:lnTo>
                    <a:lnTo>
                      <a:pt x="4580" y="3752"/>
                    </a:lnTo>
                    <a:lnTo>
                      <a:pt x="4585" y="3750"/>
                    </a:lnTo>
                    <a:lnTo>
                      <a:pt x="4589" y="3746"/>
                    </a:lnTo>
                    <a:lnTo>
                      <a:pt x="4591" y="3742"/>
                    </a:lnTo>
                    <a:lnTo>
                      <a:pt x="4593" y="3738"/>
                    </a:lnTo>
                    <a:lnTo>
                      <a:pt x="4593" y="3738"/>
                    </a:lnTo>
                    <a:lnTo>
                      <a:pt x="4597" y="3719"/>
                    </a:lnTo>
                    <a:lnTo>
                      <a:pt x="4599" y="3705"/>
                    </a:lnTo>
                    <a:lnTo>
                      <a:pt x="4601" y="3698"/>
                    </a:lnTo>
                    <a:lnTo>
                      <a:pt x="4603" y="3694"/>
                    </a:lnTo>
                    <a:lnTo>
                      <a:pt x="4608" y="3690"/>
                    </a:lnTo>
                    <a:lnTo>
                      <a:pt x="4613" y="3687"/>
                    </a:lnTo>
                    <a:lnTo>
                      <a:pt x="4613" y="3687"/>
                    </a:lnTo>
                    <a:lnTo>
                      <a:pt x="4620" y="3684"/>
                    </a:lnTo>
                    <a:lnTo>
                      <a:pt x="4627" y="3680"/>
                    </a:lnTo>
                    <a:lnTo>
                      <a:pt x="4644" y="3669"/>
                    </a:lnTo>
                    <a:lnTo>
                      <a:pt x="4651" y="3663"/>
                    </a:lnTo>
                    <a:lnTo>
                      <a:pt x="4659" y="3660"/>
                    </a:lnTo>
                    <a:lnTo>
                      <a:pt x="4662" y="3659"/>
                    </a:lnTo>
                    <a:lnTo>
                      <a:pt x="4664" y="3659"/>
                    </a:lnTo>
                    <a:lnTo>
                      <a:pt x="4668" y="3660"/>
                    </a:lnTo>
                    <a:lnTo>
                      <a:pt x="4670" y="3661"/>
                    </a:lnTo>
                    <a:lnTo>
                      <a:pt x="4670" y="3661"/>
                    </a:lnTo>
                    <a:lnTo>
                      <a:pt x="4674" y="3667"/>
                    </a:lnTo>
                    <a:lnTo>
                      <a:pt x="4679" y="3673"/>
                    </a:lnTo>
                    <a:lnTo>
                      <a:pt x="4684" y="3681"/>
                    </a:lnTo>
                    <a:lnTo>
                      <a:pt x="4689" y="3688"/>
                    </a:lnTo>
                    <a:lnTo>
                      <a:pt x="4694" y="3691"/>
                    </a:lnTo>
                    <a:lnTo>
                      <a:pt x="4697" y="3693"/>
                    </a:lnTo>
                    <a:lnTo>
                      <a:pt x="4701" y="3694"/>
                    </a:lnTo>
                    <a:lnTo>
                      <a:pt x="4706" y="3695"/>
                    </a:lnTo>
                    <a:lnTo>
                      <a:pt x="4710" y="3695"/>
                    </a:lnTo>
                    <a:lnTo>
                      <a:pt x="4715" y="3693"/>
                    </a:lnTo>
                    <a:lnTo>
                      <a:pt x="4720" y="3690"/>
                    </a:lnTo>
                    <a:lnTo>
                      <a:pt x="4727" y="3685"/>
                    </a:lnTo>
                    <a:lnTo>
                      <a:pt x="4727" y="3685"/>
                    </a:lnTo>
                    <a:lnTo>
                      <a:pt x="4737" y="3675"/>
                    </a:lnTo>
                    <a:lnTo>
                      <a:pt x="4746" y="3667"/>
                    </a:lnTo>
                    <a:lnTo>
                      <a:pt x="4753" y="3658"/>
                    </a:lnTo>
                    <a:lnTo>
                      <a:pt x="4758" y="3650"/>
                    </a:lnTo>
                    <a:lnTo>
                      <a:pt x="4766" y="3637"/>
                    </a:lnTo>
                    <a:lnTo>
                      <a:pt x="4775" y="3624"/>
                    </a:lnTo>
                    <a:lnTo>
                      <a:pt x="4775" y="3624"/>
                    </a:lnTo>
                    <a:lnTo>
                      <a:pt x="4779" y="3618"/>
                    </a:lnTo>
                    <a:lnTo>
                      <a:pt x="4781" y="3612"/>
                    </a:lnTo>
                    <a:lnTo>
                      <a:pt x="4781" y="3607"/>
                    </a:lnTo>
                    <a:lnTo>
                      <a:pt x="4781" y="3602"/>
                    </a:lnTo>
                    <a:lnTo>
                      <a:pt x="4779" y="3599"/>
                    </a:lnTo>
                    <a:lnTo>
                      <a:pt x="4776" y="3596"/>
                    </a:lnTo>
                    <a:lnTo>
                      <a:pt x="4771" y="3595"/>
                    </a:lnTo>
                    <a:lnTo>
                      <a:pt x="4766" y="3594"/>
                    </a:lnTo>
                    <a:lnTo>
                      <a:pt x="4766" y="3594"/>
                    </a:lnTo>
                    <a:lnTo>
                      <a:pt x="4758" y="3595"/>
                    </a:lnTo>
                    <a:lnTo>
                      <a:pt x="4748" y="3599"/>
                    </a:lnTo>
                    <a:lnTo>
                      <a:pt x="4725" y="3609"/>
                    </a:lnTo>
                    <a:lnTo>
                      <a:pt x="4715" y="3614"/>
                    </a:lnTo>
                    <a:lnTo>
                      <a:pt x="4704" y="3618"/>
                    </a:lnTo>
                    <a:lnTo>
                      <a:pt x="4695" y="3619"/>
                    </a:lnTo>
                    <a:lnTo>
                      <a:pt x="4692" y="3619"/>
                    </a:lnTo>
                    <a:lnTo>
                      <a:pt x="4689" y="3618"/>
                    </a:lnTo>
                    <a:lnTo>
                      <a:pt x="4689" y="3618"/>
                    </a:lnTo>
                    <a:lnTo>
                      <a:pt x="4687" y="3615"/>
                    </a:lnTo>
                    <a:lnTo>
                      <a:pt x="4686" y="3611"/>
                    </a:lnTo>
                    <a:lnTo>
                      <a:pt x="4685" y="3600"/>
                    </a:lnTo>
                    <a:lnTo>
                      <a:pt x="4686" y="3569"/>
                    </a:lnTo>
                    <a:lnTo>
                      <a:pt x="4687" y="3551"/>
                    </a:lnTo>
                    <a:lnTo>
                      <a:pt x="4687" y="3533"/>
                    </a:lnTo>
                    <a:lnTo>
                      <a:pt x="4685" y="3516"/>
                    </a:lnTo>
                    <a:lnTo>
                      <a:pt x="4683" y="3509"/>
                    </a:lnTo>
                    <a:lnTo>
                      <a:pt x="4681" y="3502"/>
                    </a:lnTo>
                    <a:lnTo>
                      <a:pt x="4681" y="3502"/>
                    </a:lnTo>
                    <a:lnTo>
                      <a:pt x="4674" y="3490"/>
                    </a:lnTo>
                    <a:lnTo>
                      <a:pt x="4667" y="3478"/>
                    </a:lnTo>
                    <a:lnTo>
                      <a:pt x="4652" y="3457"/>
                    </a:lnTo>
                    <a:lnTo>
                      <a:pt x="4646" y="3449"/>
                    </a:lnTo>
                    <a:lnTo>
                      <a:pt x="4640" y="3441"/>
                    </a:lnTo>
                    <a:lnTo>
                      <a:pt x="4637" y="3433"/>
                    </a:lnTo>
                    <a:lnTo>
                      <a:pt x="4637" y="3430"/>
                    </a:lnTo>
                    <a:lnTo>
                      <a:pt x="4637" y="3428"/>
                    </a:lnTo>
                    <a:lnTo>
                      <a:pt x="4637" y="3428"/>
                    </a:lnTo>
                    <a:lnTo>
                      <a:pt x="4638" y="3426"/>
                    </a:lnTo>
                    <a:lnTo>
                      <a:pt x="4639" y="3423"/>
                    </a:lnTo>
                    <a:lnTo>
                      <a:pt x="4645" y="3418"/>
                    </a:lnTo>
                    <a:lnTo>
                      <a:pt x="4652" y="3414"/>
                    </a:lnTo>
                    <a:lnTo>
                      <a:pt x="4661" y="3409"/>
                    </a:lnTo>
                    <a:lnTo>
                      <a:pt x="4683" y="3398"/>
                    </a:lnTo>
                    <a:lnTo>
                      <a:pt x="4694" y="3393"/>
                    </a:lnTo>
                    <a:lnTo>
                      <a:pt x="4705" y="3386"/>
                    </a:lnTo>
                    <a:lnTo>
                      <a:pt x="4705" y="3386"/>
                    </a:lnTo>
                    <a:lnTo>
                      <a:pt x="4716" y="3379"/>
                    </a:lnTo>
                    <a:lnTo>
                      <a:pt x="4727" y="3371"/>
                    </a:lnTo>
                    <a:lnTo>
                      <a:pt x="4749" y="3354"/>
                    </a:lnTo>
                    <a:lnTo>
                      <a:pt x="4759" y="3346"/>
                    </a:lnTo>
                    <a:lnTo>
                      <a:pt x="4768" y="3340"/>
                    </a:lnTo>
                    <a:lnTo>
                      <a:pt x="4776" y="3336"/>
                    </a:lnTo>
                    <a:lnTo>
                      <a:pt x="4779" y="3336"/>
                    </a:lnTo>
                    <a:lnTo>
                      <a:pt x="4781" y="3336"/>
                    </a:lnTo>
                    <a:lnTo>
                      <a:pt x="4781" y="3336"/>
                    </a:lnTo>
                    <a:lnTo>
                      <a:pt x="4791" y="3341"/>
                    </a:lnTo>
                    <a:lnTo>
                      <a:pt x="4796" y="3344"/>
                    </a:lnTo>
                    <a:lnTo>
                      <a:pt x="4801" y="3349"/>
                    </a:lnTo>
                    <a:lnTo>
                      <a:pt x="4805" y="3355"/>
                    </a:lnTo>
                    <a:lnTo>
                      <a:pt x="4808" y="3361"/>
                    </a:lnTo>
                    <a:lnTo>
                      <a:pt x="4809" y="3369"/>
                    </a:lnTo>
                    <a:lnTo>
                      <a:pt x="4809" y="3378"/>
                    </a:lnTo>
                    <a:lnTo>
                      <a:pt x="4809" y="3378"/>
                    </a:lnTo>
                    <a:lnTo>
                      <a:pt x="4806" y="3387"/>
                    </a:lnTo>
                    <a:lnTo>
                      <a:pt x="4802" y="3397"/>
                    </a:lnTo>
                    <a:lnTo>
                      <a:pt x="4791" y="3416"/>
                    </a:lnTo>
                    <a:lnTo>
                      <a:pt x="4787" y="3425"/>
                    </a:lnTo>
                    <a:lnTo>
                      <a:pt x="4784" y="3429"/>
                    </a:lnTo>
                    <a:lnTo>
                      <a:pt x="4784" y="3434"/>
                    </a:lnTo>
                    <a:lnTo>
                      <a:pt x="4784" y="3439"/>
                    </a:lnTo>
                    <a:lnTo>
                      <a:pt x="4784" y="3443"/>
                    </a:lnTo>
                    <a:lnTo>
                      <a:pt x="4787" y="3447"/>
                    </a:lnTo>
                    <a:lnTo>
                      <a:pt x="4790" y="3452"/>
                    </a:lnTo>
                    <a:lnTo>
                      <a:pt x="4790" y="3452"/>
                    </a:lnTo>
                    <a:lnTo>
                      <a:pt x="4797" y="3459"/>
                    </a:lnTo>
                    <a:lnTo>
                      <a:pt x="4807" y="3466"/>
                    </a:lnTo>
                    <a:lnTo>
                      <a:pt x="4816" y="3470"/>
                    </a:lnTo>
                    <a:lnTo>
                      <a:pt x="4826" y="3473"/>
                    </a:lnTo>
                    <a:lnTo>
                      <a:pt x="4833" y="3475"/>
                    </a:lnTo>
                    <a:lnTo>
                      <a:pt x="4840" y="3476"/>
                    </a:lnTo>
                    <a:lnTo>
                      <a:pt x="4846" y="3476"/>
                    </a:lnTo>
                    <a:lnTo>
                      <a:pt x="4846" y="3476"/>
                    </a:lnTo>
                    <a:lnTo>
                      <a:pt x="4833" y="3481"/>
                    </a:lnTo>
                    <a:lnTo>
                      <a:pt x="4804" y="3493"/>
                    </a:lnTo>
                    <a:lnTo>
                      <a:pt x="4789" y="3501"/>
                    </a:lnTo>
                    <a:lnTo>
                      <a:pt x="4775" y="3509"/>
                    </a:lnTo>
                    <a:lnTo>
                      <a:pt x="4769" y="3513"/>
                    </a:lnTo>
                    <a:lnTo>
                      <a:pt x="4765" y="3517"/>
                    </a:lnTo>
                    <a:lnTo>
                      <a:pt x="4763" y="3521"/>
                    </a:lnTo>
                    <a:lnTo>
                      <a:pt x="4761" y="3524"/>
                    </a:lnTo>
                    <a:lnTo>
                      <a:pt x="4761" y="3524"/>
                    </a:lnTo>
                    <a:lnTo>
                      <a:pt x="4761" y="3530"/>
                    </a:lnTo>
                    <a:lnTo>
                      <a:pt x="4764" y="3536"/>
                    </a:lnTo>
                    <a:lnTo>
                      <a:pt x="4766" y="3541"/>
                    </a:lnTo>
                    <a:lnTo>
                      <a:pt x="4769" y="3545"/>
                    </a:lnTo>
                    <a:lnTo>
                      <a:pt x="4775" y="3548"/>
                    </a:lnTo>
                    <a:lnTo>
                      <a:pt x="4780" y="3549"/>
                    </a:lnTo>
                    <a:lnTo>
                      <a:pt x="4787" y="3549"/>
                    </a:lnTo>
                    <a:lnTo>
                      <a:pt x="4794" y="3548"/>
                    </a:lnTo>
                    <a:lnTo>
                      <a:pt x="4794" y="3548"/>
                    </a:lnTo>
                    <a:lnTo>
                      <a:pt x="4816" y="3541"/>
                    </a:lnTo>
                    <a:lnTo>
                      <a:pt x="4830" y="3537"/>
                    </a:lnTo>
                    <a:lnTo>
                      <a:pt x="4844" y="3533"/>
                    </a:lnTo>
                    <a:lnTo>
                      <a:pt x="4858" y="3526"/>
                    </a:lnTo>
                    <a:lnTo>
                      <a:pt x="4873" y="3518"/>
                    </a:lnTo>
                    <a:lnTo>
                      <a:pt x="4885" y="3510"/>
                    </a:lnTo>
                    <a:lnTo>
                      <a:pt x="4890" y="3505"/>
                    </a:lnTo>
                    <a:lnTo>
                      <a:pt x="4894" y="3500"/>
                    </a:lnTo>
                    <a:lnTo>
                      <a:pt x="4894" y="3500"/>
                    </a:lnTo>
                    <a:lnTo>
                      <a:pt x="4903" y="3491"/>
                    </a:lnTo>
                    <a:lnTo>
                      <a:pt x="4913" y="3481"/>
                    </a:lnTo>
                    <a:lnTo>
                      <a:pt x="4927" y="3470"/>
                    </a:lnTo>
                    <a:lnTo>
                      <a:pt x="4942" y="3458"/>
                    </a:lnTo>
                    <a:lnTo>
                      <a:pt x="4960" y="3447"/>
                    </a:lnTo>
                    <a:lnTo>
                      <a:pt x="4978" y="3438"/>
                    </a:lnTo>
                    <a:lnTo>
                      <a:pt x="4987" y="3434"/>
                    </a:lnTo>
                    <a:lnTo>
                      <a:pt x="4997" y="3431"/>
                    </a:lnTo>
                    <a:lnTo>
                      <a:pt x="4997" y="3431"/>
                    </a:lnTo>
                    <a:lnTo>
                      <a:pt x="5007" y="3429"/>
                    </a:lnTo>
                    <a:lnTo>
                      <a:pt x="5016" y="3428"/>
                    </a:lnTo>
                    <a:lnTo>
                      <a:pt x="5035" y="3428"/>
                    </a:lnTo>
                    <a:lnTo>
                      <a:pt x="5055" y="3429"/>
                    </a:lnTo>
                    <a:lnTo>
                      <a:pt x="5072" y="3431"/>
                    </a:lnTo>
                    <a:lnTo>
                      <a:pt x="5090" y="3432"/>
                    </a:lnTo>
                    <a:lnTo>
                      <a:pt x="5104" y="3433"/>
                    </a:lnTo>
                    <a:lnTo>
                      <a:pt x="5110" y="3433"/>
                    </a:lnTo>
                    <a:lnTo>
                      <a:pt x="5116" y="3432"/>
                    </a:lnTo>
                    <a:lnTo>
                      <a:pt x="5120" y="3430"/>
                    </a:lnTo>
                    <a:lnTo>
                      <a:pt x="5125" y="3428"/>
                    </a:lnTo>
                    <a:lnTo>
                      <a:pt x="5125" y="3428"/>
                    </a:lnTo>
                    <a:lnTo>
                      <a:pt x="5131" y="3423"/>
                    </a:lnTo>
                    <a:lnTo>
                      <a:pt x="5137" y="3419"/>
                    </a:lnTo>
                    <a:lnTo>
                      <a:pt x="5146" y="3415"/>
                    </a:lnTo>
                    <a:lnTo>
                      <a:pt x="5151" y="3413"/>
                    </a:lnTo>
                    <a:lnTo>
                      <a:pt x="5153" y="3408"/>
                    </a:lnTo>
                    <a:lnTo>
                      <a:pt x="5155" y="3404"/>
                    </a:lnTo>
                    <a:lnTo>
                      <a:pt x="5156" y="3397"/>
                    </a:lnTo>
                    <a:lnTo>
                      <a:pt x="5156" y="3397"/>
                    </a:lnTo>
                    <a:lnTo>
                      <a:pt x="5156" y="3390"/>
                    </a:lnTo>
                    <a:lnTo>
                      <a:pt x="5155" y="3383"/>
                    </a:lnTo>
                    <a:lnTo>
                      <a:pt x="5152" y="3372"/>
                    </a:lnTo>
                    <a:lnTo>
                      <a:pt x="5151" y="3366"/>
                    </a:lnTo>
                    <a:lnTo>
                      <a:pt x="5151" y="3360"/>
                    </a:lnTo>
                    <a:lnTo>
                      <a:pt x="5151" y="3354"/>
                    </a:lnTo>
                    <a:lnTo>
                      <a:pt x="5154" y="3346"/>
                    </a:lnTo>
                    <a:lnTo>
                      <a:pt x="5154" y="3346"/>
                    </a:lnTo>
                    <a:lnTo>
                      <a:pt x="5160" y="3337"/>
                    </a:lnTo>
                    <a:lnTo>
                      <a:pt x="5168" y="3326"/>
                    </a:lnTo>
                    <a:lnTo>
                      <a:pt x="5189" y="3301"/>
                    </a:lnTo>
                    <a:lnTo>
                      <a:pt x="5199" y="3289"/>
                    </a:lnTo>
                    <a:lnTo>
                      <a:pt x="5209" y="3277"/>
                    </a:lnTo>
                    <a:lnTo>
                      <a:pt x="5214" y="3269"/>
                    </a:lnTo>
                    <a:lnTo>
                      <a:pt x="5216" y="3264"/>
                    </a:lnTo>
                    <a:lnTo>
                      <a:pt x="5217" y="3261"/>
                    </a:lnTo>
                    <a:lnTo>
                      <a:pt x="5217" y="3261"/>
                    </a:lnTo>
                    <a:lnTo>
                      <a:pt x="5217" y="3256"/>
                    </a:lnTo>
                    <a:lnTo>
                      <a:pt x="5216" y="3250"/>
                    </a:lnTo>
                    <a:lnTo>
                      <a:pt x="5212" y="3239"/>
                    </a:lnTo>
                    <a:lnTo>
                      <a:pt x="5209" y="3233"/>
                    </a:lnTo>
                    <a:lnTo>
                      <a:pt x="5206" y="3229"/>
                    </a:lnTo>
                    <a:lnTo>
                      <a:pt x="5206" y="3229"/>
                    </a:lnTo>
                    <a:lnTo>
                      <a:pt x="5208" y="3227"/>
                    </a:lnTo>
                    <a:lnTo>
                      <a:pt x="5212" y="3218"/>
                    </a:lnTo>
                    <a:lnTo>
                      <a:pt x="5217" y="3202"/>
                    </a:lnTo>
                    <a:lnTo>
                      <a:pt x="5225" y="3176"/>
                    </a:lnTo>
                    <a:lnTo>
                      <a:pt x="5225" y="3176"/>
                    </a:lnTo>
                    <a:lnTo>
                      <a:pt x="5228" y="3160"/>
                    </a:lnTo>
                    <a:lnTo>
                      <a:pt x="5230" y="3144"/>
                    </a:lnTo>
                    <a:lnTo>
                      <a:pt x="5231" y="3128"/>
                    </a:lnTo>
                    <a:lnTo>
                      <a:pt x="5231" y="3112"/>
                    </a:lnTo>
                    <a:lnTo>
                      <a:pt x="5230" y="3094"/>
                    </a:lnTo>
                    <a:lnTo>
                      <a:pt x="5228" y="3077"/>
                    </a:lnTo>
                    <a:lnTo>
                      <a:pt x="5225" y="3058"/>
                    </a:lnTo>
                    <a:lnTo>
                      <a:pt x="5221" y="3040"/>
                    </a:lnTo>
                    <a:lnTo>
                      <a:pt x="5221" y="3040"/>
                    </a:lnTo>
                    <a:lnTo>
                      <a:pt x="5212" y="3010"/>
                    </a:lnTo>
                    <a:lnTo>
                      <a:pt x="5209" y="2991"/>
                    </a:lnTo>
                    <a:lnTo>
                      <a:pt x="5208" y="2975"/>
                    </a:lnTo>
                    <a:lnTo>
                      <a:pt x="5208" y="2953"/>
                    </a:lnTo>
                    <a:lnTo>
                      <a:pt x="5208" y="2953"/>
                    </a:lnTo>
                    <a:close/>
                    <a:moveTo>
                      <a:pt x="4167" y="3913"/>
                    </a:moveTo>
                    <a:lnTo>
                      <a:pt x="4167" y="3913"/>
                    </a:lnTo>
                    <a:lnTo>
                      <a:pt x="4160" y="3913"/>
                    </a:lnTo>
                    <a:lnTo>
                      <a:pt x="4151" y="3915"/>
                    </a:lnTo>
                    <a:lnTo>
                      <a:pt x="4128" y="3921"/>
                    </a:lnTo>
                    <a:lnTo>
                      <a:pt x="4104" y="3928"/>
                    </a:lnTo>
                    <a:lnTo>
                      <a:pt x="4084" y="3935"/>
                    </a:lnTo>
                    <a:lnTo>
                      <a:pt x="4084" y="3935"/>
                    </a:lnTo>
                    <a:lnTo>
                      <a:pt x="4076" y="3937"/>
                    </a:lnTo>
                    <a:lnTo>
                      <a:pt x="4070" y="3941"/>
                    </a:lnTo>
                    <a:lnTo>
                      <a:pt x="4063" y="3947"/>
                    </a:lnTo>
                    <a:lnTo>
                      <a:pt x="4058" y="3953"/>
                    </a:lnTo>
                    <a:lnTo>
                      <a:pt x="4054" y="3960"/>
                    </a:lnTo>
                    <a:lnTo>
                      <a:pt x="4050" y="3967"/>
                    </a:lnTo>
                    <a:lnTo>
                      <a:pt x="4047" y="3973"/>
                    </a:lnTo>
                    <a:lnTo>
                      <a:pt x="4045" y="3980"/>
                    </a:lnTo>
                    <a:lnTo>
                      <a:pt x="4045" y="3980"/>
                    </a:lnTo>
                    <a:lnTo>
                      <a:pt x="4045" y="3983"/>
                    </a:lnTo>
                    <a:lnTo>
                      <a:pt x="4045" y="3985"/>
                    </a:lnTo>
                    <a:lnTo>
                      <a:pt x="4046" y="3986"/>
                    </a:lnTo>
                    <a:lnTo>
                      <a:pt x="4048" y="3988"/>
                    </a:lnTo>
                    <a:lnTo>
                      <a:pt x="4053" y="3991"/>
                    </a:lnTo>
                    <a:lnTo>
                      <a:pt x="4059" y="3992"/>
                    </a:lnTo>
                    <a:lnTo>
                      <a:pt x="4073" y="3992"/>
                    </a:lnTo>
                    <a:lnTo>
                      <a:pt x="4083" y="3992"/>
                    </a:lnTo>
                    <a:lnTo>
                      <a:pt x="4083" y="3992"/>
                    </a:lnTo>
                    <a:lnTo>
                      <a:pt x="4091" y="3988"/>
                    </a:lnTo>
                    <a:lnTo>
                      <a:pt x="4104" y="3983"/>
                    </a:lnTo>
                    <a:lnTo>
                      <a:pt x="4142" y="3963"/>
                    </a:lnTo>
                    <a:lnTo>
                      <a:pt x="4195" y="3935"/>
                    </a:lnTo>
                    <a:lnTo>
                      <a:pt x="4195" y="3935"/>
                    </a:lnTo>
                    <a:lnTo>
                      <a:pt x="4196" y="3934"/>
                    </a:lnTo>
                    <a:lnTo>
                      <a:pt x="4198" y="3931"/>
                    </a:lnTo>
                    <a:lnTo>
                      <a:pt x="4199" y="3926"/>
                    </a:lnTo>
                    <a:lnTo>
                      <a:pt x="4198" y="3924"/>
                    </a:lnTo>
                    <a:lnTo>
                      <a:pt x="4196" y="3922"/>
                    </a:lnTo>
                    <a:lnTo>
                      <a:pt x="4196" y="3922"/>
                    </a:lnTo>
                    <a:lnTo>
                      <a:pt x="4192" y="3917"/>
                    </a:lnTo>
                    <a:lnTo>
                      <a:pt x="4186" y="3915"/>
                    </a:lnTo>
                    <a:lnTo>
                      <a:pt x="4178" y="3914"/>
                    </a:lnTo>
                    <a:lnTo>
                      <a:pt x="4167" y="3913"/>
                    </a:lnTo>
                    <a:lnTo>
                      <a:pt x="4167" y="3913"/>
                    </a:lnTo>
                    <a:close/>
                    <a:moveTo>
                      <a:pt x="4009" y="4007"/>
                    </a:moveTo>
                    <a:lnTo>
                      <a:pt x="4009" y="4007"/>
                    </a:lnTo>
                    <a:lnTo>
                      <a:pt x="4003" y="4007"/>
                    </a:lnTo>
                    <a:lnTo>
                      <a:pt x="3997" y="4009"/>
                    </a:lnTo>
                    <a:lnTo>
                      <a:pt x="3989" y="4012"/>
                    </a:lnTo>
                    <a:lnTo>
                      <a:pt x="3981" y="4017"/>
                    </a:lnTo>
                    <a:lnTo>
                      <a:pt x="3963" y="4025"/>
                    </a:lnTo>
                    <a:lnTo>
                      <a:pt x="3949" y="4035"/>
                    </a:lnTo>
                    <a:lnTo>
                      <a:pt x="3949" y="4035"/>
                    </a:lnTo>
                    <a:lnTo>
                      <a:pt x="3930" y="4047"/>
                    </a:lnTo>
                    <a:lnTo>
                      <a:pt x="3917" y="4056"/>
                    </a:lnTo>
                    <a:lnTo>
                      <a:pt x="3902" y="4067"/>
                    </a:lnTo>
                    <a:lnTo>
                      <a:pt x="3887" y="4080"/>
                    </a:lnTo>
                    <a:lnTo>
                      <a:pt x="3870" y="4094"/>
                    </a:lnTo>
                    <a:lnTo>
                      <a:pt x="3855" y="4112"/>
                    </a:lnTo>
                    <a:lnTo>
                      <a:pt x="3842" y="4129"/>
                    </a:lnTo>
                    <a:lnTo>
                      <a:pt x="3842" y="4129"/>
                    </a:lnTo>
                    <a:lnTo>
                      <a:pt x="3830" y="4147"/>
                    </a:lnTo>
                    <a:lnTo>
                      <a:pt x="3821" y="4162"/>
                    </a:lnTo>
                    <a:lnTo>
                      <a:pt x="3815" y="4174"/>
                    </a:lnTo>
                    <a:lnTo>
                      <a:pt x="3810" y="4184"/>
                    </a:lnTo>
                    <a:lnTo>
                      <a:pt x="3804" y="4200"/>
                    </a:lnTo>
                    <a:lnTo>
                      <a:pt x="3798" y="4215"/>
                    </a:lnTo>
                    <a:lnTo>
                      <a:pt x="3798" y="4215"/>
                    </a:lnTo>
                    <a:lnTo>
                      <a:pt x="3795" y="4222"/>
                    </a:lnTo>
                    <a:lnTo>
                      <a:pt x="3795" y="4228"/>
                    </a:lnTo>
                    <a:lnTo>
                      <a:pt x="3796" y="4233"/>
                    </a:lnTo>
                    <a:lnTo>
                      <a:pt x="3798" y="4236"/>
                    </a:lnTo>
                    <a:lnTo>
                      <a:pt x="3803" y="4238"/>
                    </a:lnTo>
                    <a:lnTo>
                      <a:pt x="3807" y="4240"/>
                    </a:lnTo>
                    <a:lnTo>
                      <a:pt x="3813" y="4241"/>
                    </a:lnTo>
                    <a:lnTo>
                      <a:pt x="3818" y="4241"/>
                    </a:lnTo>
                    <a:lnTo>
                      <a:pt x="3818" y="4241"/>
                    </a:lnTo>
                    <a:lnTo>
                      <a:pt x="3823" y="4241"/>
                    </a:lnTo>
                    <a:lnTo>
                      <a:pt x="3829" y="4239"/>
                    </a:lnTo>
                    <a:lnTo>
                      <a:pt x="3833" y="4237"/>
                    </a:lnTo>
                    <a:lnTo>
                      <a:pt x="3837" y="4235"/>
                    </a:lnTo>
                    <a:lnTo>
                      <a:pt x="3844" y="4227"/>
                    </a:lnTo>
                    <a:lnTo>
                      <a:pt x="3852" y="4216"/>
                    </a:lnTo>
                    <a:lnTo>
                      <a:pt x="3852" y="4216"/>
                    </a:lnTo>
                    <a:lnTo>
                      <a:pt x="3863" y="4194"/>
                    </a:lnTo>
                    <a:lnTo>
                      <a:pt x="3870" y="4176"/>
                    </a:lnTo>
                    <a:lnTo>
                      <a:pt x="3874" y="4168"/>
                    </a:lnTo>
                    <a:lnTo>
                      <a:pt x="3875" y="4162"/>
                    </a:lnTo>
                    <a:lnTo>
                      <a:pt x="3875" y="4162"/>
                    </a:lnTo>
                    <a:lnTo>
                      <a:pt x="3876" y="4158"/>
                    </a:lnTo>
                    <a:lnTo>
                      <a:pt x="3878" y="4155"/>
                    </a:lnTo>
                    <a:lnTo>
                      <a:pt x="3885" y="4147"/>
                    </a:lnTo>
                    <a:lnTo>
                      <a:pt x="3893" y="4136"/>
                    </a:lnTo>
                    <a:lnTo>
                      <a:pt x="3904" y="4126"/>
                    </a:lnTo>
                    <a:lnTo>
                      <a:pt x="3926" y="4105"/>
                    </a:lnTo>
                    <a:lnTo>
                      <a:pt x="3942" y="4090"/>
                    </a:lnTo>
                    <a:lnTo>
                      <a:pt x="3942" y="4090"/>
                    </a:lnTo>
                    <a:lnTo>
                      <a:pt x="3957" y="4079"/>
                    </a:lnTo>
                    <a:lnTo>
                      <a:pt x="3975" y="4065"/>
                    </a:lnTo>
                    <a:lnTo>
                      <a:pt x="3996" y="4051"/>
                    </a:lnTo>
                    <a:lnTo>
                      <a:pt x="4014" y="4037"/>
                    </a:lnTo>
                    <a:lnTo>
                      <a:pt x="4014" y="4037"/>
                    </a:lnTo>
                    <a:lnTo>
                      <a:pt x="4022" y="4032"/>
                    </a:lnTo>
                    <a:lnTo>
                      <a:pt x="4025" y="4028"/>
                    </a:lnTo>
                    <a:lnTo>
                      <a:pt x="4026" y="4022"/>
                    </a:lnTo>
                    <a:lnTo>
                      <a:pt x="4025" y="4018"/>
                    </a:lnTo>
                    <a:lnTo>
                      <a:pt x="4022" y="4015"/>
                    </a:lnTo>
                    <a:lnTo>
                      <a:pt x="4018" y="4011"/>
                    </a:lnTo>
                    <a:lnTo>
                      <a:pt x="4013" y="4009"/>
                    </a:lnTo>
                    <a:lnTo>
                      <a:pt x="4009" y="4007"/>
                    </a:lnTo>
                    <a:lnTo>
                      <a:pt x="4009" y="4007"/>
                    </a:lnTo>
                    <a:close/>
                    <a:moveTo>
                      <a:pt x="3730" y="4421"/>
                    </a:moveTo>
                    <a:lnTo>
                      <a:pt x="3730" y="4421"/>
                    </a:lnTo>
                    <a:lnTo>
                      <a:pt x="3729" y="4415"/>
                    </a:lnTo>
                    <a:lnTo>
                      <a:pt x="3725" y="4409"/>
                    </a:lnTo>
                    <a:lnTo>
                      <a:pt x="3721" y="4406"/>
                    </a:lnTo>
                    <a:lnTo>
                      <a:pt x="3717" y="4405"/>
                    </a:lnTo>
                    <a:lnTo>
                      <a:pt x="3712" y="4405"/>
                    </a:lnTo>
                    <a:lnTo>
                      <a:pt x="3707" y="4405"/>
                    </a:lnTo>
                    <a:lnTo>
                      <a:pt x="3701" y="4407"/>
                    </a:lnTo>
                    <a:lnTo>
                      <a:pt x="3698" y="4408"/>
                    </a:lnTo>
                    <a:lnTo>
                      <a:pt x="3698" y="4408"/>
                    </a:lnTo>
                    <a:lnTo>
                      <a:pt x="3693" y="4414"/>
                    </a:lnTo>
                    <a:lnTo>
                      <a:pt x="3686" y="4423"/>
                    </a:lnTo>
                    <a:lnTo>
                      <a:pt x="3680" y="4437"/>
                    </a:lnTo>
                    <a:lnTo>
                      <a:pt x="3671" y="4452"/>
                    </a:lnTo>
                    <a:lnTo>
                      <a:pt x="3657" y="4483"/>
                    </a:lnTo>
                    <a:lnTo>
                      <a:pt x="3651" y="4498"/>
                    </a:lnTo>
                    <a:lnTo>
                      <a:pt x="3648" y="4509"/>
                    </a:lnTo>
                    <a:lnTo>
                      <a:pt x="3648" y="4509"/>
                    </a:lnTo>
                    <a:lnTo>
                      <a:pt x="3646" y="4522"/>
                    </a:lnTo>
                    <a:lnTo>
                      <a:pt x="3644" y="4539"/>
                    </a:lnTo>
                    <a:lnTo>
                      <a:pt x="3638" y="4585"/>
                    </a:lnTo>
                    <a:lnTo>
                      <a:pt x="3637" y="4610"/>
                    </a:lnTo>
                    <a:lnTo>
                      <a:pt x="3636" y="4633"/>
                    </a:lnTo>
                    <a:lnTo>
                      <a:pt x="3636" y="4653"/>
                    </a:lnTo>
                    <a:lnTo>
                      <a:pt x="3637" y="4669"/>
                    </a:lnTo>
                    <a:lnTo>
                      <a:pt x="3637" y="4669"/>
                    </a:lnTo>
                    <a:lnTo>
                      <a:pt x="3639" y="4685"/>
                    </a:lnTo>
                    <a:lnTo>
                      <a:pt x="3644" y="4708"/>
                    </a:lnTo>
                    <a:lnTo>
                      <a:pt x="3656" y="4763"/>
                    </a:lnTo>
                    <a:lnTo>
                      <a:pt x="3668" y="4813"/>
                    </a:lnTo>
                    <a:lnTo>
                      <a:pt x="3671" y="4832"/>
                    </a:lnTo>
                    <a:lnTo>
                      <a:pt x="3673" y="4843"/>
                    </a:lnTo>
                    <a:lnTo>
                      <a:pt x="3673" y="4843"/>
                    </a:lnTo>
                    <a:lnTo>
                      <a:pt x="3677" y="4891"/>
                    </a:lnTo>
                    <a:lnTo>
                      <a:pt x="3682" y="4931"/>
                    </a:lnTo>
                    <a:lnTo>
                      <a:pt x="3682" y="4931"/>
                    </a:lnTo>
                    <a:lnTo>
                      <a:pt x="3685" y="4940"/>
                    </a:lnTo>
                    <a:lnTo>
                      <a:pt x="3693" y="4955"/>
                    </a:lnTo>
                    <a:lnTo>
                      <a:pt x="3702" y="4973"/>
                    </a:lnTo>
                    <a:lnTo>
                      <a:pt x="3702" y="4973"/>
                    </a:lnTo>
                    <a:lnTo>
                      <a:pt x="3712" y="4975"/>
                    </a:lnTo>
                    <a:lnTo>
                      <a:pt x="3717" y="4976"/>
                    </a:lnTo>
                    <a:lnTo>
                      <a:pt x="3720" y="4976"/>
                    </a:lnTo>
                    <a:lnTo>
                      <a:pt x="3723" y="4975"/>
                    </a:lnTo>
                    <a:lnTo>
                      <a:pt x="3725" y="4973"/>
                    </a:lnTo>
                    <a:lnTo>
                      <a:pt x="3727" y="4971"/>
                    </a:lnTo>
                    <a:lnTo>
                      <a:pt x="3729" y="4967"/>
                    </a:lnTo>
                    <a:lnTo>
                      <a:pt x="3729" y="4967"/>
                    </a:lnTo>
                    <a:lnTo>
                      <a:pt x="3727" y="4962"/>
                    </a:lnTo>
                    <a:lnTo>
                      <a:pt x="3724" y="4955"/>
                    </a:lnTo>
                    <a:lnTo>
                      <a:pt x="3714" y="4936"/>
                    </a:lnTo>
                    <a:lnTo>
                      <a:pt x="3710" y="4925"/>
                    </a:lnTo>
                    <a:lnTo>
                      <a:pt x="3706" y="4916"/>
                    </a:lnTo>
                    <a:lnTo>
                      <a:pt x="3703" y="4908"/>
                    </a:lnTo>
                    <a:lnTo>
                      <a:pt x="3702" y="4903"/>
                    </a:lnTo>
                    <a:lnTo>
                      <a:pt x="3703" y="4900"/>
                    </a:lnTo>
                    <a:lnTo>
                      <a:pt x="3703" y="4900"/>
                    </a:lnTo>
                    <a:lnTo>
                      <a:pt x="3709" y="4878"/>
                    </a:lnTo>
                    <a:lnTo>
                      <a:pt x="3711" y="4868"/>
                    </a:lnTo>
                    <a:lnTo>
                      <a:pt x="3712" y="4858"/>
                    </a:lnTo>
                    <a:lnTo>
                      <a:pt x="3712" y="4858"/>
                    </a:lnTo>
                    <a:lnTo>
                      <a:pt x="3711" y="4848"/>
                    </a:lnTo>
                    <a:lnTo>
                      <a:pt x="3708" y="4831"/>
                    </a:lnTo>
                    <a:lnTo>
                      <a:pt x="3697" y="4782"/>
                    </a:lnTo>
                    <a:lnTo>
                      <a:pt x="3687" y="4731"/>
                    </a:lnTo>
                    <a:lnTo>
                      <a:pt x="3683" y="4709"/>
                    </a:lnTo>
                    <a:lnTo>
                      <a:pt x="3682" y="4692"/>
                    </a:lnTo>
                    <a:lnTo>
                      <a:pt x="3682" y="4692"/>
                    </a:lnTo>
                    <a:lnTo>
                      <a:pt x="3681" y="4657"/>
                    </a:lnTo>
                    <a:lnTo>
                      <a:pt x="3680" y="4611"/>
                    </a:lnTo>
                    <a:lnTo>
                      <a:pt x="3680" y="4588"/>
                    </a:lnTo>
                    <a:lnTo>
                      <a:pt x="3680" y="4567"/>
                    </a:lnTo>
                    <a:lnTo>
                      <a:pt x="3681" y="4550"/>
                    </a:lnTo>
                    <a:lnTo>
                      <a:pt x="3683" y="4538"/>
                    </a:lnTo>
                    <a:lnTo>
                      <a:pt x="3683" y="4538"/>
                    </a:lnTo>
                    <a:lnTo>
                      <a:pt x="3687" y="4527"/>
                    </a:lnTo>
                    <a:lnTo>
                      <a:pt x="3694" y="4513"/>
                    </a:lnTo>
                    <a:lnTo>
                      <a:pt x="3710" y="4479"/>
                    </a:lnTo>
                    <a:lnTo>
                      <a:pt x="3718" y="4462"/>
                    </a:lnTo>
                    <a:lnTo>
                      <a:pt x="3724" y="4445"/>
                    </a:lnTo>
                    <a:lnTo>
                      <a:pt x="3729" y="4432"/>
                    </a:lnTo>
                    <a:lnTo>
                      <a:pt x="3730" y="4427"/>
                    </a:lnTo>
                    <a:lnTo>
                      <a:pt x="3730" y="4421"/>
                    </a:lnTo>
                    <a:lnTo>
                      <a:pt x="3730" y="4421"/>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106" name="Freeform 202"/>
              <p:cNvSpPr>
                <a:spLocks noEditPoints="1"/>
              </p:cNvSpPr>
              <p:nvPr/>
            </p:nvSpPr>
            <p:spPr bwMode="auto">
              <a:xfrm>
                <a:off x="445" y="2819"/>
                <a:ext cx="1046" cy="592"/>
              </a:xfrm>
              <a:custGeom>
                <a:avLst/>
                <a:gdLst/>
                <a:ahLst/>
                <a:cxnLst>
                  <a:cxn ang="0">
                    <a:pos x="500" y="2746"/>
                  </a:cxn>
                  <a:cxn ang="0">
                    <a:pos x="603" y="2811"/>
                  </a:cxn>
                  <a:cxn ang="0">
                    <a:pos x="903" y="2918"/>
                  </a:cxn>
                  <a:cxn ang="0">
                    <a:pos x="1114" y="3053"/>
                  </a:cxn>
                  <a:cxn ang="0">
                    <a:pos x="1452" y="3113"/>
                  </a:cxn>
                  <a:cxn ang="0">
                    <a:pos x="1716" y="3053"/>
                  </a:cxn>
                  <a:cxn ang="0">
                    <a:pos x="1840" y="3065"/>
                  </a:cxn>
                  <a:cxn ang="0">
                    <a:pos x="1998" y="2969"/>
                  </a:cxn>
                  <a:cxn ang="0">
                    <a:pos x="2265" y="2960"/>
                  </a:cxn>
                  <a:cxn ang="0">
                    <a:pos x="2425" y="2908"/>
                  </a:cxn>
                  <a:cxn ang="0">
                    <a:pos x="3448" y="2922"/>
                  </a:cxn>
                  <a:cxn ang="0">
                    <a:pos x="3616" y="2724"/>
                  </a:cxn>
                  <a:cxn ang="0">
                    <a:pos x="3484" y="2865"/>
                  </a:cxn>
                  <a:cxn ang="0">
                    <a:pos x="3745" y="2838"/>
                  </a:cxn>
                  <a:cxn ang="0">
                    <a:pos x="3833" y="2637"/>
                  </a:cxn>
                  <a:cxn ang="0">
                    <a:pos x="1888" y="2159"/>
                  </a:cxn>
                  <a:cxn ang="0">
                    <a:pos x="2527" y="1783"/>
                  </a:cxn>
                  <a:cxn ang="0">
                    <a:pos x="1996" y="1476"/>
                  </a:cxn>
                  <a:cxn ang="0">
                    <a:pos x="1971" y="1391"/>
                  </a:cxn>
                  <a:cxn ang="0">
                    <a:pos x="2546" y="979"/>
                  </a:cxn>
                  <a:cxn ang="0">
                    <a:pos x="6211" y="3486"/>
                  </a:cxn>
                  <a:cxn ang="0">
                    <a:pos x="5993" y="3229"/>
                  </a:cxn>
                  <a:cxn ang="0">
                    <a:pos x="5672" y="2990"/>
                  </a:cxn>
                  <a:cxn ang="0">
                    <a:pos x="5711" y="3092"/>
                  </a:cxn>
                  <a:cxn ang="0">
                    <a:pos x="5946" y="3469"/>
                  </a:cxn>
                  <a:cxn ang="0">
                    <a:pos x="5982" y="3388"/>
                  </a:cxn>
                  <a:cxn ang="0">
                    <a:pos x="6047" y="3548"/>
                  </a:cxn>
                  <a:cxn ang="0">
                    <a:pos x="5785" y="3120"/>
                  </a:cxn>
                  <a:cxn ang="0">
                    <a:pos x="5757" y="3096"/>
                  </a:cxn>
                  <a:cxn ang="0">
                    <a:pos x="5976" y="3013"/>
                  </a:cxn>
                  <a:cxn ang="0">
                    <a:pos x="5326" y="2492"/>
                  </a:cxn>
                  <a:cxn ang="0">
                    <a:pos x="5067" y="425"/>
                  </a:cxn>
                  <a:cxn ang="0">
                    <a:pos x="4544" y="320"/>
                  </a:cxn>
                  <a:cxn ang="0">
                    <a:pos x="4235" y="57"/>
                  </a:cxn>
                  <a:cxn ang="0">
                    <a:pos x="3633" y="149"/>
                  </a:cxn>
                  <a:cxn ang="0">
                    <a:pos x="3384" y="498"/>
                  </a:cxn>
                  <a:cxn ang="0">
                    <a:pos x="3526" y="848"/>
                  </a:cxn>
                  <a:cxn ang="0">
                    <a:pos x="3341" y="709"/>
                  </a:cxn>
                  <a:cxn ang="0">
                    <a:pos x="2994" y="1051"/>
                  </a:cxn>
                  <a:cxn ang="0">
                    <a:pos x="3373" y="1155"/>
                  </a:cxn>
                  <a:cxn ang="0">
                    <a:pos x="3081" y="1406"/>
                  </a:cxn>
                  <a:cxn ang="0">
                    <a:pos x="2791" y="1463"/>
                  </a:cxn>
                  <a:cxn ang="0">
                    <a:pos x="2768" y="1731"/>
                  </a:cxn>
                  <a:cxn ang="0">
                    <a:pos x="2754" y="1950"/>
                  </a:cxn>
                  <a:cxn ang="0">
                    <a:pos x="2854" y="2309"/>
                  </a:cxn>
                  <a:cxn ang="0">
                    <a:pos x="3165" y="2402"/>
                  </a:cxn>
                  <a:cxn ang="0">
                    <a:pos x="3210" y="2564"/>
                  </a:cxn>
                  <a:cxn ang="0">
                    <a:pos x="2701" y="2812"/>
                  </a:cxn>
                  <a:cxn ang="0">
                    <a:pos x="2646" y="2942"/>
                  </a:cxn>
                  <a:cxn ang="0">
                    <a:pos x="3086" y="2896"/>
                  </a:cxn>
                  <a:cxn ang="0">
                    <a:pos x="3261" y="2793"/>
                  </a:cxn>
                  <a:cxn ang="0">
                    <a:pos x="3519" y="2639"/>
                  </a:cxn>
                  <a:cxn ang="0">
                    <a:pos x="3704" y="2494"/>
                  </a:cxn>
                  <a:cxn ang="0">
                    <a:pos x="3984" y="2157"/>
                  </a:cxn>
                  <a:cxn ang="0">
                    <a:pos x="4216" y="2195"/>
                  </a:cxn>
                  <a:cxn ang="0">
                    <a:pos x="4037" y="2373"/>
                  </a:cxn>
                  <a:cxn ang="0">
                    <a:pos x="4115" y="2394"/>
                  </a:cxn>
                  <a:cxn ang="0">
                    <a:pos x="4395" y="2313"/>
                  </a:cxn>
                  <a:cxn ang="0">
                    <a:pos x="4627" y="2217"/>
                  </a:cxn>
                  <a:cxn ang="0">
                    <a:pos x="4917" y="2473"/>
                  </a:cxn>
                  <a:cxn ang="0">
                    <a:pos x="5389" y="2754"/>
                  </a:cxn>
                  <a:cxn ang="0">
                    <a:pos x="5806" y="2915"/>
                  </a:cxn>
                  <a:cxn ang="0">
                    <a:pos x="6090" y="3297"/>
                  </a:cxn>
                </a:cxnLst>
                <a:rect l="0" t="0" r="r" b="b"/>
                <a:pathLst>
                  <a:path w="6274" h="3553">
                    <a:moveTo>
                      <a:pt x="61" y="2332"/>
                    </a:moveTo>
                    <a:lnTo>
                      <a:pt x="61" y="2332"/>
                    </a:lnTo>
                    <a:lnTo>
                      <a:pt x="22" y="2337"/>
                    </a:lnTo>
                    <a:lnTo>
                      <a:pt x="0" y="2338"/>
                    </a:lnTo>
                    <a:lnTo>
                      <a:pt x="14" y="2355"/>
                    </a:lnTo>
                    <a:lnTo>
                      <a:pt x="14" y="2355"/>
                    </a:lnTo>
                    <a:lnTo>
                      <a:pt x="23" y="2359"/>
                    </a:lnTo>
                    <a:lnTo>
                      <a:pt x="42" y="2364"/>
                    </a:lnTo>
                    <a:lnTo>
                      <a:pt x="52" y="2366"/>
                    </a:lnTo>
                    <a:lnTo>
                      <a:pt x="62" y="2367"/>
                    </a:lnTo>
                    <a:lnTo>
                      <a:pt x="65" y="2366"/>
                    </a:lnTo>
                    <a:lnTo>
                      <a:pt x="68" y="2365"/>
                    </a:lnTo>
                    <a:lnTo>
                      <a:pt x="71" y="2364"/>
                    </a:lnTo>
                    <a:lnTo>
                      <a:pt x="72" y="2362"/>
                    </a:lnTo>
                    <a:lnTo>
                      <a:pt x="72" y="2362"/>
                    </a:lnTo>
                    <a:lnTo>
                      <a:pt x="75" y="2351"/>
                    </a:lnTo>
                    <a:lnTo>
                      <a:pt x="76" y="2345"/>
                    </a:lnTo>
                    <a:lnTo>
                      <a:pt x="76" y="2340"/>
                    </a:lnTo>
                    <a:lnTo>
                      <a:pt x="75" y="2337"/>
                    </a:lnTo>
                    <a:lnTo>
                      <a:pt x="73" y="2333"/>
                    </a:lnTo>
                    <a:lnTo>
                      <a:pt x="67" y="2332"/>
                    </a:lnTo>
                    <a:lnTo>
                      <a:pt x="61" y="2332"/>
                    </a:lnTo>
                    <a:lnTo>
                      <a:pt x="61" y="2332"/>
                    </a:lnTo>
                    <a:close/>
                    <a:moveTo>
                      <a:pt x="159" y="2591"/>
                    </a:moveTo>
                    <a:lnTo>
                      <a:pt x="159" y="2591"/>
                    </a:lnTo>
                    <a:lnTo>
                      <a:pt x="161" y="2591"/>
                    </a:lnTo>
                    <a:lnTo>
                      <a:pt x="161" y="2590"/>
                    </a:lnTo>
                    <a:lnTo>
                      <a:pt x="162" y="2585"/>
                    </a:lnTo>
                    <a:lnTo>
                      <a:pt x="162" y="2580"/>
                    </a:lnTo>
                    <a:lnTo>
                      <a:pt x="160" y="2573"/>
                    </a:lnTo>
                    <a:lnTo>
                      <a:pt x="154" y="2556"/>
                    </a:lnTo>
                    <a:lnTo>
                      <a:pt x="146" y="2536"/>
                    </a:lnTo>
                    <a:lnTo>
                      <a:pt x="127" y="2500"/>
                    </a:lnTo>
                    <a:lnTo>
                      <a:pt x="119" y="2484"/>
                    </a:lnTo>
                    <a:lnTo>
                      <a:pt x="119" y="2484"/>
                    </a:lnTo>
                    <a:lnTo>
                      <a:pt x="122" y="2501"/>
                    </a:lnTo>
                    <a:lnTo>
                      <a:pt x="133" y="2538"/>
                    </a:lnTo>
                    <a:lnTo>
                      <a:pt x="138" y="2558"/>
                    </a:lnTo>
                    <a:lnTo>
                      <a:pt x="146" y="2576"/>
                    </a:lnTo>
                    <a:lnTo>
                      <a:pt x="149" y="2582"/>
                    </a:lnTo>
                    <a:lnTo>
                      <a:pt x="152" y="2588"/>
                    </a:lnTo>
                    <a:lnTo>
                      <a:pt x="156" y="2591"/>
                    </a:lnTo>
                    <a:lnTo>
                      <a:pt x="159" y="2591"/>
                    </a:lnTo>
                    <a:lnTo>
                      <a:pt x="159" y="2591"/>
                    </a:lnTo>
                    <a:close/>
                    <a:moveTo>
                      <a:pt x="249" y="2501"/>
                    </a:moveTo>
                    <a:lnTo>
                      <a:pt x="235" y="2512"/>
                    </a:lnTo>
                    <a:lnTo>
                      <a:pt x="235" y="2512"/>
                    </a:lnTo>
                    <a:lnTo>
                      <a:pt x="237" y="2517"/>
                    </a:lnTo>
                    <a:lnTo>
                      <a:pt x="244" y="2526"/>
                    </a:lnTo>
                    <a:lnTo>
                      <a:pt x="249" y="2532"/>
                    </a:lnTo>
                    <a:lnTo>
                      <a:pt x="256" y="2538"/>
                    </a:lnTo>
                    <a:lnTo>
                      <a:pt x="264" y="2545"/>
                    </a:lnTo>
                    <a:lnTo>
                      <a:pt x="272" y="2550"/>
                    </a:lnTo>
                    <a:lnTo>
                      <a:pt x="272" y="2550"/>
                    </a:lnTo>
                    <a:lnTo>
                      <a:pt x="280" y="2554"/>
                    </a:lnTo>
                    <a:lnTo>
                      <a:pt x="283" y="2554"/>
                    </a:lnTo>
                    <a:lnTo>
                      <a:pt x="285" y="2553"/>
                    </a:lnTo>
                    <a:lnTo>
                      <a:pt x="287" y="2552"/>
                    </a:lnTo>
                    <a:lnTo>
                      <a:pt x="288" y="2549"/>
                    </a:lnTo>
                    <a:lnTo>
                      <a:pt x="288" y="2543"/>
                    </a:lnTo>
                    <a:lnTo>
                      <a:pt x="288" y="2526"/>
                    </a:lnTo>
                    <a:lnTo>
                      <a:pt x="288" y="2518"/>
                    </a:lnTo>
                    <a:lnTo>
                      <a:pt x="290" y="2510"/>
                    </a:lnTo>
                    <a:lnTo>
                      <a:pt x="290" y="2510"/>
                    </a:lnTo>
                    <a:lnTo>
                      <a:pt x="292" y="2504"/>
                    </a:lnTo>
                    <a:lnTo>
                      <a:pt x="293" y="2501"/>
                    </a:lnTo>
                    <a:lnTo>
                      <a:pt x="293" y="2500"/>
                    </a:lnTo>
                    <a:lnTo>
                      <a:pt x="292" y="2500"/>
                    </a:lnTo>
                    <a:lnTo>
                      <a:pt x="289" y="2501"/>
                    </a:lnTo>
                    <a:lnTo>
                      <a:pt x="282" y="2502"/>
                    </a:lnTo>
                    <a:lnTo>
                      <a:pt x="275" y="2504"/>
                    </a:lnTo>
                    <a:lnTo>
                      <a:pt x="264" y="2504"/>
                    </a:lnTo>
                    <a:lnTo>
                      <a:pt x="249" y="2501"/>
                    </a:lnTo>
                    <a:lnTo>
                      <a:pt x="249" y="2501"/>
                    </a:lnTo>
                    <a:close/>
                    <a:moveTo>
                      <a:pt x="507" y="2769"/>
                    </a:moveTo>
                    <a:lnTo>
                      <a:pt x="507" y="2769"/>
                    </a:lnTo>
                    <a:lnTo>
                      <a:pt x="504" y="2766"/>
                    </a:lnTo>
                    <a:lnTo>
                      <a:pt x="503" y="2764"/>
                    </a:lnTo>
                    <a:lnTo>
                      <a:pt x="499" y="2759"/>
                    </a:lnTo>
                    <a:lnTo>
                      <a:pt x="499" y="2752"/>
                    </a:lnTo>
                    <a:lnTo>
                      <a:pt x="500" y="2746"/>
                    </a:lnTo>
                    <a:lnTo>
                      <a:pt x="504" y="2733"/>
                    </a:lnTo>
                    <a:lnTo>
                      <a:pt x="506" y="2724"/>
                    </a:lnTo>
                    <a:lnTo>
                      <a:pt x="506" y="2724"/>
                    </a:lnTo>
                    <a:lnTo>
                      <a:pt x="504" y="2721"/>
                    </a:lnTo>
                    <a:lnTo>
                      <a:pt x="499" y="2716"/>
                    </a:lnTo>
                    <a:lnTo>
                      <a:pt x="485" y="2706"/>
                    </a:lnTo>
                    <a:lnTo>
                      <a:pt x="470" y="2698"/>
                    </a:lnTo>
                    <a:lnTo>
                      <a:pt x="462" y="2694"/>
                    </a:lnTo>
                    <a:lnTo>
                      <a:pt x="462" y="2694"/>
                    </a:lnTo>
                    <a:lnTo>
                      <a:pt x="461" y="2694"/>
                    </a:lnTo>
                    <a:lnTo>
                      <a:pt x="461" y="2695"/>
                    </a:lnTo>
                    <a:lnTo>
                      <a:pt x="461" y="2699"/>
                    </a:lnTo>
                    <a:lnTo>
                      <a:pt x="463" y="2710"/>
                    </a:lnTo>
                    <a:lnTo>
                      <a:pt x="464" y="2716"/>
                    </a:lnTo>
                    <a:lnTo>
                      <a:pt x="464" y="2723"/>
                    </a:lnTo>
                    <a:lnTo>
                      <a:pt x="462" y="2729"/>
                    </a:lnTo>
                    <a:lnTo>
                      <a:pt x="461" y="2733"/>
                    </a:lnTo>
                    <a:lnTo>
                      <a:pt x="459" y="2735"/>
                    </a:lnTo>
                    <a:lnTo>
                      <a:pt x="459" y="2735"/>
                    </a:lnTo>
                    <a:lnTo>
                      <a:pt x="451" y="2741"/>
                    </a:lnTo>
                    <a:lnTo>
                      <a:pt x="447" y="2743"/>
                    </a:lnTo>
                    <a:lnTo>
                      <a:pt x="444" y="2743"/>
                    </a:lnTo>
                    <a:lnTo>
                      <a:pt x="443" y="2742"/>
                    </a:lnTo>
                    <a:lnTo>
                      <a:pt x="453" y="2759"/>
                    </a:lnTo>
                    <a:lnTo>
                      <a:pt x="453" y="2759"/>
                    </a:lnTo>
                    <a:lnTo>
                      <a:pt x="459" y="2763"/>
                    </a:lnTo>
                    <a:lnTo>
                      <a:pt x="475" y="2774"/>
                    </a:lnTo>
                    <a:lnTo>
                      <a:pt x="484" y="2779"/>
                    </a:lnTo>
                    <a:lnTo>
                      <a:pt x="494" y="2785"/>
                    </a:lnTo>
                    <a:lnTo>
                      <a:pt x="503" y="2788"/>
                    </a:lnTo>
                    <a:lnTo>
                      <a:pt x="506" y="2789"/>
                    </a:lnTo>
                    <a:lnTo>
                      <a:pt x="510" y="2789"/>
                    </a:lnTo>
                    <a:lnTo>
                      <a:pt x="510" y="2789"/>
                    </a:lnTo>
                    <a:lnTo>
                      <a:pt x="516" y="2788"/>
                    </a:lnTo>
                    <a:lnTo>
                      <a:pt x="519" y="2786"/>
                    </a:lnTo>
                    <a:lnTo>
                      <a:pt x="521" y="2784"/>
                    </a:lnTo>
                    <a:lnTo>
                      <a:pt x="521" y="2782"/>
                    </a:lnTo>
                    <a:lnTo>
                      <a:pt x="519" y="2778"/>
                    </a:lnTo>
                    <a:lnTo>
                      <a:pt x="517" y="2775"/>
                    </a:lnTo>
                    <a:lnTo>
                      <a:pt x="512" y="2772"/>
                    </a:lnTo>
                    <a:lnTo>
                      <a:pt x="507" y="2769"/>
                    </a:lnTo>
                    <a:lnTo>
                      <a:pt x="507" y="2769"/>
                    </a:lnTo>
                    <a:close/>
                    <a:moveTo>
                      <a:pt x="577" y="2777"/>
                    </a:moveTo>
                    <a:lnTo>
                      <a:pt x="577" y="2777"/>
                    </a:lnTo>
                    <a:lnTo>
                      <a:pt x="559" y="2777"/>
                    </a:lnTo>
                    <a:lnTo>
                      <a:pt x="553" y="2778"/>
                    </a:lnTo>
                    <a:lnTo>
                      <a:pt x="547" y="2781"/>
                    </a:lnTo>
                    <a:lnTo>
                      <a:pt x="537" y="2783"/>
                    </a:lnTo>
                    <a:lnTo>
                      <a:pt x="537" y="2783"/>
                    </a:lnTo>
                    <a:lnTo>
                      <a:pt x="537" y="2786"/>
                    </a:lnTo>
                    <a:lnTo>
                      <a:pt x="540" y="2793"/>
                    </a:lnTo>
                    <a:lnTo>
                      <a:pt x="542" y="2796"/>
                    </a:lnTo>
                    <a:lnTo>
                      <a:pt x="545" y="2799"/>
                    </a:lnTo>
                    <a:lnTo>
                      <a:pt x="549" y="2801"/>
                    </a:lnTo>
                    <a:lnTo>
                      <a:pt x="556" y="2803"/>
                    </a:lnTo>
                    <a:lnTo>
                      <a:pt x="556" y="2803"/>
                    </a:lnTo>
                    <a:lnTo>
                      <a:pt x="562" y="2805"/>
                    </a:lnTo>
                    <a:lnTo>
                      <a:pt x="568" y="2803"/>
                    </a:lnTo>
                    <a:lnTo>
                      <a:pt x="572" y="2803"/>
                    </a:lnTo>
                    <a:lnTo>
                      <a:pt x="576" y="2802"/>
                    </a:lnTo>
                    <a:lnTo>
                      <a:pt x="580" y="2798"/>
                    </a:lnTo>
                    <a:lnTo>
                      <a:pt x="585" y="2795"/>
                    </a:lnTo>
                    <a:lnTo>
                      <a:pt x="585" y="2795"/>
                    </a:lnTo>
                    <a:lnTo>
                      <a:pt x="588" y="2793"/>
                    </a:lnTo>
                    <a:lnTo>
                      <a:pt x="589" y="2790"/>
                    </a:lnTo>
                    <a:lnTo>
                      <a:pt x="590" y="2787"/>
                    </a:lnTo>
                    <a:lnTo>
                      <a:pt x="589" y="2785"/>
                    </a:lnTo>
                    <a:lnTo>
                      <a:pt x="588" y="2782"/>
                    </a:lnTo>
                    <a:lnTo>
                      <a:pt x="585" y="2779"/>
                    </a:lnTo>
                    <a:lnTo>
                      <a:pt x="581" y="2778"/>
                    </a:lnTo>
                    <a:lnTo>
                      <a:pt x="577" y="2777"/>
                    </a:lnTo>
                    <a:lnTo>
                      <a:pt x="577" y="2777"/>
                    </a:lnTo>
                    <a:close/>
                    <a:moveTo>
                      <a:pt x="632" y="2794"/>
                    </a:moveTo>
                    <a:lnTo>
                      <a:pt x="632" y="2794"/>
                    </a:lnTo>
                    <a:lnTo>
                      <a:pt x="626" y="2794"/>
                    </a:lnTo>
                    <a:lnTo>
                      <a:pt x="620" y="2796"/>
                    </a:lnTo>
                    <a:lnTo>
                      <a:pt x="615" y="2799"/>
                    </a:lnTo>
                    <a:lnTo>
                      <a:pt x="610" y="2802"/>
                    </a:lnTo>
                    <a:lnTo>
                      <a:pt x="605" y="2808"/>
                    </a:lnTo>
                    <a:lnTo>
                      <a:pt x="603" y="2811"/>
                    </a:lnTo>
                    <a:lnTo>
                      <a:pt x="603" y="2811"/>
                    </a:lnTo>
                    <a:lnTo>
                      <a:pt x="600" y="2821"/>
                    </a:lnTo>
                    <a:lnTo>
                      <a:pt x="595" y="2830"/>
                    </a:lnTo>
                    <a:lnTo>
                      <a:pt x="591" y="2836"/>
                    </a:lnTo>
                    <a:lnTo>
                      <a:pt x="585" y="2842"/>
                    </a:lnTo>
                    <a:lnTo>
                      <a:pt x="585" y="2842"/>
                    </a:lnTo>
                    <a:lnTo>
                      <a:pt x="583" y="2843"/>
                    </a:lnTo>
                    <a:lnTo>
                      <a:pt x="582" y="2845"/>
                    </a:lnTo>
                    <a:lnTo>
                      <a:pt x="582" y="2846"/>
                    </a:lnTo>
                    <a:lnTo>
                      <a:pt x="584" y="2847"/>
                    </a:lnTo>
                    <a:lnTo>
                      <a:pt x="590" y="2850"/>
                    </a:lnTo>
                    <a:lnTo>
                      <a:pt x="600" y="2855"/>
                    </a:lnTo>
                    <a:lnTo>
                      <a:pt x="600" y="2855"/>
                    </a:lnTo>
                    <a:lnTo>
                      <a:pt x="605" y="2857"/>
                    </a:lnTo>
                    <a:lnTo>
                      <a:pt x="608" y="2859"/>
                    </a:lnTo>
                    <a:lnTo>
                      <a:pt x="613" y="2861"/>
                    </a:lnTo>
                    <a:lnTo>
                      <a:pt x="615" y="2862"/>
                    </a:lnTo>
                    <a:lnTo>
                      <a:pt x="617" y="2861"/>
                    </a:lnTo>
                    <a:lnTo>
                      <a:pt x="626" y="2856"/>
                    </a:lnTo>
                    <a:lnTo>
                      <a:pt x="626" y="2856"/>
                    </a:lnTo>
                    <a:lnTo>
                      <a:pt x="632" y="2850"/>
                    </a:lnTo>
                    <a:lnTo>
                      <a:pt x="638" y="2845"/>
                    </a:lnTo>
                    <a:lnTo>
                      <a:pt x="642" y="2838"/>
                    </a:lnTo>
                    <a:lnTo>
                      <a:pt x="646" y="2831"/>
                    </a:lnTo>
                    <a:lnTo>
                      <a:pt x="651" y="2824"/>
                    </a:lnTo>
                    <a:lnTo>
                      <a:pt x="653" y="2818"/>
                    </a:lnTo>
                    <a:lnTo>
                      <a:pt x="654" y="2811"/>
                    </a:lnTo>
                    <a:lnTo>
                      <a:pt x="654" y="2807"/>
                    </a:lnTo>
                    <a:lnTo>
                      <a:pt x="654" y="2807"/>
                    </a:lnTo>
                    <a:lnTo>
                      <a:pt x="652" y="2799"/>
                    </a:lnTo>
                    <a:lnTo>
                      <a:pt x="650" y="2797"/>
                    </a:lnTo>
                    <a:lnTo>
                      <a:pt x="649" y="2796"/>
                    </a:lnTo>
                    <a:lnTo>
                      <a:pt x="645" y="2795"/>
                    </a:lnTo>
                    <a:lnTo>
                      <a:pt x="642" y="2794"/>
                    </a:lnTo>
                    <a:lnTo>
                      <a:pt x="632" y="2794"/>
                    </a:lnTo>
                    <a:lnTo>
                      <a:pt x="632" y="2794"/>
                    </a:lnTo>
                    <a:close/>
                    <a:moveTo>
                      <a:pt x="721" y="2807"/>
                    </a:moveTo>
                    <a:lnTo>
                      <a:pt x="721" y="2807"/>
                    </a:lnTo>
                    <a:lnTo>
                      <a:pt x="716" y="2805"/>
                    </a:lnTo>
                    <a:lnTo>
                      <a:pt x="712" y="2803"/>
                    </a:lnTo>
                    <a:lnTo>
                      <a:pt x="704" y="2805"/>
                    </a:lnTo>
                    <a:lnTo>
                      <a:pt x="698" y="2806"/>
                    </a:lnTo>
                    <a:lnTo>
                      <a:pt x="696" y="2807"/>
                    </a:lnTo>
                    <a:lnTo>
                      <a:pt x="696" y="2807"/>
                    </a:lnTo>
                    <a:lnTo>
                      <a:pt x="692" y="2808"/>
                    </a:lnTo>
                    <a:lnTo>
                      <a:pt x="689" y="2810"/>
                    </a:lnTo>
                    <a:lnTo>
                      <a:pt x="686" y="2814"/>
                    </a:lnTo>
                    <a:lnTo>
                      <a:pt x="684" y="2819"/>
                    </a:lnTo>
                    <a:lnTo>
                      <a:pt x="682" y="2823"/>
                    </a:lnTo>
                    <a:lnTo>
                      <a:pt x="682" y="2827"/>
                    </a:lnTo>
                    <a:lnTo>
                      <a:pt x="685" y="2832"/>
                    </a:lnTo>
                    <a:lnTo>
                      <a:pt x="689" y="2835"/>
                    </a:lnTo>
                    <a:lnTo>
                      <a:pt x="689" y="2835"/>
                    </a:lnTo>
                    <a:lnTo>
                      <a:pt x="700" y="2844"/>
                    </a:lnTo>
                    <a:lnTo>
                      <a:pt x="712" y="2851"/>
                    </a:lnTo>
                    <a:lnTo>
                      <a:pt x="717" y="2854"/>
                    </a:lnTo>
                    <a:lnTo>
                      <a:pt x="722" y="2854"/>
                    </a:lnTo>
                    <a:lnTo>
                      <a:pt x="723" y="2854"/>
                    </a:lnTo>
                    <a:lnTo>
                      <a:pt x="724" y="2853"/>
                    </a:lnTo>
                    <a:lnTo>
                      <a:pt x="725" y="2850"/>
                    </a:lnTo>
                    <a:lnTo>
                      <a:pt x="725" y="2847"/>
                    </a:lnTo>
                    <a:lnTo>
                      <a:pt x="725" y="2847"/>
                    </a:lnTo>
                    <a:lnTo>
                      <a:pt x="725" y="2834"/>
                    </a:lnTo>
                    <a:lnTo>
                      <a:pt x="726" y="2822"/>
                    </a:lnTo>
                    <a:lnTo>
                      <a:pt x="726" y="2818"/>
                    </a:lnTo>
                    <a:lnTo>
                      <a:pt x="725" y="2813"/>
                    </a:lnTo>
                    <a:lnTo>
                      <a:pt x="724" y="2809"/>
                    </a:lnTo>
                    <a:lnTo>
                      <a:pt x="721" y="2807"/>
                    </a:lnTo>
                    <a:lnTo>
                      <a:pt x="721" y="2807"/>
                    </a:lnTo>
                    <a:close/>
                    <a:moveTo>
                      <a:pt x="940" y="2900"/>
                    </a:moveTo>
                    <a:lnTo>
                      <a:pt x="940" y="2900"/>
                    </a:lnTo>
                    <a:lnTo>
                      <a:pt x="937" y="2899"/>
                    </a:lnTo>
                    <a:lnTo>
                      <a:pt x="932" y="2899"/>
                    </a:lnTo>
                    <a:lnTo>
                      <a:pt x="928" y="2900"/>
                    </a:lnTo>
                    <a:lnTo>
                      <a:pt x="924" y="2902"/>
                    </a:lnTo>
                    <a:lnTo>
                      <a:pt x="917" y="2906"/>
                    </a:lnTo>
                    <a:lnTo>
                      <a:pt x="914" y="2908"/>
                    </a:lnTo>
                    <a:lnTo>
                      <a:pt x="914" y="2908"/>
                    </a:lnTo>
                    <a:lnTo>
                      <a:pt x="914" y="2910"/>
                    </a:lnTo>
                    <a:lnTo>
                      <a:pt x="910" y="2914"/>
                    </a:lnTo>
                    <a:lnTo>
                      <a:pt x="907" y="2916"/>
                    </a:lnTo>
                    <a:lnTo>
                      <a:pt x="903" y="2918"/>
                    </a:lnTo>
                    <a:lnTo>
                      <a:pt x="897" y="2920"/>
                    </a:lnTo>
                    <a:lnTo>
                      <a:pt x="891" y="2921"/>
                    </a:lnTo>
                    <a:lnTo>
                      <a:pt x="891" y="2921"/>
                    </a:lnTo>
                    <a:lnTo>
                      <a:pt x="884" y="2922"/>
                    </a:lnTo>
                    <a:lnTo>
                      <a:pt x="878" y="2921"/>
                    </a:lnTo>
                    <a:lnTo>
                      <a:pt x="869" y="2919"/>
                    </a:lnTo>
                    <a:lnTo>
                      <a:pt x="858" y="2916"/>
                    </a:lnTo>
                    <a:lnTo>
                      <a:pt x="852" y="2914"/>
                    </a:lnTo>
                    <a:lnTo>
                      <a:pt x="844" y="2912"/>
                    </a:lnTo>
                    <a:lnTo>
                      <a:pt x="844" y="2912"/>
                    </a:lnTo>
                    <a:lnTo>
                      <a:pt x="836" y="2910"/>
                    </a:lnTo>
                    <a:lnTo>
                      <a:pt x="829" y="2907"/>
                    </a:lnTo>
                    <a:lnTo>
                      <a:pt x="822" y="2904"/>
                    </a:lnTo>
                    <a:lnTo>
                      <a:pt x="817" y="2899"/>
                    </a:lnTo>
                    <a:lnTo>
                      <a:pt x="809" y="2892"/>
                    </a:lnTo>
                    <a:lnTo>
                      <a:pt x="807" y="2887"/>
                    </a:lnTo>
                    <a:lnTo>
                      <a:pt x="777" y="2900"/>
                    </a:lnTo>
                    <a:lnTo>
                      <a:pt x="777" y="2900"/>
                    </a:lnTo>
                    <a:lnTo>
                      <a:pt x="790" y="2909"/>
                    </a:lnTo>
                    <a:lnTo>
                      <a:pt x="821" y="2927"/>
                    </a:lnTo>
                    <a:lnTo>
                      <a:pt x="838" y="2936"/>
                    </a:lnTo>
                    <a:lnTo>
                      <a:pt x="856" y="2944"/>
                    </a:lnTo>
                    <a:lnTo>
                      <a:pt x="870" y="2950"/>
                    </a:lnTo>
                    <a:lnTo>
                      <a:pt x="876" y="2952"/>
                    </a:lnTo>
                    <a:lnTo>
                      <a:pt x="881" y="2952"/>
                    </a:lnTo>
                    <a:lnTo>
                      <a:pt x="881" y="2952"/>
                    </a:lnTo>
                    <a:lnTo>
                      <a:pt x="893" y="2952"/>
                    </a:lnTo>
                    <a:lnTo>
                      <a:pt x="903" y="2953"/>
                    </a:lnTo>
                    <a:lnTo>
                      <a:pt x="913" y="2955"/>
                    </a:lnTo>
                    <a:lnTo>
                      <a:pt x="922" y="2956"/>
                    </a:lnTo>
                    <a:lnTo>
                      <a:pt x="922" y="2956"/>
                    </a:lnTo>
                    <a:lnTo>
                      <a:pt x="929" y="2956"/>
                    </a:lnTo>
                    <a:lnTo>
                      <a:pt x="934" y="2954"/>
                    </a:lnTo>
                    <a:lnTo>
                      <a:pt x="940" y="2952"/>
                    </a:lnTo>
                    <a:lnTo>
                      <a:pt x="945" y="2948"/>
                    </a:lnTo>
                    <a:lnTo>
                      <a:pt x="953" y="2943"/>
                    </a:lnTo>
                    <a:lnTo>
                      <a:pt x="956" y="2940"/>
                    </a:lnTo>
                    <a:lnTo>
                      <a:pt x="956" y="2940"/>
                    </a:lnTo>
                    <a:lnTo>
                      <a:pt x="955" y="2935"/>
                    </a:lnTo>
                    <a:lnTo>
                      <a:pt x="952" y="2923"/>
                    </a:lnTo>
                    <a:lnTo>
                      <a:pt x="946" y="2910"/>
                    </a:lnTo>
                    <a:lnTo>
                      <a:pt x="944" y="2905"/>
                    </a:lnTo>
                    <a:lnTo>
                      <a:pt x="940" y="2900"/>
                    </a:lnTo>
                    <a:lnTo>
                      <a:pt x="940" y="2900"/>
                    </a:lnTo>
                    <a:close/>
                    <a:moveTo>
                      <a:pt x="987" y="2990"/>
                    </a:moveTo>
                    <a:lnTo>
                      <a:pt x="987" y="2990"/>
                    </a:lnTo>
                    <a:lnTo>
                      <a:pt x="982" y="2986"/>
                    </a:lnTo>
                    <a:lnTo>
                      <a:pt x="978" y="2983"/>
                    </a:lnTo>
                    <a:lnTo>
                      <a:pt x="971" y="2981"/>
                    </a:lnTo>
                    <a:lnTo>
                      <a:pt x="965" y="2981"/>
                    </a:lnTo>
                    <a:lnTo>
                      <a:pt x="951" y="2980"/>
                    </a:lnTo>
                    <a:lnTo>
                      <a:pt x="936" y="2979"/>
                    </a:lnTo>
                    <a:lnTo>
                      <a:pt x="936" y="2979"/>
                    </a:lnTo>
                    <a:lnTo>
                      <a:pt x="943" y="2987"/>
                    </a:lnTo>
                    <a:lnTo>
                      <a:pt x="959" y="3002"/>
                    </a:lnTo>
                    <a:lnTo>
                      <a:pt x="979" y="3019"/>
                    </a:lnTo>
                    <a:lnTo>
                      <a:pt x="989" y="3026"/>
                    </a:lnTo>
                    <a:lnTo>
                      <a:pt x="997" y="3030"/>
                    </a:lnTo>
                    <a:lnTo>
                      <a:pt x="997" y="3030"/>
                    </a:lnTo>
                    <a:lnTo>
                      <a:pt x="1007" y="3035"/>
                    </a:lnTo>
                    <a:lnTo>
                      <a:pt x="1012" y="3037"/>
                    </a:lnTo>
                    <a:lnTo>
                      <a:pt x="1015" y="3038"/>
                    </a:lnTo>
                    <a:lnTo>
                      <a:pt x="1018" y="3038"/>
                    </a:lnTo>
                    <a:lnTo>
                      <a:pt x="1018" y="3038"/>
                    </a:lnTo>
                    <a:lnTo>
                      <a:pt x="1023" y="3036"/>
                    </a:lnTo>
                    <a:lnTo>
                      <a:pt x="1023" y="3035"/>
                    </a:lnTo>
                    <a:lnTo>
                      <a:pt x="1024" y="3034"/>
                    </a:lnTo>
                    <a:lnTo>
                      <a:pt x="1022" y="3029"/>
                    </a:lnTo>
                    <a:lnTo>
                      <a:pt x="1017" y="3022"/>
                    </a:lnTo>
                    <a:lnTo>
                      <a:pt x="1017" y="3022"/>
                    </a:lnTo>
                    <a:lnTo>
                      <a:pt x="1011" y="3013"/>
                    </a:lnTo>
                    <a:lnTo>
                      <a:pt x="1002" y="3005"/>
                    </a:lnTo>
                    <a:lnTo>
                      <a:pt x="994" y="2998"/>
                    </a:lnTo>
                    <a:lnTo>
                      <a:pt x="987" y="2990"/>
                    </a:lnTo>
                    <a:lnTo>
                      <a:pt x="987" y="2990"/>
                    </a:lnTo>
                    <a:close/>
                    <a:moveTo>
                      <a:pt x="1110" y="3018"/>
                    </a:moveTo>
                    <a:lnTo>
                      <a:pt x="1100" y="3036"/>
                    </a:lnTo>
                    <a:lnTo>
                      <a:pt x="1100" y="3036"/>
                    </a:lnTo>
                    <a:lnTo>
                      <a:pt x="1112" y="3051"/>
                    </a:lnTo>
                    <a:lnTo>
                      <a:pt x="1112" y="3051"/>
                    </a:lnTo>
                    <a:lnTo>
                      <a:pt x="1114" y="3053"/>
                    </a:lnTo>
                    <a:lnTo>
                      <a:pt x="1115" y="3054"/>
                    </a:lnTo>
                    <a:lnTo>
                      <a:pt x="1118" y="3054"/>
                    </a:lnTo>
                    <a:lnTo>
                      <a:pt x="1120" y="3053"/>
                    </a:lnTo>
                    <a:lnTo>
                      <a:pt x="1125" y="3051"/>
                    </a:lnTo>
                    <a:lnTo>
                      <a:pt x="1132" y="3049"/>
                    </a:lnTo>
                    <a:lnTo>
                      <a:pt x="1132" y="3049"/>
                    </a:lnTo>
                    <a:lnTo>
                      <a:pt x="1135" y="3049"/>
                    </a:lnTo>
                    <a:lnTo>
                      <a:pt x="1137" y="3048"/>
                    </a:lnTo>
                    <a:lnTo>
                      <a:pt x="1138" y="3046"/>
                    </a:lnTo>
                    <a:lnTo>
                      <a:pt x="1138" y="3043"/>
                    </a:lnTo>
                    <a:lnTo>
                      <a:pt x="1137" y="3038"/>
                    </a:lnTo>
                    <a:lnTo>
                      <a:pt x="1135" y="3029"/>
                    </a:lnTo>
                    <a:lnTo>
                      <a:pt x="1135" y="3029"/>
                    </a:lnTo>
                    <a:lnTo>
                      <a:pt x="1134" y="3025"/>
                    </a:lnTo>
                    <a:lnTo>
                      <a:pt x="1132" y="3022"/>
                    </a:lnTo>
                    <a:lnTo>
                      <a:pt x="1129" y="3020"/>
                    </a:lnTo>
                    <a:lnTo>
                      <a:pt x="1125" y="3019"/>
                    </a:lnTo>
                    <a:lnTo>
                      <a:pt x="1118" y="3019"/>
                    </a:lnTo>
                    <a:lnTo>
                      <a:pt x="1110" y="3018"/>
                    </a:lnTo>
                    <a:lnTo>
                      <a:pt x="1110" y="3018"/>
                    </a:lnTo>
                    <a:close/>
                    <a:moveTo>
                      <a:pt x="1362" y="3071"/>
                    </a:moveTo>
                    <a:lnTo>
                      <a:pt x="1362" y="3071"/>
                    </a:lnTo>
                    <a:lnTo>
                      <a:pt x="1352" y="3072"/>
                    </a:lnTo>
                    <a:lnTo>
                      <a:pt x="1343" y="3073"/>
                    </a:lnTo>
                    <a:lnTo>
                      <a:pt x="1332" y="3075"/>
                    </a:lnTo>
                    <a:lnTo>
                      <a:pt x="1332" y="3075"/>
                    </a:lnTo>
                    <a:lnTo>
                      <a:pt x="1329" y="3079"/>
                    </a:lnTo>
                    <a:lnTo>
                      <a:pt x="1325" y="3082"/>
                    </a:lnTo>
                    <a:lnTo>
                      <a:pt x="1318" y="3086"/>
                    </a:lnTo>
                    <a:lnTo>
                      <a:pt x="1317" y="3087"/>
                    </a:lnTo>
                    <a:lnTo>
                      <a:pt x="1316" y="3089"/>
                    </a:lnTo>
                    <a:lnTo>
                      <a:pt x="1317" y="3091"/>
                    </a:lnTo>
                    <a:lnTo>
                      <a:pt x="1322" y="3092"/>
                    </a:lnTo>
                    <a:lnTo>
                      <a:pt x="1322" y="3092"/>
                    </a:lnTo>
                    <a:lnTo>
                      <a:pt x="1330" y="3097"/>
                    </a:lnTo>
                    <a:lnTo>
                      <a:pt x="1338" y="3099"/>
                    </a:lnTo>
                    <a:lnTo>
                      <a:pt x="1344" y="3100"/>
                    </a:lnTo>
                    <a:lnTo>
                      <a:pt x="1350" y="3100"/>
                    </a:lnTo>
                    <a:lnTo>
                      <a:pt x="1350" y="3100"/>
                    </a:lnTo>
                    <a:lnTo>
                      <a:pt x="1355" y="3100"/>
                    </a:lnTo>
                    <a:lnTo>
                      <a:pt x="1361" y="3100"/>
                    </a:lnTo>
                    <a:lnTo>
                      <a:pt x="1364" y="3100"/>
                    </a:lnTo>
                    <a:lnTo>
                      <a:pt x="1366" y="3099"/>
                    </a:lnTo>
                    <a:lnTo>
                      <a:pt x="1368" y="3097"/>
                    </a:lnTo>
                    <a:lnTo>
                      <a:pt x="1371" y="3095"/>
                    </a:lnTo>
                    <a:lnTo>
                      <a:pt x="1371" y="3095"/>
                    </a:lnTo>
                    <a:lnTo>
                      <a:pt x="1372" y="3090"/>
                    </a:lnTo>
                    <a:lnTo>
                      <a:pt x="1373" y="3087"/>
                    </a:lnTo>
                    <a:lnTo>
                      <a:pt x="1373" y="3083"/>
                    </a:lnTo>
                    <a:lnTo>
                      <a:pt x="1372" y="3079"/>
                    </a:lnTo>
                    <a:lnTo>
                      <a:pt x="1371" y="3076"/>
                    </a:lnTo>
                    <a:lnTo>
                      <a:pt x="1368" y="3074"/>
                    </a:lnTo>
                    <a:lnTo>
                      <a:pt x="1365" y="3072"/>
                    </a:lnTo>
                    <a:lnTo>
                      <a:pt x="1362" y="3071"/>
                    </a:lnTo>
                    <a:lnTo>
                      <a:pt x="1362" y="3071"/>
                    </a:lnTo>
                    <a:close/>
                    <a:moveTo>
                      <a:pt x="1476" y="3075"/>
                    </a:moveTo>
                    <a:lnTo>
                      <a:pt x="1476" y="3075"/>
                    </a:lnTo>
                    <a:lnTo>
                      <a:pt x="1466" y="3075"/>
                    </a:lnTo>
                    <a:lnTo>
                      <a:pt x="1458" y="3074"/>
                    </a:lnTo>
                    <a:lnTo>
                      <a:pt x="1455" y="3074"/>
                    </a:lnTo>
                    <a:lnTo>
                      <a:pt x="1452" y="3074"/>
                    </a:lnTo>
                    <a:lnTo>
                      <a:pt x="1450" y="3076"/>
                    </a:lnTo>
                    <a:lnTo>
                      <a:pt x="1449" y="3078"/>
                    </a:lnTo>
                    <a:lnTo>
                      <a:pt x="1449" y="3078"/>
                    </a:lnTo>
                    <a:lnTo>
                      <a:pt x="1447" y="3082"/>
                    </a:lnTo>
                    <a:lnTo>
                      <a:pt x="1445" y="3084"/>
                    </a:lnTo>
                    <a:lnTo>
                      <a:pt x="1439" y="3088"/>
                    </a:lnTo>
                    <a:lnTo>
                      <a:pt x="1433" y="3091"/>
                    </a:lnTo>
                    <a:lnTo>
                      <a:pt x="1433" y="3091"/>
                    </a:lnTo>
                    <a:lnTo>
                      <a:pt x="1424" y="3095"/>
                    </a:lnTo>
                    <a:lnTo>
                      <a:pt x="1416" y="3097"/>
                    </a:lnTo>
                    <a:lnTo>
                      <a:pt x="1414" y="3098"/>
                    </a:lnTo>
                    <a:lnTo>
                      <a:pt x="1414" y="3100"/>
                    </a:lnTo>
                    <a:lnTo>
                      <a:pt x="1416" y="3102"/>
                    </a:lnTo>
                    <a:lnTo>
                      <a:pt x="1423" y="3106"/>
                    </a:lnTo>
                    <a:lnTo>
                      <a:pt x="1423" y="3106"/>
                    </a:lnTo>
                    <a:lnTo>
                      <a:pt x="1431" y="3109"/>
                    </a:lnTo>
                    <a:lnTo>
                      <a:pt x="1436" y="3111"/>
                    </a:lnTo>
                    <a:lnTo>
                      <a:pt x="1446" y="3112"/>
                    </a:lnTo>
                    <a:lnTo>
                      <a:pt x="1449" y="3112"/>
                    </a:lnTo>
                    <a:lnTo>
                      <a:pt x="1452" y="3113"/>
                    </a:lnTo>
                    <a:lnTo>
                      <a:pt x="1456" y="3115"/>
                    </a:lnTo>
                    <a:lnTo>
                      <a:pt x="1459" y="3119"/>
                    </a:lnTo>
                    <a:lnTo>
                      <a:pt x="1459" y="3119"/>
                    </a:lnTo>
                    <a:lnTo>
                      <a:pt x="1463" y="3123"/>
                    </a:lnTo>
                    <a:lnTo>
                      <a:pt x="1467" y="3124"/>
                    </a:lnTo>
                    <a:lnTo>
                      <a:pt x="1471" y="3125"/>
                    </a:lnTo>
                    <a:lnTo>
                      <a:pt x="1474" y="3124"/>
                    </a:lnTo>
                    <a:lnTo>
                      <a:pt x="1478" y="3122"/>
                    </a:lnTo>
                    <a:lnTo>
                      <a:pt x="1480" y="3119"/>
                    </a:lnTo>
                    <a:lnTo>
                      <a:pt x="1482" y="3113"/>
                    </a:lnTo>
                    <a:lnTo>
                      <a:pt x="1483" y="3108"/>
                    </a:lnTo>
                    <a:lnTo>
                      <a:pt x="1483" y="3108"/>
                    </a:lnTo>
                    <a:lnTo>
                      <a:pt x="1483" y="3101"/>
                    </a:lnTo>
                    <a:lnTo>
                      <a:pt x="1485" y="3095"/>
                    </a:lnTo>
                    <a:lnTo>
                      <a:pt x="1487" y="3085"/>
                    </a:lnTo>
                    <a:lnTo>
                      <a:pt x="1487" y="3080"/>
                    </a:lnTo>
                    <a:lnTo>
                      <a:pt x="1486" y="3077"/>
                    </a:lnTo>
                    <a:lnTo>
                      <a:pt x="1482" y="3076"/>
                    </a:lnTo>
                    <a:lnTo>
                      <a:pt x="1476" y="3075"/>
                    </a:lnTo>
                    <a:lnTo>
                      <a:pt x="1476" y="3075"/>
                    </a:lnTo>
                    <a:close/>
                    <a:moveTo>
                      <a:pt x="1740" y="3007"/>
                    </a:moveTo>
                    <a:lnTo>
                      <a:pt x="1740" y="3007"/>
                    </a:lnTo>
                    <a:lnTo>
                      <a:pt x="1734" y="3007"/>
                    </a:lnTo>
                    <a:lnTo>
                      <a:pt x="1727" y="3010"/>
                    </a:lnTo>
                    <a:lnTo>
                      <a:pt x="1723" y="3013"/>
                    </a:lnTo>
                    <a:lnTo>
                      <a:pt x="1719" y="3016"/>
                    </a:lnTo>
                    <a:lnTo>
                      <a:pt x="1710" y="3025"/>
                    </a:lnTo>
                    <a:lnTo>
                      <a:pt x="1705" y="3029"/>
                    </a:lnTo>
                    <a:lnTo>
                      <a:pt x="1701" y="3034"/>
                    </a:lnTo>
                    <a:lnTo>
                      <a:pt x="1701" y="3034"/>
                    </a:lnTo>
                    <a:lnTo>
                      <a:pt x="1696" y="3036"/>
                    </a:lnTo>
                    <a:lnTo>
                      <a:pt x="1691" y="3038"/>
                    </a:lnTo>
                    <a:lnTo>
                      <a:pt x="1688" y="3038"/>
                    </a:lnTo>
                    <a:lnTo>
                      <a:pt x="1685" y="3037"/>
                    </a:lnTo>
                    <a:lnTo>
                      <a:pt x="1677" y="3035"/>
                    </a:lnTo>
                    <a:lnTo>
                      <a:pt x="1673" y="3034"/>
                    </a:lnTo>
                    <a:lnTo>
                      <a:pt x="1667" y="3034"/>
                    </a:lnTo>
                    <a:lnTo>
                      <a:pt x="1667" y="3034"/>
                    </a:lnTo>
                    <a:lnTo>
                      <a:pt x="1662" y="3034"/>
                    </a:lnTo>
                    <a:lnTo>
                      <a:pt x="1658" y="3037"/>
                    </a:lnTo>
                    <a:lnTo>
                      <a:pt x="1653" y="3040"/>
                    </a:lnTo>
                    <a:lnTo>
                      <a:pt x="1651" y="3043"/>
                    </a:lnTo>
                    <a:lnTo>
                      <a:pt x="1647" y="3053"/>
                    </a:lnTo>
                    <a:lnTo>
                      <a:pt x="1644" y="3061"/>
                    </a:lnTo>
                    <a:lnTo>
                      <a:pt x="1644" y="3061"/>
                    </a:lnTo>
                    <a:lnTo>
                      <a:pt x="1642" y="3064"/>
                    </a:lnTo>
                    <a:lnTo>
                      <a:pt x="1638" y="3066"/>
                    </a:lnTo>
                    <a:lnTo>
                      <a:pt x="1632" y="3068"/>
                    </a:lnTo>
                    <a:lnTo>
                      <a:pt x="1625" y="3071"/>
                    </a:lnTo>
                    <a:lnTo>
                      <a:pt x="1606" y="3073"/>
                    </a:lnTo>
                    <a:lnTo>
                      <a:pt x="1584" y="3075"/>
                    </a:lnTo>
                    <a:lnTo>
                      <a:pt x="1584" y="3075"/>
                    </a:lnTo>
                    <a:lnTo>
                      <a:pt x="1575" y="3074"/>
                    </a:lnTo>
                    <a:lnTo>
                      <a:pt x="1566" y="3073"/>
                    </a:lnTo>
                    <a:lnTo>
                      <a:pt x="1562" y="3073"/>
                    </a:lnTo>
                    <a:lnTo>
                      <a:pt x="1558" y="3074"/>
                    </a:lnTo>
                    <a:lnTo>
                      <a:pt x="1558" y="3074"/>
                    </a:lnTo>
                    <a:lnTo>
                      <a:pt x="1556" y="3076"/>
                    </a:lnTo>
                    <a:lnTo>
                      <a:pt x="1555" y="3078"/>
                    </a:lnTo>
                    <a:lnTo>
                      <a:pt x="1555" y="3082"/>
                    </a:lnTo>
                    <a:lnTo>
                      <a:pt x="1557" y="3086"/>
                    </a:lnTo>
                    <a:lnTo>
                      <a:pt x="1559" y="3089"/>
                    </a:lnTo>
                    <a:lnTo>
                      <a:pt x="1565" y="3094"/>
                    </a:lnTo>
                    <a:lnTo>
                      <a:pt x="1570" y="3097"/>
                    </a:lnTo>
                    <a:lnTo>
                      <a:pt x="1577" y="3100"/>
                    </a:lnTo>
                    <a:lnTo>
                      <a:pt x="1577" y="3100"/>
                    </a:lnTo>
                    <a:lnTo>
                      <a:pt x="1586" y="3102"/>
                    </a:lnTo>
                    <a:lnTo>
                      <a:pt x="1594" y="3103"/>
                    </a:lnTo>
                    <a:lnTo>
                      <a:pt x="1614" y="3104"/>
                    </a:lnTo>
                    <a:lnTo>
                      <a:pt x="1635" y="3103"/>
                    </a:lnTo>
                    <a:lnTo>
                      <a:pt x="1654" y="3101"/>
                    </a:lnTo>
                    <a:lnTo>
                      <a:pt x="1654" y="3101"/>
                    </a:lnTo>
                    <a:lnTo>
                      <a:pt x="1663" y="3100"/>
                    </a:lnTo>
                    <a:lnTo>
                      <a:pt x="1671" y="3097"/>
                    </a:lnTo>
                    <a:lnTo>
                      <a:pt x="1677" y="3094"/>
                    </a:lnTo>
                    <a:lnTo>
                      <a:pt x="1684" y="3088"/>
                    </a:lnTo>
                    <a:lnTo>
                      <a:pt x="1695" y="3076"/>
                    </a:lnTo>
                    <a:lnTo>
                      <a:pt x="1705" y="3064"/>
                    </a:lnTo>
                    <a:lnTo>
                      <a:pt x="1705" y="3064"/>
                    </a:lnTo>
                    <a:lnTo>
                      <a:pt x="1713" y="3055"/>
                    </a:lnTo>
                    <a:lnTo>
                      <a:pt x="1716" y="3053"/>
                    </a:lnTo>
                    <a:lnTo>
                      <a:pt x="1720" y="3052"/>
                    </a:lnTo>
                    <a:lnTo>
                      <a:pt x="1728" y="3050"/>
                    </a:lnTo>
                    <a:lnTo>
                      <a:pt x="1745" y="3047"/>
                    </a:lnTo>
                    <a:lnTo>
                      <a:pt x="1745" y="3047"/>
                    </a:lnTo>
                    <a:lnTo>
                      <a:pt x="1753" y="3043"/>
                    </a:lnTo>
                    <a:lnTo>
                      <a:pt x="1761" y="3040"/>
                    </a:lnTo>
                    <a:lnTo>
                      <a:pt x="1767" y="3037"/>
                    </a:lnTo>
                    <a:lnTo>
                      <a:pt x="1771" y="3032"/>
                    </a:lnTo>
                    <a:lnTo>
                      <a:pt x="1773" y="3028"/>
                    </a:lnTo>
                    <a:lnTo>
                      <a:pt x="1773" y="3023"/>
                    </a:lnTo>
                    <a:lnTo>
                      <a:pt x="1772" y="3017"/>
                    </a:lnTo>
                    <a:lnTo>
                      <a:pt x="1771" y="3010"/>
                    </a:lnTo>
                    <a:lnTo>
                      <a:pt x="1771" y="3010"/>
                    </a:lnTo>
                    <a:lnTo>
                      <a:pt x="1768" y="3004"/>
                    </a:lnTo>
                    <a:lnTo>
                      <a:pt x="1765" y="3002"/>
                    </a:lnTo>
                    <a:lnTo>
                      <a:pt x="1762" y="3001"/>
                    </a:lnTo>
                    <a:lnTo>
                      <a:pt x="1760" y="3002"/>
                    </a:lnTo>
                    <a:lnTo>
                      <a:pt x="1751" y="3005"/>
                    </a:lnTo>
                    <a:lnTo>
                      <a:pt x="1746" y="3006"/>
                    </a:lnTo>
                    <a:lnTo>
                      <a:pt x="1740" y="3007"/>
                    </a:lnTo>
                    <a:lnTo>
                      <a:pt x="1740" y="3007"/>
                    </a:lnTo>
                    <a:close/>
                    <a:moveTo>
                      <a:pt x="1951" y="2990"/>
                    </a:moveTo>
                    <a:lnTo>
                      <a:pt x="1951" y="2990"/>
                    </a:lnTo>
                    <a:lnTo>
                      <a:pt x="1950" y="2990"/>
                    </a:lnTo>
                    <a:lnTo>
                      <a:pt x="1950" y="2988"/>
                    </a:lnTo>
                    <a:lnTo>
                      <a:pt x="1951" y="2982"/>
                    </a:lnTo>
                    <a:lnTo>
                      <a:pt x="1952" y="2979"/>
                    </a:lnTo>
                    <a:lnTo>
                      <a:pt x="1951" y="2975"/>
                    </a:lnTo>
                    <a:lnTo>
                      <a:pt x="1948" y="2970"/>
                    </a:lnTo>
                    <a:lnTo>
                      <a:pt x="1942" y="2965"/>
                    </a:lnTo>
                    <a:lnTo>
                      <a:pt x="1942" y="2965"/>
                    </a:lnTo>
                    <a:lnTo>
                      <a:pt x="1930" y="2957"/>
                    </a:lnTo>
                    <a:lnTo>
                      <a:pt x="1921" y="2952"/>
                    </a:lnTo>
                    <a:lnTo>
                      <a:pt x="1916" y="2951"/>
                    </a:lnTo>
                    <a:lnTo>
                      <a:pt x="1912" y="2951"/>
                    </a:lnTo>
                    <a:lnTo>
                      <a:pt x="1906" y="2951"/>
                    </a:lnTo>
                    <a:lnTo>
                      <a:pt x="1900" y="2952"/>
                    </a:lnTo>
                    <a:lnTo>
                      <a:pt x="1900" y="2952"/>
                    </a:lnTo>
                    <a:lnTo>
                      <a:pt x="1893" y="2953"/>
                    </a:lnTo>
                    <a:lnTo>
                      <a:pt x="1888" y="2953"/>
                    </a:lnTo>
                    <a:lnTo>
                      <a:pt x="1878" y="2952"/>
                    </a:lnTo>
                    <a:lnTo>
                      <a:pt x="1873" y="2952"/>
                    </a:lnTo>
                    <a:lnTo>
                      <a:pt x="1870" y="2953"/>
                    </a:lnTo>
                    <a:lnTo>
                      <a:pt x="1867" y="2955"/>
                    </a:lnTo>
                    <a:lnTo>
                      <a:pt x="1865" y="2960"/>
                    </a:lnTo>
                    <a:lnTo>
                      <a:pt x="1865" y="2960"/>
                    </a:lnTo>
                    <a:lnTo>
                      <a:pt x="1860" y="2972"/>
                    </a:lnTo>
                    <a:lnTo>
                      <a:pt x="1856" y="2980"/>
                    </a:lnTo>
                    <a:lnTo>
                      <a:pt x="1855" y="2983"/>
                    </a:lnTo>
                    <a:lnTo>
                      <a:pt x="1854" y="2987"/>
                    </a:lnTo>
                    <a:lnTo>
                      <a:pt x="1855" y="2988"/>
                    </a:lnTo>
                    <a:lnTo>
                      <a:pt x="1858" y="2990"/>
                    </a:lnTo>
                    <a:lnTo>
                      <a:pt x="1858" y="2990"/>
                    </a:lnTo>
                    <a:lnTo>
                      <a:pt x="1866" y="2991"/>
                    </a:lnTo>
                    <a:lnTo>
                      <a:pt x="1872" y="2993"/>
                    </a:lnTo>
                    <a:lnTo>
                      <a:pt x="1875" y="2995"/>
                    </a:lnTo>
                    <a:lnTo>
                      <a:pt x="1876" y="2996"/>
                    </a:lnTo>
                    <a:lnTo>
                      <a:pt x="1873" y="3000"/>
                    </a:lnTo>
                    <a:lnTo>
                      <a:pt x="1869" y="3003"/>
                    </a:lnTo>
                    <a:lnTo>
                      <a:pt x="1869" y="3003"/>
                    </a:lnTo>
                    <a:lnTo>
                      <a:pt x="1864" y="3005"/>
                    </a:lnTo>
                    <a:lnTo>
                      <a:pt x="1859" y="3007"/>
                    </a:lnTo>
                    <a:lnTo>
                      <a:pt x="1852" y="3010"/>
                    </a:lnTo>
                    <a:lnTo>
                      <a:pt x="1849" y="3011"/>
                    </a:lnTo>
                    <a:lnTo>
                      <a:pt x="1848" y="3013"/>
                    </a:lnTo>
                    <a:lnTo>
                      <a:pt x="1848" y="3016"/>
                    </a:lnTo>
                    <a:lnTo>
                      <a:pt x="1849" y="3022"/>
                    </a:lnTo>
                    <a:lnTo>
                      <a:pt x="1849" y="3022"/>
                    </a:lnTo>
                    <a:lnTo>
                      <a:pt x="1851" y="3028"/>
                    </a:lnTo>
                    <a:lnTo>
                      <a:pt x="1853" y="3032"/>
                    </a:lnTo>
                    <a:lnTo>
                      <a:pt x="1856" y="3041"/>
                    </a:lnTo>
                    <a:lnTo>
                      <a:pt x="1857" y="3044"/>
                    </a:lnTo>
                    <a:lnTo>
                      <a:pt x="1857" y="3048"/>
                    </a:lnTo>
                    <a:lnTo>
                      <a:pt x="1856" y="3051"/>
                    </a:lnTo>
                    <a:lnTo>
                      <a:pt x="1852" y="3053"/>
                    </a:lnTo>
                    <a:lnTo>
                      <a:pt x="1852" y="3053"/>
                    </a:lnTo>
                    <a:lnTo>
                      <a:pt x="1848" y="3056"/>
                    </a:lnTo>
                    <a:lnTo>
                      <a:pt x="1846" y="3060"/>
                    </a:lnTo>
                    <a:lnTo>
                      <a:pt x="1844" y="3064"/>
                    </a:lnTo>
                    <a:lnTo>
                      <a:pt x="1842" y="3065"/>
                    </a:lnTo>
                    <a:lnTo>
                      <a:pt x="1840" y="3065"/>
                    </a:lnTo>
                    <a:lnTo>
                      <a:pt x="1835" y="3064"/>
                    </a:lnTo>
                    <a:lnTo>
                      <a:pt x="1829" y="3061"/>
                    </a:lnTo>
                    <a:lnTo>
                      <a:pt x="1829" y="3061"/>
                    </a:lnTo>
                    <a:lnTo>
                      <a:pt x="1807" y="3051"/>
                    </a:lnTo>
                    <a:lnTo>
                      <a:pt x="1807" y="3051"/>
                    </a:lnTo>
                    <a:lnTo>
                      <a:pt x="1800" y="3052"/>
                    </a:lnTo>
                    <a:lnTo>
                      <a:pt x="1792" y="3056"/>
                    </a:lnTo>
                    <a:lnTo>
                      <a:pt x="1788" y="3060"/>
                    </a:lnTo>
                    <a:lnTo>
                      <a:pt x="1785" y="3063"/>
                    </a:lnTo>
                    <a:lnTo>
                      <a:pt x="1784" y="3067"/>
                    </a:lnTo>
                    <a:lnTo>
                      <a:pt x="1784" y="3071"/>
                    </a:lnTo>
                    <a:lnTo>
                      <a:pt x="1784" y="3071"/>
                    </a:lnTo>
                    <a:lnTo>
                      <a:pt x="1784" y="3078"/>
                    </a:lnTo>
                    <a:lnTo>
                      <a:pt x="1784" y="3085"/>
                    </a:lnTo>
                    <a:lnTo>
                      <a:pt x="1784" y="3086"/>
                    </a:lnTo>
                    <a:lnTo>
                      <a:pt x="1785" y="3088"/>
                    </a:lnTo>
                    <a:lnTo>
                      <a:pt x="1788" y="3089"/>
                    </a:lnTo>
                    <a:lnTo>
                      <a:pt x="1793" y="3090"/>
                    </a:lnTo>
                    <a:lnTo>
                      <a:pt x="1793" y="3090"/>
                    </a:lnTo>
                    <a:lnTo>
                      <a:pt x="1842" y="3096"/>
                    </a:lnTo>
                    <a:lnTo>
                      <a:pt x="1842" y="3096"/>
                    </a:lnTo>
                    <a:lnTo>
                      <a:pt x="1849" y="3097"/>
                    </a:lnTo>
                    <a:lnTo>
                      <a:pt x="1857" y="3099"/>
                    </a:lnTo>
                    <a:lnTo>
                      <a:pt x="1872" y="3103"/>
                    </a:lnTo>
                    <a:lnTo>
                      <a:pt x="1878" y="3103"/>
                    </a:lnTo>
                    <a:lnTo>
                      <a:pt x="1883" y="3101"/>
                    </a:lnTo>
                    <a:lnTo>
                      <a:pt x="1885" y="3100"/>
                    </a:lnTo>
                    <a:lnTo>
                      <a:pt x="1888" y="3098"/>
                    </a:lnTo>
                    <a:lnTo>
                      <a:pt x="1891" y="3091"/>
                    </a:lnTo>
                    <a:lnTo>
                      <a:pt x="1891" y="3091"/>
                    </a:lnTo>
                    <a:lnTo>
                      <a:pt x="1894" y="3085"/>
                    </a:lnTo>
                    <a:lnTo>
                      <a:pt x="1897" y="3080"/>
                    </a:lnTo>
                    <a:lnTo>
                      <a:pt x="1901" y="3078"/>
                    </a:lnTo>
                    <a:lnTo>
                      <a:pt x="1905" y="3077"/>
                    </a:lnTo>
                    <a:lnTo>
                      <a:pt x="1914" y="3075"/>
                    </a:lnTo>
                    <a:lnTo>
                      <a:pt x="1918" y="3073"/>
                    </a:lnTo>
                    <a:lnTo>
                      <a:pt x="1924" y="3068"/>
                    </a:lnTo>
                    <a:lnTo>
                      <a:pt x="1924" y="3068"/>
                    </a:lnTo>
                    <a:lnTo>
                      <a:pt x="1942" y="3048"/>
                    </a:lnTo>
                    <a:lnTo>
                      <a:pt x="1951" y="3040"/>
                    </a:lnTo>
                    <a:lnTo>
                      <a:pt x="1960" y="3035"/>
                    </a:lnTo>
                    <a:lnTo>
                      <a:pt x="1960" y="3035"/>
                    </a:lnTo>
                    <a:lnTo>
                      <a:pt x="1968" y="3030"/>
                    </a:lnTo>
                    <a:lnTo>
                      <a:pt x="1973" y="3027"/>
                    </a:lnTo>
                    <a:lnTo>
                      <a:pt x="1976" y="3025"/>
                    </a:lnTo>
                    <a:lnTo>
                      <a:pt x="1979" y="3020"/>
                    </a:lnTo>
                    <a:lnTo>
                      <a:pt x="1980" y="3017"/>
                    </a:lnTo>
                    <a:lnTo>
                      <a:pt x="1980" y="3012"/>
                    </a:lnTo>
                    <a:lnTo>
                      <a:pt x="1978" y="3005"/>
                    </a:lnTo>
                    <a:lnTo>
                      <a:pt x="1978" y="3005"/>
                    </a:lnTo>
                    <a:lnTo>
                      <a:pt x="1975" y="3000"/>
                    </a:lnTo>
                    <a:lnTo>
                      <a:pt x="1972" y="2995"/>
                    </a:lnTo>
                    <a:lnTo>
                      <a:pt x="1967" y="2992"/>
                    </a:lnTo>
                    <a:lnTo>
                      <a:pt x="1964" y="2991"/>
                    </a:lnTo>
                    <a:lnTo>
                      <a:pt x="1960" y="2990"/>
                    </a:lnTo>
                    <a:lnTo>
                      <a:pt x="1956" y="2989"/>
                    </a:lnTo>
                    <a:lnTo>
                      <a:pt x="1951" y="2990"/>
                    </a:lnTo>
                    <a:lnTo>
                      <a:pt x="1951" y="2990"/>
                    </a:lnTo>
                    <a:close/>
                    <a:moveTo>
                      <a:pt x="2086" y="2970"/>
                    </a:moveTo>
                    <a:lnTo>
                      <a:pt x="2086" y="2970"/>
                    </a:lnTo>
                    <a:lnTo>
                      <a:pt x="2081" y="2964"/>
                    </a:lnTo>
                    <a:lnTo>
                      <a:pt x="2078" y="2963"/>
                    </a:lnTo>
                    <a:lnTo>
                      <a:pt x="2076" y="2964"/>
                    </a:lnTo>
                    <a:lnTo>
                      <a:pt x="2073" y="2966"/>
                    </a:lnTo>
                    <a:lnTo>
                      <a:pt x="2071" y="2968"/>
                    </a:lnTo>
                    <a:lnTo>
                      <a:pt x="2069" y="2969"/>
                    </a:lnTo>
                    <a:lnTo>
                      <a:pt x="2069" y="2969"/>
                    </a:lnTo>
                    <a:lnTo>
                      <a:pt x="2061" y="2971"/>
                    </a:lnTo>
                    <a:lnTo>
                      <a:pt x="2052" y="2975"/>
                    </a:lnTo>
                    <a:lnTo>
                      <a:pt x="2049" y="2975"/>
                    </a:lnTo>
                    <a:lnTo>
                      <a:pt x="2045" y="2974"/>
                    </a:lnTo>
                    <a:lnTo>
                      <a:pt x="2041" y="2972"/>
                    </a:lnTo>
                    <a:lnTo>
                      <a:pt x="2038" y="2969"/>
                    </a:lnTo>
                    <a:lnTo>
                      <a:pt x="2038" y="2969"/>
                    </a:lnTo>
                    <a:lnTo>
                      <a:pt x="2035" y="2966"/>
                    </a:lnTo>
                    <a:lnTo>
                      <a:pt x="2032" y="2965"/>
                    </a:lnTo>
                    <a:lnTo>
                      <a:pt x="2027" y="2965"/>
                    </a:lnTo>
                    <a:lnTo>
                      <a:pt x="2023" y="2966"/>
                    </a:lnTo>
                    <a:lnTo>
                      <a:pt x="2011" y="2968"/>
                    </a:lnTo>
                    <a:lnTo>
                      <a:pt x="2004" y="2969"/>
                    </a:lnTo>
                    <a:lnTo>
                      <a:pt x="1998" y="2969"/>
                    </a:lnTo>
                    <a:lnTo>
                      <a:pt x="1998" y="2969"/>
                    </a:lnTo>
                    <a:lnTo>
                      <a:pt x="1997" y="2972"/>
                    </a:lnTo>
                    <a:lnTo>
                      <a:pt x="1995" y="2981"/>
                    </a:lnTo>
                    <a:lnTo>
                      <a:pt x="1995" y="2986"/>
                    </a:lnTo>
                    <a:lnTo>
                      <a:pt x="1995" y="2992"/>
                    </a:lnTo>
                    <a:lnTo>
                      <a:pt x="1996" y="2998"/>
                    </a:lnTo>
                    <a:lnTo>
                      <a:pt x="1998" y="3004"/>
                    </a:lnTo>
                    <a:lnTo>
                      <a:pt x="1998" y="3004"/>
                    </a:lnTo>
                    <a:lnTo>
                      <a:pt x="2000" y="3010"/>
                    </a:lnTo>
                    <a:lnTo>
                      <a:pt x="2003" y="3012"/>
                    </a:lnTo>
                    <a:lnTo>
                      <a:pt x="2007" y="3013"/>
                    </a:lnTo>
                    <a:lnTo>
                      <a:pt x="2011" y="3013"/>
                    </a:lnTo>
                    <a:lnTo>
                      <a:pt x="2021" y="3010"/>
                    </a:lnTo>
                    <a:lnTo>
                      <a:pt x="2034" y="3005"/>
                    </a:lnTo>
                    <a:lnTo>
                      <a:pt x="2034" y="3005"/>
                    </a:lnTo>
                    <a:lnTo>
                      <a:pt x="2040" y="3003"/>
                    </a:lnTo>
                    <a:lnTo>
                      <a:pt x="2044" y="3002"/>
                    </a:lnTo>
                    <a:lnTo>
                      <a:pt x="2048" y="2999"/>
                    </a:lnTo>
                    <a:lnTo>
                      <a:pt x="2049" y="2999"/>
                    </a:lnTo>
                    <a:lnTo>
                      <a:pt x="2051" y="2999"/>
                    </a:lnTo>
                    <a:lnTo>
                      <a:pt x="2059" y="3003"/>
                    </a:lnTo>
                    <a:lnTo>
                      <a:pt x="2059" y="3003"/>
                    </a:lnTo>
                    <a:lnTo>
                      <a:pt x="2067" y="3008"/>
                    </a:lnTo>
                    <a:lnTo>
                      <a:pt x="2071" y="3012"/>
                    </a:lnTo>
                    <a:lnTo>
                      <a:pt x="2074" y="3014"/>
                    </a:lnTo>
                    <a:lnTo>
                      <a:pt x="2077" y="3016"/>
                    </a:lnTo>
                    <a:lnTo>
                      <a:pt x="2077" y="3016"/>
                    </a:lnTo>
                    <a:lnTo>
                      <a:pt x="2080" y="3016"/>
                    </a:lnTo>
                    <a:lnTo>
                      <a:pt x="2082" y="3016"/>
                    </a:lnTo>
                    <a:lnTo>
                      <a:pt x="2086" y="3013"/>
                    </a:lnTo>
                    <a:lnTo>
                      <a:pt x="2099" y="3000"/>
                    </a:lnTo>
                    <a:lnTo>
                      <a:pt x="2099" y="3000"/>
                    </a:lnTo>
                    <a:lnTo>
                      <a:pt x="2102" y="2995"/>
                    </a:lnTo>
                    <a:lnTo>
                      <a:pt x="2104" y="2992"/>
                    </a:lnTo>
                    <a:lnTo>
                      <a:pt x="2102" y="2989"/>
                    </a:lnTo>
                    <a:lnTo>
                      <a:pt x="2100" y="2987"/>
                    </a:lnTo>
                    <a:lnTo>
                      <a:pt x="2094" y="2980"/>
                    </a:lnTo>
                    <a:lnTo>
                      <a:pt x="2090" y="2976"/>
                    </a:lnTo>
                    <a:lnTo>
                      <a:pt x="2086" y="2970"/>
                    </a:lnTo>
                    <a:lnTo>
                      <a:pt x="2086" y="2970"/>
                    </a:lnTo>
                    <a:close/>
                    <a:moveTo>
                      <a:pt x="2226" y="2927"/>
                    </a:moveTo>
                    <a:lnTo>
                      <a:pt x="2226" y="2927"/>
                    </a:lnTo>
                    <a:lnTo>
                      <a:pt x="2200" y="2929"/>
                    </a:lnTo>
                    <a:lnTo>
                      <a:pt x="2186" y="2929"/>
                    </a:lnTo>
                    <a:lnTo>
                      <a:pt x="2186" y="2929"/>
                    </a:lnTo>
                    <a:lnTo>
                      <a:pt x="2182" y="2932"/>
                    </a:lnTo>
                    <a:lnTo>
                      <a:pt x="2178" y="2935"/>
                    </a:lnTo>
                    <a:lnTo>
                      <a:pt x="2172" y="2940"/>
                    </a:lnTo>
                    <a:lnTo>
                      <a:pt x="2170" y="2942"/>
                    </a:lnTo>
                    <a:lnTo>
                      <a:pt x="2170" y="2945"/>
                    </a:lnTo>
                    <a:lnTo>
                      <a:pt x="2171" y="2950"/>
                    </a:lnTo>
                    <a:lnTo>
                      <a:pt x="2174" y="2955"/>
                    </a:lnTo>
                    <a:lnTo>
                      <a:pt x="2174" y="2955"/>
                    </a:lnTo>
                    <a:lnTo>
                      <a:pt x="2179" y="2959"/>
                    </a:lnTo>
                    <a:lnTo>
                      <a:pt x="2182" y="2962"/>
                    </a:lnTo>
                    <a:lnTo>
                      <a:pt x="2189" y="2964"/>
                    </a:lnTo>
                    <a:lnTo>
                      <a:pt x="2191" y="2966"/>
                    </a:lnTo>
                    <a:lnTo>
                      <a:pt x="2192" y="2968"/>
                    </a:lnTo>
                    <a:lnTo>
                      <a:pt x="2194" y="2974"/>
                    </a:lnTo>
                    <a:lnTo>
                      <a:pt x="2195" y="2982"/>
                    </a:lnTo>
                    <a:lnTo>
                      <a:pt x="2195" y="2982"/>
                    </a:lnTo>
                    <a:lnTo>
                      <a:pt x="2195" y="2992"/>
                    </a:lnTo>
                    <a:lnTo>
                      <a:pt x="2195" y="3001"/>
                    </a:lnTo>
                    <a:lnTo>
                      <a:pt x="2194" y="3014"/>
                    </a:lnTo>
                    <a:lnTo>
                      <a:pt x="2194" y="3018"/>
                    </a:lnTo>
                    <a:lnTo>
                      <a:pt x="2195" y="3022"/>
                    </a:lnTo>
                    <a:lnTo>
                      <a:pt x="2200" y="3024"/>
                    </a:lnTo>
                    <a:lnTo>
                      <a:pt x="2205" y="3025"/>
                    </a:lnTo>
                    <a:lnTo>
                      <a:pt x="2205" y="3025"/>
                    </a:lnTo>
                    <a:lnTo>
                      <a:pt x="2213" y="3024"/>
                    </a:lnTo>
                    <a:lnTo>
                      <a:pt x="2219" y="3022"/>
                    </a:lnTo>
                    <a:lnTo>
                      <a:pt x="2225" y="3018"/>
                    </a:lnTo>
                    <a:lnTo>
                      <a:pt x="2230" y="3014"/>
                    </a:lnTo>
                    <a:lnTo>
                      <a:pt x="2241" y="3003"/>
                    </a:lnTo>
                    <a:lnTo>
                      <a:pt x="2251" y="2992"/>
                    </a:lnTo>
                    <a:lnTo>
                      <a:pt x="2251" y="2992"/>
                    </a:lnTo>
                    <a:lnTo>
                      <a:pt x="2258" y="2984"/>
                    </a:lnTo>
                    <a:lnTo>
                      <a:pt x="2264" y="2977"/>
                    </a:lnTo>
                    <a:lnTo>
                      <a:pt x="2265" y="2974"/>
                    </a:lnTo>
                    <a:lnTo>
                      <a:pt x="2266" y="2970"/>
                    </a:lnTo>
                    <a:lnTo>
                      <a:pt x="2265" y="2960"/>
                    </a:lnTo>
                    <a:lnTo>
                      <a:pt x="2265" y="2960"/>
                    </a:lnTo>
                    <a:lnTo>
                      <a:pt x="2263" y="2955"/>
                    </a:lnTo>
                    <a:lnTo>
                      <a:pt x="2260" y="2948"/>
                    </a:lnTo>
                    <a:lnTo>
                      <a:pt x="2256" y="2943"/>
                    </a:lnTo>
                    <a:lnTo>
                      <a:pt x="2251" y="2938"/>
                    </a:lnTo>
                    <a:lnTo>
                      <a:pt x="2245" y="2933"/>
                    </a:lnTo>
                    <a:lnTo>
                      <a:pt x="2239" y="2930"/>
                    </a:lnTo>
                    <a:lnTo>
                      <a:pt x="2232" y="2928"/>
                    </a:lnTo>
                    <a:lnTo>
                      <a:pt x="2226" y="2927"/>
                    </a:lnTo>
                    <a:lnTo>
                      <a:pt x="2226" y="2927"/>
                    </a:lnTo>
                    <a:close/>
                    <a:moveTo>
                      <a:pt x="2366" y="2890"/>
                    </a:moveTo>
                    <a:lnTo>
                      <a:pt x="2366" y="2890"/>
                    </a:lnTo>
                    <a:lnTo>
                      <a:pt x="2356" y="2892"/>
                    </a:lnTo>
                    <a:lnTo>
                      <a:pt x="2342" y="2893"/>
                    </a:lnTo>
                    <a:lnTo>
                      <a:pt x="2329" y="2895"/>
                    </a:lnTo>
                    <a:lnTo>
                      <a:pt x="2317" y="2898"/>
                    </a:lnTo>
                    <a:lnTo>
                      <a:pt x="2317" y="2898"/>
                    </a:lnTo>
                    <a:lnTo>
                      <a:pt x="2303" y="2900"/>
                    </a:lnTo>
                    <a:lnTo>
                      <a:pt x="2286" y="2904"/>
                    </a:lnTo>
                    <a:lnTo>
                      <a:pt x="2264" y="2905"/>
                    </a:lnTo>
                    <a:lnTo>
                      <a:pt x="2264" y="2905"/>
                    </a:lnTo>
                    <a:lnTo>
                      <a:pt x="2258" y="2912"/>
                    </a:lnTo>
                    <a:lnTo>
                      <a:pt x="2254" y="2921"/>
                    </a:lnTo>
                    <a:lnTo>
                      <a:pt x="2254" y="2924"/>
                    </a:lnTo>
                    <a:lnTo>
                      <a:pt x="2254" y="2928"/>
                    </a:lnTo>
                    <a:lnTo>
                      <a:pt x="2256" y="2929"/>
                    </a:lnTo>
                    <a:lnTo>
                      <a:pt x="2261" y="2930"/>
                    </a:lnTo>
                    <a:lnTo>
                      <a:pt x="2261" y="2930"/>
                    </a:lnTo>
                    <a:lnTo>
                      <a:pt x="2265" y="2930"/>
                    </a:lnTo>
                    <a:lnTo>
                      <a:pt x="2269" y="2929"/>
                    </a:lnTo>
                    <a:lnTo>
                      <a:pt x="2277" y="2927"/>
                    </a:lnTo>
                    <a:lnTo>
                      <a:pt x="2280" y="2926"/>
                    </a:lnTo>
                    <a:lnTo>
                      <a:pt x="2284" y="2927"/>
                    </a:lnTo>
                    <a:lnTo>
                      <a:pt x="2286" y="2928"/>
                    </a:lnTo>
                    <a:lnTo>
                      <a:pt x="2287" y="2931"/>
                    </a:lnTo>
                    <a:lnTo>
                      <a:pt x="2287" y="2931"/>
                    </a:lnTo>
                    <a:lnTo>
                      <a:pt x="2287" y="2935"/>
                    </a:lnTo>
                    <a:lnTo>
                      <a:pt x="2287" y="2940"/>
                    </a:lnTo>
                    <a:lnTo>
                      <a:pt x="2285" y="2946"/>
                    </a:lnTo>
                    <a:lnTo>
                      <a:pt x="2284" y="2948"/>
                    </a:lnTo>
                    <a:lnTo>
                      <a:pt x="2284" y="2952"/>
                    </a:lnTo>
                    <a:lnTo>
                      <a:pt x="2286" y="2955"/>
                    </a:lnTo>
                    <a:lnTo>
                      <a:pt x="2290" y="2959"/>
                    </a:lnTo>
                    <a:lnTo>
                      <a:pt x="2290" y="2959"/>
                    </a:lnTo>
                    <a:lnTo>
                      <a:pt x="2300" y="2968"/>
                    </a:lnTo>
                    <a:lnTo>
                      <a:pt x="2311" y="2977"/>
                    </a:lnTo>
                    <a:lnTo>
                      <a:pt x="2317" y="2981"/>
                    </a:lnTo>
                    <a:lnTo>
                      <a:pt x="2325" y="2986"/>
                    </a:lnTo>
                    <a:lnTo>
                      <a:pt x="2334" y="2988"/>
                    </a:lnTo>
                    <a:lnTo>
                      <a:pt x="2344" y="2990"/>
                    </a:lnTo>
                    <a:lnTo>
                      <a:pt x="2344" y="2990"/>
                    </a:lnTo>
                    <a:lnTo>
                      <a:pt x="2352" y="2990"/>
                    </a:lnTo>
                    <a:lnTo>
                      <a:pt x="2360" y="2990"/>
                    </a:lnTo>
                    <a:lnTo>
                      <a:pt x="2366" y="2989"/>
                    </a:lnTo>
                    <a:lnTo>
                      <a:pt x="2371" y="2987"/>
                    </a:lnTo>
                    <a:lnTo>
                      <a:pt x="2375" y="2983"/>
                    </a:lnTo>
                    <a:lnTo>
                      <a:pt x="2378" y="2979"/>
                    </a:lnTo>
                    <a:lnTo>
                      <a:pt x="2381" y="2974"/>
                    </a:lnTo>
                    <a:lnTo>
                      <a:pt x="2383" y="2966"/>
                    </a:lnTo>
                    <a:lnTo>
                      <a:pt x="2383" y="2966"/>
                    </a:lnTo>
                    <a:lnTo>
                      <a:pt x="2393" y="2930"/>
                    </a:lnTo>
                    <a:lnTo>
                      <a:pt x="2396" y="2914"/>
                    </a:lnTo>
                    <a:lnTo>
                      <a:pt x="2397" y="2900"/>
                    </a:lnTo>
                    <a:lnTo>
                      <a:pt x="2397" y="2900"/>
                    </a:lnTo>
                    <a:lnTo>
                      <a:pt x="2396" y="2897"/>
                    </a:lnTo>
                    <a:lnTo>
                      <a:pt x="2394" y="2894"/>
                    </a:lnTo>
                    <a:lnTo>
                      <a:pt x="2390" y="2892"/>
                    </a:lnTo>
                    <a:lnTo>
                      <a:pt x="2386" y="2890"/>
                    </a:lnTo>
                    <a:lnTo>
                      <a:pt x="2382" y="2889"/>
                    </a:lnTo>
                    <a:lnTo>
                      <a:pt x="2376" y="2889"/>
                    </a:lnTo>
                    <a:lnTo>
                      <a:pt x="2366" y="2890"/>
                    </a:lnTo>
                    <a:lnTo>
                      <a:pt x="2366" y="2890"/>
                    </a:lnTo>
                    <a:close/>
                    <a:moveTo>
                      <a:pt x="2482" y="2899"/>
                    </a:moveTo>
                    <a:lnTo>
                      <a:pt x="2482" y="2899"/>
                    </a:lnTo>
                    <a:lnTo>
                      <a:pt x="2471" y="2897"/>
                    </a:lnTo>
                    <a:lnTo>
                      <a:pt x="2462" y="2895"/>
                    </a:lnTo>
                    <a:lnTo>
                      <a:pt x="2430" y="2892"/>
                    </a:lnTo>
                    <a:lnTo>
                      <a:pt x="2430" y="2892"/>
                    </a:lnTo>
                    <a:lnTo>
                      <a:pt x="2428" y="2897"/>
                    </a:lnTo>
                    <a:lnTo>
                      <a:pt x="2425" y="2903"/>
                    </a:lnTo>
                    <a:lnTo>
                      <a:pt x="2425" y="2908"/>
                    </a:lnTo>
                    <a:lnTo>
                      <a:pt x="2425" y="2908"/>
                    </a:lnTo>
                    <a:lnTo>
                      <a:pt x="2425" y="2911"/>
                    </a:lnTo>
                    <a:lnTo>
                      <a:pt x="2428" y="2915"/>
                    </a:lnTo>
                    <a:lnTo>
                      <a:pt x="2433" y="2923"/>
                    </a:lnTo>
                    <a:lnTo>
                      <a:pt x="2438" y="2932"/>
                    </a:lnTo>
                    <a:lnTo>
                      <a:pt x="2441" y="2935"/>
                    </a:lnTo>
                    <a:lnTo>
                      <a:pt x="2441" y="2938"/>
                    </a:lnTo>
                    <a:lnTo>
                      <a:pt x="2441" y="2938"/>
                    </a:lnTo>
                    <a:lnTo>
                      <a:pt x="2441" y="2943"/>
                    </a:lnTo>
                    <a:lnTo>
                      <a:pt x="2443" y="2953"/>
                    </a:lnTo>
                    <a:lnTo>
                      <a:pt x="2444" y="2957"/>
                    </a:lnTo>
                    <a:lnTo>
                      <a:pt x="2447" y="2962"/>
                    </a:lnTo>
                    <a:lnTo>
                      <a:pt x="2450" y="2966"/>
                    </a:lnTo>
                    <a:lnTo>
                      <a:pt x="2456" y="2968"/>
                    </a:lnTo>
                    <a:lnTo>
                      <a:pt x="2456" y="2968"/>
                    </a:lnTo>
                    <a:lnTo>
                      <a:pt x="2461" y="2969"/>
                    </a:lnTo>
                    <a:lnTo>
                      <a:pt x="2467" y="2969"/>
                    </a:lnTo>
                    <a:lnTo>
                      <a:pt x="2472" y="2968"/>
                    </a:lnTo>
                    <a:lnTo>
                      <a:pt x="2479" y="2966"/>
                    </a:lnTo>
                    <a:lnTo>
                      <a:pt x="2489" y="2963"/>
                    </a:lnTo>
                    <a:lnTo>
                      <a:pt x="2495" y="2959"/>
                    </a:lnTo>
                    <a:lnTo>
                      <a:pt x="2495" y="2959"/>
                    </a:lnTo>
                    <a:lnTo>
                      <a:pt x="2497" y="2957"/>
                    </a:lnTo>
                    <a:lnTo>
                      <a:pt x="2498" y="2955"/>
                    </a:lnTo>
                    <a:lnTo>
                      <a:pt x="2503" y="2945"/>
                    </a:lnTo>
                    <a:lnTo>
                      <a:pt x="2505" y="2933"/>
                    </a:lnTo>
                    <a:lnTo>
                      <a:pt x="2506" y="2917"/>
                    </a:lnTo>
                    <a:lnTo>
                      <a:pt x="2506" y="2917"/>
                    </a:lnTo>
                    <a:lnTo>
                      <a:pt x="2506" y="2909"/>
                    </a:lnTo>
                    <a:lnTo>
                      <a:pt x="2505" y="2905"/>
                    </a:lnTo>
                    <a:lnTo>
                      <a:pt x="2503" y="2903"/>
                    </a:lnTo>
                    <a:lnTo>
                      <a:pt x="2499" y="2902"/>
                    </a:lnTo>
                    <a:lnTo>
                      <a:pt x="2492" y="2900"/>
                    </a:lnTo>
                    <a:lnTo>
                      <a:pt x="2487" y="2900"/>
                    </a:lnTo>
                    <a:lnTo>
                      <a:pt x="2482" y="2899"/>
                    </a:lnTo>
                    <a:lnTo>
                      <a:pt x="2482" y="2899"/>
                    </a:lnTo>
                    <a:close/>
                    <a:moveTo>
                      <a:pt x="3328" y="3038"/>
                    </a:moveTo>
                    <a:lnTo>
                      <a:pt x="3328" y="3038"/>
                    </a:lnTo>
                    <a:lnTo>
                      <a:pt x="3317" y="3047"/>
                    </a:lnTo>
                    <a:lnTo>
                      <a:pt x="3303" y="3055"/>
                    </a:lnTo>
                    <a:lnTo>
                      <a:pt x="3286" y="3065"/>
                    </a:lnTo>
                    <a:lnTo>
                      <a:pt x="3286" y="3065"/>
                    </a:lnTo>
                    <a:lnTo>
                      <a:pt x="3281" y="3068"/>
                    </a:lnTo>
                    <a:lnTo>
                      <a:pt x="3277" y="3072"/>
                    </a:lnTo>
                    <a:lnTo>
                      <a:pt x="3272" y="3075"/>
                    </a:lnTo>
                    <a:lnTo>
                      <a:pt x="3269" y="3076"/>
                    </a:lnTo>
                    <a:lnTo>
                      <a:pt x="3268" y="3078"/>
                    </a:lnTo>
                    <a:lnTo>
                      <a:pt x="3269" y="3080"/>
                    </a:lnTo>
                    <a:lnTo>
                      <a:pt x="3272" y="3084"/>
                    </a:lnTo>
                    <a:lnTo>
                      <a:pt x="3272" y="3084"/>
                    </a:lnTo>
                    <a:lnTo>
                      <a:pt x="3277" y="3092"/>
                    </a:lnTo>
                    <a:lnTo>
                      <a:pt x="3284" y="3098"/>
                    </a:lnTo>
                    <a:lnTo>
                      <a:pt x="3287" y="3100"/>
                    </a:lnTo>
                    <a:lnTo>
                      <a:pt x="3291" y="3101"/>
                    </a:lnTo>
                    <a:lnTo>
                      <a:pt x="3296" y="3102"/>
                    </a:lnTo>
                    <a:lnTo>
                      <a:pt x="3300" y="3103"/>
                    </a:lnTo>
                    <a:lnTo>
                      <a:pt x="3300" y="3103"/>
                    </a:lnTo>
                    <a:lnTo>
                      <a:pt x="3311" y="3102"/>
                    </a:lnTo>
                    <a:lnTo>
                      <a:pt x="3321" y="3099"/>
                    </a:lnTo>
                    <a:lnTo>
                      <a:pt x="3325" y="3097"/>
                    </a:lnTo>
                    <a:lnTo>
                      <a:pt x="3329" y="3094"/>
                    </a:lnTo>
                    <a:lnTo>
                      <a:pt x="3333" y="3090"/>
                    </a:lnTo>
                    <a:lnTo>
                      <a:pt x="3335" y="3087"/>
                    </a:lnTo>
                    <a:lnTo>
                      <a:pt x="3335" y="3087"/>
                    </a:lnTo>
                    <a:lnTo>
                      <a:pt x="3339" y="3077"/>
                    </a:lnTo>
                    <a:lnTo>
                      <a:pt x="3344" y="3065"/>
                    </a:lnTo>
                    <a:lnTo>
                      <a:pt x="3346" y="3053"/>
                    </a:lnTo>
                    <a:lnTo>
                      <a:pt x="3347" y="3044"/>
                    </a:lnTo>
                    <a:lnTo>
                      <a:pt x="3347" y="3044"/>
                    </a:lnTo>
                    <a:lnTo>
                      <a:pt x="3347" y="3042"/>
                    </a:lnTo>
                    <a:lnTo>
                      <a:pt x="3345" y="3039"/>
                    </a:lnTo>
                    <a:lnTo>
                      <a:pt x="3344" y="3037"/>
                    </a:lnTo>
                    <a:lnTo>
                      <a:pt x="3341" y="3035"/>
                    </a:lnTo>
                    <a:lnTo>
                      <a:pt x="3338" y="3034"/>
                    </a:lnTo>
                    <a:lnTo>
                      <a:pt x="3335" y="3034"/>
                    </a:lnTo>
                    <a:lnTo>
                      <a:pt x="3332" y="3035"/>
                    </a:lnTo>
                    <a:lnTo>
                      <a:pt x="3328" y="3038"/>
                    </a:lnTo>
                    <a:lnTo>
                      <a:pt x="3328" y="3038"/>
                    </a:lnTo>
                    <a:close/>
                    <a:moveTo>
                      <a:pt x="3491" y="2916"/>
                    </a:moveTo>
                    <a:lnTo>
                      <a:pt x="3491" y="2916"/>
                    </a:lnTo>
                    <a:lnTo>
                      <a:pt x="3448" y="2922"/>
                    </a:lnTo>
                    <a:lnTo>
                      <a:pt x="3448" y="2922"/>
                    </a:lnTo>
                    <a:lnTo>
                      <a:pt x="3442" y="2929"/>
                    </a:lnTo>
                    <a:lnTo>
                      <a:pt x="3439" y="2934"/>
                    </a:lnTo>
                    <a:lnTo>
                      <a:pt x="3436" y="2940"/>
                    </a:lnTo>
                    <a:lnTo>
                      <a:pt x="3434" y="2946"/>
                    </a:lnTo>
                    <a:lnTo>
                      <a:pt x="3434" y="2946"/>
                    </a:lnTo>
                    <a:lnTo>
                      <a:pt x="3433" y="2953"/>
                    </a:lnTo>
                    <a:lnTo>
                      <a:pt x="3433" y="2956"/>
                    </a:lnTo>
                    <a:lnTo>
                      <a:pt x="3434" y="2959"/>
                    </a:lnTo>
                    <a:lnTo>
                      <a:pt x="3435" y="2963"/>
                    </a:lnTo>
                    <a:lnTo>
                      <a:pt x="3437" y="2965"/>
                    </a:lnTo>
                    <a:lnTo>
                      <a:pt x="3441" y="2967"/>
                    </a:lnTo>
                    <a:lnTo>
                      <a:pt x="3444" y="2968"/>
                    </a:lnTo>
                    <a:lnTo>
                      <a:pt x="3444" y="2968"/>
                    </a:lnTo>
                    <a:lnTo>
                      <a:pt x="3461" y="2970"/>
                    </a:lnTo>
                    <a:lnTo>
                      <a:pt x="3469" y="2970"/>
                    </a:lnTo>
                    <a:lnTo>
                      <a:pt x="3472" y="2969"/>
                    </a:lnTo>
                    <a:lnTo>
                      <a:pt x="3475" y="2968"/>
                    </a:lnTo>
                    <a:lnTo>
                      <a:pt x="3475" y="2968"/>
                    </a:lnTo>
                    <a:lnTo>
                      <a:pt x="3478" y="2966"/>
                    </a:lnTo>
                    <a:lnTo>
                      <a:pt x="3480" y="2963"/>
                    </a:lnTo>
                    <a:lnTo>
                      <a:pt x="3483" y="2956"/>
                    </a:lnTo>
                    <a:lnTo>
                      <a:pt x="3485" y="2948"/>
                    </a:lnTo>
                    <a:lnTo>
                      <a:pt x="3487" y="2940"/>
                    </a:lnTo>
                    <a:lnTo>
                      <a:pt x="3487" y="2940"/>
                    </a:lnTo>
                    <a:lnTo>
                      <a:pt x="3488" y="2936"/>
                    </a:lnTo>
                    <a:lnTo>
                      <a:pt x="3491" y="2931"/>
                    </a:lnTo>
                    <a:lnTo>
                      <a:pt x="3497" y="2922"/>
                    </a:lnTo>
                    <a:lnTo>
                      <a:pt x="3500" y="2919"/>
                    </a:lnTo>
                    <a:lnTo>
                      <a:pt x="3500" y="2916"/>
                    </a:lnTo>
                    <a:lnTo>
                      <a:pt x="3499" y="2916"/>
                    </a:lnTo>
                    <a:lnTo>
                      <a:pt x="3497" y="2915"/>
                    </a:lnTo>
                    <a:lnTo>
                      <a:pt x="3491" y="2916"/>
                    </a:lnTo>
                    <a:lnTo>
                      <a:pt x="3491" y="2916"/>
                    </a:lnTo>
                    <a:close/>
                    <a:moveTo>
                      <a:pt x="3774" y="2755"/>
                    </a:moveTo>
                    <a:lnTo>
                      <a:pt x="3774" y="2755"/>
                    </a:lnTo>
                    <a:lnTo>
                      <a:pt x="3772" y="2754"/>
                    </a:lnTo>
                    <a:lnTo>
                      <a:pt x="3767" y="2752"/>
                    </a:lnTo>
                    <a:lnTo>
                      <a:pt x="3761" y="2748"/>
                    </a:lnTo>
                    <a:lnTo>
                      <a:pt x="3758" y="2745"/>
                    </a:lnTo>
                    <a:lnTo>
                      <a:pt x="3757" y="2741"/>
                    </a:lnTo>
                    <a:lnTo>
                      <a:pt x="3757" y="2741"/>
                    </a:lnTo>
                    <a:lnTo>
                      <a:pt x="3755" y="2737"/>
                    </a:lnTo>
                    <a:lnTo>
                      <a:pt x="3752" y="2734"/>
                    </a:lnTo>
                    <a:lnTo>
                      <a:pt x="3744" y="2727"/>
                    </a:lnTo>
                    <a:lnTo>
                      <a:pt x="3734" y="2723"/>
                    </a:lnTo>
                    <a:lnTo>
                      <a:pt x="3728" y="2721"/>
                    </a:lnTo>
                    <a:lnTo>
                      <a:pt x="3728" y="2721"/>
                    </a:lnTo>
                    <a:lnTo>
                      <a:pt x="3720" y="2719"/>
                    </a:lnTo>
                    <a:lnTo>
                      <a:pt x="3716" y="2719"/>
                    </a:lnTo>
                    <a:lnTo>
                      <a:pt x="3710" y="2721"/>
                    </a:lnTo>
                    <a:lnTo>
                      <a:pt x="3710" y="2721"/>
                    </a:lnTo>
                    <a:lnTo>
                      <a:pt x="3705" y="2724"/>
                    </a:lnTo>
                    <a:lnTo>
                      <a:pt x="3700" y="2726"/>
                    </a:lnTo>
                    <a:lnTo>
                      <a:pt x="3697" y="2727"/>
                    </a:lnTo>
                    <a:lnTo>
                      <a:pt x="3694" y="2727"/>
                    </a:lnTo>
                    <a:lnTo>
                      <a:pt x="3690" y="2726"/>
                    </a:lnTo>
                    <a:lnTo>
                      <a:pt x="3687" y="2724"/>
                    </a:lnTo>
                    <a:lnTo>
                      <a:pt x="3687" y="2724"/>
                    </a:lnTo>
                    <a:lnTo>
                      <a:pt x="3683" y="2719"/>
                    </a:lnTo>
                    <a:lnTo>
                      <a:pt x="3680" y="2715"/>
                    </a:lnTo>
                    <a:lnTo>
                      <a:pt x="3672" y="2705"/>
                    </a:lnTo>
                    <a:lnTo>
                      <a:pt x="3668" y="2701"/>
                    </a:lnTo>
                    <a:lnTo>
                      <a:pt x="3663" y="2699"/>
                    </a:lnTo>
                    <a:lnTo>
                      <a:pt x="3659" y="2698"/>
                    </a:lnTo>
                    <a:lnTo>
                      <a:pt x="3656" y="2699"/>
                    </a:lnTo>
                    <a:lnTo>
                      <a:pt x="3656" y="2699"/>
                    </a:lnTo>
                    <a:lnTo>
                      <a:pt x="3650" y="2700"/>
                    </a:lnTo>
                    <a:lnTo>
                      <a:pt x="3646" y="2700"/>
                    </a:lnTo>
                    <a:lnTo>
                      <a:pt x="3635" y="2697"/>
                    </a:lnTo>
                    <a:lnTo>
                      <a:pt x="3630" y="2694"/>
                    </a:lnTo>
                    <a:lnTo>
                      <a:pt x="3625" y="2694"/>
                    </a:lnTo>
                    <a:lnTo>
                      <a:pt x="3621" y="2695"/>
                    </a:lnTo>
                    <a:lnTo>
                      <a:pt x="3618" y="2698"/>
                    </a:lnTo>
                    <a:lnTo>
                      <a:pt x="3617" y="2700"/>
                    </a:lnTo>
                    <a:lnTo>
                      <a:pt x="3617" y="2700"/>
                    </a:lnTo>
                    <a:lnTo>
                      <a:pt x="3612" y="2710"/>
                    </a:lnTo>
                    <a:lnTo>
                      <a:pt x="3610" y="2714"/>
                    </a:lnTo>
                    <a:lnTo>
                      <a:pt x="3610" y="2716"/>
                    </a:lnTo>
                    <a:lnTo>
                      <a:pt x="3611" y="2717"/>
                    </a:lnTo>
                    <a:lnTo>
                      <a:pt x="3616" y="2724"/>
                    </a:lnTo>
                    <a:lnTo>
                      <a:pt x="3616" y="2724"/>
                    </a:lnTo>
                    <a:lnTo>
                      <a:pt x="3618" y="2727"/>
                    </a:lnTo>
                    <a:lnTo>
                      <a:pt x="3622" y="2728"/>
                    </a:lnTo>
                    <a:lnTo>
                      <a:pt x="3628" y="2731"/>
                    </a:lnTo>
                    <a:lnTo>
                      <a:pt x="3630" y="2735"/>
                    </a:lnTo>
                    <a:lnTo>
                      <a:pt x="3633" y="2738"/>
                    </a:lnTo>
                    <a:lnTo>
                      <a:pt x="3635" y="2743"/>
                    </a:lnTo>
                    <a:lnTo>
                      <a:pt x="3638" y="2751"/>
                    </a:lnTo>
                    <a:lnTo>
                      <a:pt x="3638" y="2751"/>
                    </a:lnTo>
                    <a:lnTo>
                      <a:pt x="3641" y="2765"/>
                    </a:lnTo>
                    <a:lnTo>
                      <a:pt x="3642" y="2771"/>
                    </a:lnTo>
                    <a:lnTo>
                      <a:pt x="3644" y="2774"/>
                    </a:lnTo>
                    <a:lnTo>
                      <a:pt x="3642" y="2777"/>
                    </a:lnTo>
                    <a:lnTo>
                      <a:pt x="3640" y="2779"/>
                    </a:lnTo>
                    <a:lnTo>
                      <a:pt x="3636" y="2782"/>
                    </a:lnTo>
                    <a:lnTo>
                      <a:pt x="3630" y="2785"/>
                    </a:lnTo>
                    <a:lnTo>
                      <a:pt x="3630" y="2785"/>
                    </a:lnTo>
                    <a:lnTo>
                      <a:pt x="3624" y="2787"/>
                    </a:lnTo>
                    <a:lnTo>
                      <a:pt x="3618" y="2790"/>
                    </a:lnTo>
                    <a:lnTo>
                      <a:pt x="3612" y="2796"/>
                    </a:lnTo>
                    <a:lnTo>
                      <a:pt x="3611" y="2796"/>
                    </a:lnTo>
                    <a:lnTo>
                      <a:pt x="3610" y="2795"/>
                    </a:lnTo>
                    <a:lnTo>
                      <a:pt x="3609" y="2791"/>
                    </a:lnTo>
                    <a:lnTo>
                      <a:pt x="3609" y="2785"/>
                    </a:lnTo>
                    <a:lnTo>
                      <a:pt x="3609" y="2785"/>
                    </a:lnTo>
                    <a:lnTo>
                      <a:pt x="3609" y="2777"/>
                    </a:lnTo>
                    <a:lnTo>
                      <a:pt x="3611" y="2772"/>
                    </a:lnTo>
                    <a:lnTo>
                      <a:pt x="3614" y="2763"/>
                    </a:lnTo>
                    <a:lnTo>
                      <a:pt x="3615" y="2760"/>
                    </a:lnTo>
                    <a:lnTo>
                      <a:pt x="3614" y="2757"/>
                    </a:lnTo>
                    <a:lnTo>
                      <a:pt x="3611" y="2752"/>
                    </a:lnTo>
                    <a:lnTo>
                      <a:pt x="3605" y="2748"/>
                    </a:lnTo>
                    <a:lnTo>
                      <a:pt x="3605" y="2748"/>
                    </a:lnTo>
                    <a:lnTo>
                      <a:pt x="3593" y="2739"/>
                    </a:lnTo>
                    <a:lnTo>
                      <a:pt x="3588" y="2735"/>
                    </a:lnTo>
                    <a:lnTo>
                      <a:pt x="3583" y="2733"/>
                    </a:lnTo>
                    <a:lnTo>
                      <a:pt x="3577" y="2730"/>
                    </a:lnTo>
                    <a:lnTo>
                      <a:pt x="3572" y="2729"/>
                    </a:lnTo>
                    <a:lnTo>
                      <a:pt x="3565" y="2730"/>
                    </a:lnTo>
                    <a:lnTo>
                      <a:pt x="3557" y="2733"/>
                    </a:lnTo>
                    <a:lnTo>
                      <a:pt x="3557" y="2733"/>
                    </a:lnTo>
                    <a:lnTo>
                      <a:pt x="3544" y="2737"/>
                    </a:lnTo>
                    <a:lnTo>
                      <a:pt x="3533" y="2740"/>
                    </a:lnTo>
                    <a:lnTo>
                      <a:pt x="3529" y="2742"/>
                    </a:lnTo>
                    <a:lnTo>
                      <a:pt x="3525" y="2747"/>
                    </a:lnTo>
                    <a:lnTo>
                      <a:pt x="3520" y="2751"/>
                    </a:lnTo>
                    <a:lnTo>
                      <a:pt x="3516" y="2759"/>
                    </a:lnTo>
                    <a:lnTo>
                      <a:pt x="3516" y="2759"/>
                    </a:lnTo>
                    <a:lnTo>
                      <a:pt x="3511" y="2765"/>
                    </a:lnTo>
                    <a:lnTo>
                      <a:pt x="3505" y="2770"/>
                    </a:lnTo>
                    <a:lnTo>
                      <a:pt x="3501" y="2773"/>
                    </a:lnTo>
                    <a:lnTo>
                      <a:pt x="3497" y="2774"/>
                    </a:lnTo>
                    <a:lnTo>
                      <a:pt x="3494" y="2776"/>
                    </a:lnTo>
                    <a:lnTo>
                      <a:pt x="3492" y="2777"/>
                    </a:lnTo>
                    <a:lnTo>
                      <a:pt x="3491" y="2781"/>
                    </a:lnTo>
                    <a:lnTo>
                      <a:pt x="3491" y="2785"/>
                    </a:lnTo>
                    <a:lnTo>
                      <a:pt x="3491" y="2785"/>
                    </a:lnTo>
                    <a:lnTo>
                      <a:pt x="3492" y="2790"/>
                    </a:lnTo>
                    <a:lnTo>
                      <a:pt x="3493" y="2790"/>
                    </a:lnTo>
                    <a:lnTo>
                      <a:pt x="3493" y="2790"/>
                    </a:lnTo>
                    <a:lnTo>
                      <a:pt x="3494" y="2790"/>
                    </a:lnTo>
                    <a:lnTo>
                      <a:pt x="3496" y="2793"/>
                    </a:lnTo>
                    <a:lnTo>
                      <a:pt x="3497" y="2796"/>
                    </a:lnTo>
                    <a:lnTo>
                      <a:pt x="3500" y="2803"/>
                    </a:lnTo>
                    <a:lnTo>
                      <a:pt x="3500" y="2803"/>
                    </a:lnTo>
                    <a:lnTo>
                      <a:pt x="3502" y="2811"/>
                    </a:lnTo>
                    <a:lnTo>
                      <a:pt x="3504" y="2817"/>
                    </a:lnTo>
                    <a:lnTo>
                      <a:pt x="3508" y="2823"/>
                    </a:lnTo>
                    <a:lnTo>
                      <a:pt x="3509" y="2824"/>
                    </a:lnTo>
                    <a:lnTo>
                      <a:pt x="3509" y="2825"/>
                    </a:lnTo>
                    <a:lnTo>
                      <a:pt x="3505" y="2829"/>
                    </a:lnTo>
                    <a:lnTo>
                      <a:pt x="3505" y="2829"/>
                    </a:lnTo>
                    <a:lnTo>
                      <a:pt x="3499" y="2833"/>
                    </a:lnTo>
                    <a:lnTo>
                      <a:pt x="3494" y="2836"/>
                    </a:lnTo>
                    <a:lnTo>
                      <a:pt x="3491" y="2839"/>
                    </a:lnTo>
                    <a:lnTo>
                      <a:pt x="3491" y="2839"/>
                    </a:lnTo>
                    <a:lnTo>
                      <a:pt x="3490" y="2845"/>
                    </a:lnTo>
                    <a:lnTo>
                      <a:pt x="3488" y="2849"/>
                    </a:lnTo>
                    <a:lnTo>
                      <a:pt x="3484" y="2858"/>
                    </a:lnTo>
                    <a:lnTo>
                      <a:pt x="3484" y="2861"/>
                    </a:lnTo>
                    <a:lnTo>
                      <a:pt x="3484" y="2865"/>
                    </a:lnTo>
                    <a:lnTo>
                      <a:pt x="3488" y="2868"/>
                    </a:lnTo>
                    <a:lnTo>
                      <a:pt x="3492" y="2870"/>
                    </a:lnTo>
                    <a:lnTo>
                      <a:pt x="3492" y="2870"/>
                    </a:lnTo>
                    <a:lnTo>
                      <a:pt x="3499" y="2872"/>
                    </a:lnTo>
                    <a:lnTo>
                      <a:pt x="3504" y="2873"/>
                    </a:lnTo>
                    <a:lnTo>
                      <a:pt x="3509" y="2872"/>
                    </a:lnTo>
                    <a:lnTo>
                      <a:pt x="3515" y="2872"/>
                    </a:lnTo>
                    <a:lnTo>
                      <a:pt x="3523" y="2869"/>
                    </a:lnTo>
                    <a:lnTo>
                      <a:pt x="3526" y="2868"/>
                    </a:lnTo>
                    <a:lnTo>
                      <a:pt x="3526" y="2868"/>
                    </a:lnTo>
                    <a:lnTo>
                      <a:pt x="3529" y="2866"/>
                    </a:lnTo>
                    <a:lnTo>
                      <a:pt x="3537" y="2862"/>
                    </a:lnTo>
                    <a:lnTo>
                      <a:pt x="3541" y="2861"/>
                    </a:lnTo>
                    <a:lnTo>
                      <a:pt x="3545" y="2861"/>
                    </a:lnTo>
                    <a:lnTo>
                      <a:pt x="3549" y="2862"/>
                    </a:lnTo>
                    <a:lnTo>
                      <a:pt x="3551" y="2865"/>
                    </a:lnTo>
                    <a:lnTo>
                      <a:pt x="3551" y="2865"/>
                    </a:lnTo>
                    <a:lnTo>
                      <a:pt x="3552" y="2868"/>
                    </a:lnTo>
                    <a:lnTo>
                      <a:pt x="3554" y="2870"/>
                    </a:lnTo>
                    <a:lnTo>
                      <a:pt x="3560" y="2874"/>
                    </a:lnTo>
                    <a:lnTo>
                      <a:pt x="3561" y="2877"/>
                    </a:lnTo>
                    <a:lnTo>
                      <a:pt x="3561" y="2880"/>
                    </a:lnTo>
                    <a:lnTo>
                      <a:pt x="3559" y="2884"/>
                    </a:lnTo>
                    <a:lnTo>
                      <a:pt x="3555" y="2890"/>
                    </a:lnTo>
                    <a:lnTo>
                      <a:pt x="3555" y="2890"/>
                    </a:lnTo>
                    <a:lnTo>
                      <a:pt x="3549" y="2895"/>
                    </a:lnTo>
                    <a:lnTo>
                      <a:pt x="3540" y="2899"/>
                    </a:lnTo>
                    <a:lnTo>
                      <a:pt x="3525" y="2908"/>
                    </a:lnTo>
                    <a:lnTo>
                      <a:pt x="3520" y="2911"/>
                    </a:lnTo>
                    <a:lnTo>
                      <a:pt x="3518" y="2912"/>
                    </a:lnTo>
                    <a:lnTo>
                      <a:pt x="3518" y="2915"/>
                    </a:lnTo>
                    <a:lnTo>
                      <a:pt x="3518" y="2916"/>
                    </a:lnTo>
                    <a:lnTo>
                      <a:pt x="3519" y="2917"/>
                    </a:lnTo>
                    <a:lnTo>
                      <a:pt x="3527" y="2918"/>
                    </a:lnTo>
                    <a:lnTo>
                      <a:pt x="3527" y="2918"/>
                    </a:lnTo>
                    <a:lnTo>
                      <a:pt x="3537" y="2919"/>
                    </a:lnTo>
                    <a:lnTo>
                      <a:pt x="3544" y="2919"/>
                    </a:lnTo>
                    <a:lnTo>
                      <a:pt x="3552" y="2918"/>
                    </a:lnTo>
                    <a:lnTo>
                      <a:pt x="3557" y="2916"/>
                    </a:lnTo>
                    <a:lnTo>
                      <a:pt x="3563" y="2914"/>
                    </a:lnTo>
                    <a:lnTo>
                      <a:pt x="3567" y="2909"/>
                    </a:lnTo>
                    <a:lnTo>
                      <a:pt x="3575" y="2903"/>
                    </a:lnTo>
                    <a:lnTo>
                      <a:pt x="3575" y="2903"/>
                    </a:lnTo>
                    <a:lnTo>
                      <a:pt x="3583" y="2893"/>
                    </a:lnTo>
                    <a:lnTo>
                      <a:pt x="3591" y="2882"/>
                    </a:lnTo>
                    <a:lnTo>
                      <a:pt x="3600" y="2872"/>
                    </a:lnTo>
                    <a:lnTo>
                      <a:pt x="3604" y="2868"/>
                    </a:lnTo>
                    <a:lnTo>
                      <a:pt x="3609" y="2865"/>
                    </a:lnTo>
                    <a:lnTo>
                      <a:pt x="3609" y="2865"/>
                    </a:lnTo>
                    <a:lnTo>
                      <a:pt x="3616" y="2858"/>
                    </a:lnTo>
                    <a:lnTo>
                      <a:pt x="3623" y="2853"/>
                    </a:lnTo>
                    <a:lnTo>
                      <a:pt x="3626" y="2850"/>
                    </a:lnTo>
                    <a:lnTo>
                      <a:pt x="3628" y="2850"/>
                    </a:lnTo>
                    <a:lnTo>
                      <a:pt x="3630" y="2850"/>
                    </a:lnTo>
                    <a:lnTo>
                      <a:pt x="3632" y="2853"/>
                    </a:lnTo>
                    <a:lnTo>
                      <a:pt x="3632" y="2853"/>
                    </a:lnTo>
                    <a:lnTo>
                      <a:pt x="3633" y="2856"/>
                    </a:lnTo>
                    <a:lnTo>
                      <a:pt x="3632" y="2859"/>
                    </a:lnTo>
                    <a:lnTo>
                      <a:pt x="3627" y="2865"/>
                    </a:lnTo>
                    <a:lnTo>
                      <a:pt x="3626" y="2867"/>
                    </a:lnTo>
                    <a:lnTo>
                      <a:pt x="3627" y="2868"/>
                    </a:lnTo>
                    <a:lnTo>
                      <a:pt x="3629" y="2870"/>
                    </a:lnTo>
                    <a:lnTo>
                      <a:pt x="3636" y="2872"/>
                    </a:lnTo>
                    <a:lnTo>
                      <a:pt x="3636" y="2872"/>
                    </a:lnTo>
                    <a:lnTo>
                      <a:pt x="3653" y="2874"/>
                    </a:lnTo>
                    <a:lnTo>
                      <a:pt x="3663" y="2874"/>
                    </a:lnTo>
                    <a:lnTo>
                      <a:pt x="3672" y="2874"/>
                    </a:lnTo>
                    <a:lnTo>
                      <a:pt x="3681" y="2873"/>
                    </a:lnTo>
                    <a:lnTo>
                      <a:pt x="3688" y="2871"/>
                    </a:lnTo>
                    <a:lnTo>
                      <a:pt x="3695" y="2869"/>
                    </a:lnTo>
                    <a:lnTo>
                      <a:pt x="3699" y="2865"/>
                    </a:lnTo>
                    <a:lnTo>
                      <a:pt x="3699" y="2865"/>
                    </a:lnTo>
                    <a:lnTo>
                      <a:pt x="3705" y="2856"/>
                    </a:lnTo>
                    <a:lnTo>
                      <a:pt x="3711" y="2848"/>
                    </a:lnTo>
                    <a:lnTo>
                      <a:pt x="3714" y="2845"/>
                    </a:lnTo>
                    <a:lnTo>
                      <a:pt x="3719" y="2842"/>
                    </a:lnTo>
                    <a:lnTo>
                      <a:pt x="3723" y="2841"/>
                    </a:lnTo>
                    <a:lnTo>
                      <a:pt x="3728" y="2839"/>
                    </a:lnTo>
                    <a:lnTo>
                      <a:pt x="3728" y="2839"/>
                    </a:lnTo>
                    <a:lnTo>
                      <a:pt x="3737" y="2839"/>
                    </a:lnTo>
                    <a:lnTo>
                      <a:pt x="3745" y="2838"/>
                    </a:lnTo>
                    <a:lnTo>
                      <a:pt x="3752" y="2838"/>
                    </a:lnTo>
                    <a:lnTo>
                      <a:pt x="3760" y="2839"/>
                    </a:lnTo>
                    <a:lnTo>
                      <a:pt x="3760" y="2839"/>
                    </a:lnTo>
                    <a:lnTo>
                      <a:pt x="3765" y="2841"/>
                    </a:lnTo>
                    <a:lnTo>
                      <a:pt x="3770" y="2839"/>
                    </a:lnTo>
                    <a:lnTo>
                      <a:pt x="3776" y="2838"/>
                    </a:lnTo>
                    <a:lnTo>
                      <a:pt x="3781" y="2836"/>
                    </a:lnTo>
                    <a:lnTo>
                      <a:pt x="3786" y="2834"/>
                    </a:lnTo>
                    <a:lnTo>
                      <a:pt x="3790" y="2831"/>
                    </a:lnTo>
                    <a:lnTo>
                      <a:pt x="3792" y="2829"/>
                    </a:lnTo>
                    <a:lnTo>
                      <a:pt x="3792" y="2825"/>
                    </a:lnTo>
                    <a:lnTo>
                      <a:pt x="3792" y="2825"/>
                    </a:lnTo>
                    <a:lnTo>
                      <a:pt x="3790" y="2823"/>
                    </a:lnTo>
                    <a:lnTo>
                      <a:pt x="3789" y="2823"/>
                    </a:lnTo>
                    <a:lnTo>
                      <a:pt x="3784" y="2822"/>
                    </a:lnTo>
                    <a:lnTo>
                      <a:pt x="3783" y="2821"/>
                    </a:lnTo>
                    <a:lnTo>
                      <a:pt x="3784" y="2820"/>
                    </a:lnTo>
                    <a:lnTo>
                      <a:pt x="3793" y="2809"/>
                    </a:lnTo>
                    <a:lnTo>
                      <a:pt x="3793" y="2809"/>
                    </a:lnTo>
                    <a:lnTo>
                      <a:pt x="3806" y="2796"/>
                    </a:lnTo>
                    <a:lnTo>
                      <a:pt x="3810" y="2789"/>
                    </a:lnTo>
                    <a:lnTo>
                      <a:pt x="3815" y="2784"/>
                    </a:lnTo>
                    <a:lnTo>
                      <a:pt x="3817" y="2779"/>
                    </a:lnTo>
                    <a:lnTo>
                      <a:pt x="3817" y="2774"/>
                    </a:lnTo>
                    <a:lnTo>
                      <a:pt x="3816" y="2771"/>
                    </a:lnTo>
                    <a:lnTo>
                      <a:pt x="3814" y="2767"/>
                    </a:lnTo>
                    <a:lnTo>
                      <a:pt x="3814" y="2767"/>
                    </a:lnTo>
                    <a:lnTo>
                      <a:pt x="3809" y="2764"/>
                    </a:lnTo>
                    <a:lnTo>
                      <a:pt x="3803" y="2762"/>
                    </a:lnTo>
                    <a:lnTo>
                      <a:pt x="3790" y="2758"/>
                    </a:lnTo>
                    <a:lnTo>
                      <a:pt x="3779" y="2757"/>
                    </a:lnTo>
                    <a:lnTo>
                      <a:pt x="3774" y="2755"/>
                    </a:lnTo>
                    <a:lnTo>
                      <a:pt x="3774" y="2755"/>
                    </a:lnTo>
                    <a:close/>
                    <a:moveTo>
                      <a:pt x="3817" y="2624"/>
                    </a:moveTo>
                    <a:lnTo>
                      <a:pt x="3817" y="2624"/>
                    </a:lnTo>
                    <a:lnTo>
                      <a:pt x="3809" y="2618"/>
                    </a:lnTo>
                    <a:lnTo>
                      <a:pt x="3805" y="2617"/>
                    </a:lnTo>
                    <a:lnTo>
                      <a:pt x="3797" y="2616"/>
                    </a:lnTo>
                    <a:lnTo>
                      <a:pt x="3783" y="2612"/>
                    </a:lnTo>
                    <a:lnTo>
                      <a:pt x="3783" y="2612"/>
                    </a:lnTo>
                    <a:lnTo>
                      <a:pt x="3774" y="2609"/>
                    </a:lnTo>
                    <a:lnTo>
                      <a:pt x="3767" y="2609"/>
                    </a:lnTo>
                    <a:lnTo>
                      <a:pt x="3760" y="2612"/>
                    </a:lnTo>
                    <a:lnTo>
                      <a:pt x="3755" y="2615"/>
                    </a:lnTo>
                    <a:lnTo>
                      <a:pt x="3744" y="2622"/>
                    </a:lnTo>
                    <a:lnTo>
                      <a:pt x="3737" y="2626"/>
                    </a:lnTo>
                    <a:lnTo>
                      <a:pt x="3730" y="2629"/>
                    </a:lnTo>
                    <a:lnTo>
                      <a:pt x="3730" y="2629"/>
                    </a:lnTo>
                    <a:lnTo>
                      <a:pt x="3728" y="2631"/>
                    </a:lnTo>
                    <a:lnTo>
                      <a:pt x="3722" y="2639"/>
                    </a:lnTo>
                    <a:lnTo>
                      <a:pt x="3717" y="2650"/>
                    </a:lnTo>
                    <a:lnTo>
                      <a:pt x="3713" y="2656"/>
                    </a:lnTo>
                    <a:lnTo>
                      <a:pt x="3712" y="2664"/>
                    </a:lnTo>
                    <a:lnTo>
                      <a:pt x="3712" y="2664"/>
                    </a:lnTo>
                    <a:lnTo>
                      <a:pt x="3711" y="2670"/>
                    </a:lnTo>
                    <a:lnTo>
                      <a:pt x="3712" y="2676"/>
                    </a:lnTo>
                    <a:lnTo>
                      <a:pt x="3716" y="2679"/>
                    </a:lnTo>
                    <a:lnTo>
                      <a:pt x="3719" y="2682"/>
                    </a:lnTo>
                    <a:lnTo>
                      <a:pt x="3724" y="2683"/>
                    </a:lnTo>
                    <a:lnTo>
                      <a:pt x="3730" y="2686"/>
                    </a:lnTo>
                    <a:lnTo>
                      <a:pt x="3744" y="2687"/>
                    </a:lnTo>
                    <a:lnTo>
                      <a:pt x="3744" y="2687"/>
                    </a:lnTo>
                    <a:lnTo>
                      <a:pt x="3750" y="2688"/>
                    </a:lnTo>
                    <a:lnTo>
                      <a:pt x="3756" y="2688"/>
                    </a:lnTo>
                    <a:lnTo>
                      <a:pt x="3761" y="2687"/>
                    </a:lnTo>
                    <a:lnTo>
                      <a:pt x="3766" y="2685"/>
                    </a:lnTo>
                    <a:lnTo>
                      <a:pt x="3773" y="2679"/>
                    </a:lnTo>
                    <a:lnTo>
                      <a:pt x="3780" y="2673"/>
                    </a:lnTo>
                    <a:lnTo>
                      <a:pt x="3780" y="2673"/>
                    </a:lnTo>
                    <a:lnTo>
                      <a:pt x="3784" y="2669"/>
                    </a:lnTo>
                    <a:lnTo>
                      <a:pt x="3789" y="2667"/>
                    </a:lnTo>
                    <a:lnTo>
                      <a:pt x="3800" y="2665"/>
                    </a:lnTo>
                    <a:lnTo>
                      <a:pt x="3805" y="2664"/>
                    </a:lnTo>
                    <a:lnTo>
                      <a:pt x="3812" y="2662"/>
                    </a:lnTo>
                    <a:lnTo>
                      <a:pt x="3818" y="2658"/>
                    </a:lnTo>
                    <a:lnTo>
                      <a:pt x="3826" y="2654"/>
                    </a:lnTo>
                    <a:lnTo>
                      <a:pt x="3826" y="2654"/>
                    </a:lnTo>
                    <a:lnTo>
                      <a:pt x="3831" y="2649"/>
                    </a:lnTo>
                    <a:lnTo>
                      <a:pt x="3833" y="2643"/>
                    </a:lnTo>
                    <a:lnTo>
                      <a:pt x="3834" y="2640"/>
                    </a:lnTo>
                    <a:lnTo>
                      <a:pt x="3833" y="2637"/>
                    </a:lnTo>
                    <a:lnTo>
                      <a:pt x="3830" y="2633"/>
                    </a:lnTo>
                    <a:lnTo>
                      <a:pt x="3826" y="2630"/>
                    </a:lnTo>
                    <a:lnTo>
                      <a:pt x="3817" y="2624"/>
                    </a:lnTo>
                    <a:lnTo>
                      <a:pt x="3817" y="2624"/>
                    </a:lnTo>
                    <a:close/>
                    <a:moveTo>
                      <a:pt x="1895" y="2324"/>
                    </a:moveTo>
                    <a:lnTo>
                      <a:pt x="1895" y="2324"/>
                    </a:lnTo>
                    <a:lnTo>
                      <a:pt x="1880" y="2318"/>
                    </a:lnTo>
                    <a:lnTo>
                      <a:pt x="1873" y="2316"/>
                    </a:lnTo>
                    <a:lnTo>
                      <a:pt x="1871" y="2314"/>
                    </a:lnTo>
                    <a:lnTo>
                      <a:pt x="1871" y="2313"/>
                    </a:lnTo>
                    <a:lnTo>
                      <a:pt x="1871" y="2313"/>
                    </a:lnTo>
                    <a:lnTo>
                      <a:pt x="1870" y="2312"/>
                    </a:lnTo>
                    <a:lnTo>
                      <a:pt x="1869" y="2311"/>
                    </a:lnTo>
                    <a:lnTo>
                      <a:pt x="1865" y="2308"/>
                    </a:lnTo>
                    <a:lnTo>
                      <a:pt x="1858" y="2307"/>
                    </a:lnTo>
                    <a:lnTo>
                      <a:pt x="1858" y="2307"/>
                    </a:lnTo>
                    <a:lnTo>
                      <a:pt x="1855" y="2311"/>
                    </a:lnTo>
                    <a:lnTo>
                      <a:pt x="1851" y="2313"/>
                    </a:lnTo>
                    <a:lnTo>
                      <a:pt x="1846" y="2315"/>
                    </a:lnTo>
                    <a:lnTo>
                      <a:pt x="1845" y="2316"/>
                    </a:lnTo>
                    <a:lnTo>
                      <a:pt x="1845" y="2319"/>
                    </a:lnTo>
                    <a:lnTo>
                      <a:pt x="1853" y="2335"/>
                    </a:lnTo>
                    <a:lnTo>
                      <a:pt x="1853" y="2335"/>
                    </a:lnTo>
                    <a:lnTo>
                      <a:pt x="1863" y="2352"/>
                    </a:lnTo>
                    <a:lnTo>
                      <a:pt x="1867" y="2357"/>
                    </a:lnTo>
                    <a:lnTo>
                      <a:pt x="1871" y="2362"/>
                    </a:lnTo>
                    <a:lnTo>
                      <a:pt x="1876" y="2364"/>
                    </a:lnTo>
                    <a:lnTo>
                      <a:pt x="1881" y="2366"/>
                    </a:lnTo>
                    <a:lnTo>
                      <a:pt x="1893" y="2368"/>
                    </a:lnTo>
                    <a:lnTo>
                      <a:pt x="1893" y="2368"/>
                    </a:lnTo>
                    <a:lnTo>
                      <a:pt x="1906" y="2370"/>
                    </a:lnTo>
                    <a:lnTo>
                      <a:pt x="1912" y="2372"/>
                    </a:lnTo>
                    <a:lnTo>
                      <a:pt x="1917" y="2372"/>
                    </a:lnTo>
                    <a:lnTo>
                      <a:pt x="1921" y="2370"/>
                    </a:lnTo>
                    <a:lnTo>
                      <a:pt x="1925" y="2367"/>
                    </a:lnTo>
                    <a:lnTo>
                      <a:pt x="1928" y="2364"/>
                    </a:lnTo>
                    <a:lnTo>
                      <a:pt x="1929" y="2357"/>
                    </a:lnTo>
                    <a:lnTo>
                      <a:pt x="1929" y="2357"/>
                    </a:lnTo>
                    <a:lnTo>
                      <a:pt x="1930" y="2344"/>
                    </a:lnTo>
                    <a:lnTo>
                      <a:pt x="1931" y="2333"/>
                    </a:lnTo>
                    <a:lnTo>
                      <a:pt x="1931" y="2329"/>
                    </a:lnTo>
                    <a:lnTo>
                      <a:pt x="1930" y="2326"/>
                    </a:lnTo>
                    <a:lnTo>
                      <a:pt x="1929" y="2325"/>
                    </a:lnTo>
                    <a:lnTo>
                      <a:pt x="1927" y="2324"/>
                    </a:lnTo>
                    <a:lnTo>
                      <a:pt x="1927" y="2324"/>
                    </a:lnTo>
                    <a:lnTo>
                      <a:pt x="1912" y="2325"/>
                    </a:lnTo>
                    <a:lnTo>
                      <a:pt x="1903" y="2325"/>
                    </a:lnTo>
                    <a:lnTo>
                      <a:pt x="1895" y="2324"/>
                    </a:lnTo>
                    <a:lnTo>
                      <a:pt x="1895" y="2324"/>
                    </a:lnTo>
                    <a:close/>
                    <a:moveTo>
                      <a:pt x="1815" y="2144"/>
                    </a:moveTo>
                    <a:lnTo>
                      <a:pt x="1815" y="2144"/>
                    </a:lnTo>
                    <a:lnTo>
                      <a:pt x="1818" y="2146"/>
                    </a:lnTo>
                    <a:lnTo>
                      <a:pt x="1820" y="2147"/>
                    </a:lnTo>
                    <a:lnTo>
                      <a:pt x="1824" y="2147"/>
                    </a:lnTo>
                    <a:lnTo>
                      <a:pt x="1831" y="2147"/>
                    </a:lnTo>
                    <a:lnTo>
                      <a:pt x="1835" y="2147"/>
                    </a:lnTo>
                    <a:lnTo>
                      <a:pt x="1842" y="2148"/>
                    </a:lnTo>
                    <a:lnTo>
                      <a:pt x="1842" y="2148"/>
                    </a:lnTo>
                    <a:lnTo>
                      <a:pt x="1847" y="2150"/>
                    </a:lnTo>
                    <a:lnTo>
                      <a:pt x="1849" y="2152"/>
                    </a:lnTo>
                    <a:lnTo>
                      <a:pt x="1849" y="2155"/>
                    </a:lnTo>
                    <a:lnTo>
                      <a:pt x="1848" y="2157"/>
                    </a:lnTo>
                    <a:lnTo>
                      <a:pt x="1845" y="2163"/>
                    </a:lnTo>
                    <a:lnTo>
                      <a:pt x="1844" y="2167"/>
                    </a:lnTo>
                    <a:lnTo>
                      <a:pt x="1844" y="2171"/>
                    </a:lnTo>
                    <a:lnTo>
                      <a:pt x="1844" y="2171"/>
                    </a:lnTo>
                    <a:lnTo>
                      <a:pt x="1846" y="2174"/>
                    </a:lnTo>
                    <a:lnTo>
                      <a:pt x="1848" y="2177"/>
                    </a:lnTo>
                    <a:lnTo>
                      <a:pt x="1853" y="2180"/>
                    </a:lnTo>
                    <a:lnTo>
                      <a:pt x="1857" y="2181"/>
                    </a:lnTo>
                    <a:lnTo>
                      <a:pt x="1867" y="2182"/>
                    </a:lnTo>
                    <a:lnTo>
                      <a:pt x="1877" y="2182"/>
                    </a:lnTo>
                    <a:lnTo>
                      <a:pt x="1877" y="2182"/>
                    </a:lnTo>
                    <a:lnTo>
                      <a:pt x="1881" y="2182"/>
                    </a:lnTo>
                    <a:lnTo>
                      <a:pt x="1883" y="2181"/>
                    </a:lnTo>
                    <a:lnTo>
                      <a:pt x="1884" y="2180"/>
                    </a:lnTo>
                    <a:lnTo>
                      <a:pt x="1885" y="2177"/>
                    </a:lnTo>
                    <a:lnTo>
                      <a:pt x="1885" y="2172"/>
                    </a:lnTo>
                    <a:lnTo>
                      <a:pt x="1887" y="2163"/>
                    </a:lnTo>
                    <a:lnTo>
                      <a:pt x="1887" y="2163"/>
                    </a:lnTo>
                    <a:lnTo>
                      <a:pt x="1888" y="2159"/>
                    </a:lnTo>
                    <a:lnTo>
                      <a:pt x="1889" y="2156"/>
                    </a:lnTo>
                    <a:lnTo>
                      <a:pt x="1891" y="2155"/>
                    </a:lnTo>
                    <a:lnTo>
                      <a:pt x="1893" y="2153"/>
                    </a:lnTo>
                    <a:lnTo>
                      <a:pt x="1899" y="2152"/>
                    </a:lnTo>
                    <a:lnTo>
                      <a:pt x="1907" y="2150"/>
                    </a:lnTo>
                    <a:lnTo>
                      <a:pt x="1907" y="2150"/>
                    </a:lnTo>
                    <a:lnTo>
                      <a:pt x="1916" y="2146"/>
                    </a:lnTo>
                    <a:lnTo>
                      <a:pt x="1923" y="2143"/>
                    </a:lnTo>
                    <a:lnTo>
                      <a:pt x="1928" y="2136"/>
                    </a:lnTo>
                    <a:lnTo>
                      <a:pt x="1933" y="2127"/>
                    </a:lnTo>
                    <a:lnTo>
                      <a:pt x="1933" y="2127"/>
                    </a:lnTo>
                    <a:lnTo>
                      <a:pt x="1936" y="2122"/>
                    </a:lnTo>
                    <a:lnTo>
                      <a:pt x="1936" y="2117"/>
                    </a:lnTo>
                    <a:lnTo>
                      <a:pt x="1936" y="2113"/>
                    </a:lnTo>
                    <a:lnTo>
                      <a:pt x="1935" y="2109"/>
                    </a:lnTo>
                    <a:lnTo>
                      <a:pt x="1931" y="2100"/>
                    </a:lnTo>
                    <a:lnTo>
                      <a:pt x="1927" y="2091"/>
                    </a:lnTo>
                    <a:lnTo>
                      <a:pt x="1927" y="2091"/>
                    </a:lnTo>
                    <a:lnTo>
                      <a:pt x="1925" y="2088"/>
                    </a:lnTo>
                    <a:lnTo>
                      <a:pt x="1921" y="2086"/>
                    </a:lnTo>
                    <a:lnTo>
                      <a:pt x="1917" y="2085"/>
                    </a:lnTo>
                    <a:lnTo>
                      <a:pt x="1913" y="2086"/>
                    </a:lnTo>
                    <a:lnTo>
                      <a:pt x="1905" y="2089"/>
                    </a:lnTo>
                    <a:lnTo>
                      <a:pt x="1900" y="2094"/>
                    </a:lnTo>
                    <a:lnTo>
                      <a:pt x="1900" y="2094"/>
                    </a:lnTo>
                    <a:lnTo>
                      <a:pt x="1892" y="2098"/>
                    </a:lnTo>
                    <a:lnTo>
                      <a:pt x="1879" y="2104"/>
                    </a:lnTo>
                    <a:lnTo>
                      <a:pt x="1865" y="2110"/>
                    </a:lnTo>
                    <a:lnTo>
                      <a:pt x="1859" y="2111"/>
                    </a:lnTo>
                    <a:lnTo>
                      <a:pt x="1856" y="2112"/>
                    </a:lnTo>
                    <a:lnTo>
                      <a:pt x="1856" y="2112"/>
                    </a:lnTo>
                    <a:lnTo>
                      <a:pt x="1835" y="2112"/>
                    </a:lnTo>
                    <a:lnTo>
                      <a:pt x="1809" y="2111"/>
                    </a:lnTo>
                    <a:lnTo>
                      <a:pt x="1809" y="2111"/>
                    </a:lnTo>
                    <a:lnTo>
                      <a:pt x="1805" y="2114"/>
                    </a:lnTo>
                    <a:lnTo>
                      <a:pt x="1803" y="2117"/>
                    </a:lnTo>
                    <a:lnTo>
                      <a:pt x="1803" y="2120"/>
                    </a:lnTo>
                    <a:lnTo>
                      <a:pt x="1803" y="2122"/>
                    </a:lnTo>
                    <a:lnTo>
                      <a:pt x="1803" y="2122"/>
                    </a:lnTo>
                    <a:lnTo>
                      <a:pt x="1806" y="2132"/>
                    </a:lnTo>
                    <a:lnTo>
                      <a:pt x="1809" y="2138"/>
                    </a:lnTo>
                    <a:lnTo>
                      <a:pt x="1815" y="2144"/>
                    </a:lnTo>
                    <a:lnTo>
                      <a:pt x="1815" y="2144"/>
                    </a:lnTo>
                    <a:close/>
                    <a:moveTo>
                      <a:pt x="2630" y="1892"/>
                    </a:moveTo>
                    <a:lnTo>
                      <a:pt x="2630" y="1892"/>
                    </a:lnTo>
                    <a:lnTo>
                      <a:pt x="2635" y="1891"/>
                    </a:lnTo>
                    <a:lnTo>
                      <a:pt x="2637" y="1890"/>
                    </a:lnTo>
                    <a:lnTo>
                      <a:pt x="2638" y="1888"/>
                    </a:lnTo>
                    <a:lnTo>
                      <a:pt x="2638" y="1885"/>
                    </a:lnTo>
                    <a:lnTo>
                      <a:pt x="2635" y="1878"/>
                    </a:lnTo>
                    <a:lnTo>
                      <a:pt x="2630" y="1866"/>
                    </a:lnTo>
                    <a:lnTo>
                      <a:pt x="2630" y="1866"/>
                    </a:lnTo>
                    <a:lnTo>
                      <a:pt x="2627" y="1859"/>
                    </a:lnTo>
                    <a:lnTo>
                      <a:pt x="2624" y="1856"/>
                    </a:lnTo>
                    <a:lnTo>
                      <a:pt x="2621" y="1852"/>
                    </a:lnTo>
                    <a:lnTo>
                      <a:pt x="2616" y="1850"/>
                    </a:lnTo>
                    <a:lnTo>
                      <a:pt x="2609" y="1846"/>
                    </a:lnTo>
                    <a:lnTo>
                      <a:pt x="2604" y="1843"/>
                    </a:lnTo>
                    <a:lnTo>
                      <a:pt x="2601" y="1838"/>
                    </a:lnTo>
                    <a:lnTo>
                      <a:pt x="2601" y="1838"/>
                    </a:lnTo>
                    <a:lnTo>
                      <a:pt x="2598" y="1832"/>
                    </a:lnTo>
                    <a:lnTo>
                      <a:pt x="2597" y="1824"/>
                    </a:lnTo>
                    <a:lnTo>
                      <a:pt x="2594" y="1805"/>
                    </a:lnTo>
                    <a:lnTo>
                      <a:pt x="2594" y="1786"/>
                    </a:lnTo>
                    <a:lnTo>
                      <a:pt x="2593" y="1777"/>
                    </a:lnTo>
                    <a:lnTo>
                      <a:pt x="2592" y="1771"/>
                    </a:lnTo>
                    <a:lnTo>
                      <a:pt x="2592" y="1771"/>
                    </a:lnTo>
                    <a:lnTo>
                      <a:pt x="2590" y="1766"/>
                    </a:lnTo>
                    <a:lnTo>
                      <a:pt x="2588" y="1764"/>
                    </a:lnTo>
                    <a:lnTo>
                      <a:pt x="2585" y="1763"/>
                    </a:lnTo>
                    <a:lnTo>
                      <a:pt x="2581" y="1764"/>
                    </a:lnTo>
                    <a:lnTo>
                      <a:pt x="2573" y="1767"/>
                    </a:lnTo>
                    <a:lnTo>
                      <a:pt x="2568" y="1769"/>
                    </a:lnTo>
                    <a:lnTo>
                      <a:pt x="2563" y="1769"/>
                    </a:lnTo>
                    <a:lnTo>
                      <a:pt x="2563" y="1769"/>
                    </a:lnTo>
                    <a:lnTo>
                      <a:pt x="2557" y="1769"/>
                    </a:lnTo>
                    <a:lnTo>
                      <a:pt x="2553" y="1769"/>
                    </a:lnTo>
                    <a:lnTo>
                      <a:pt x="2550" y="1771"/>
                    </a:lnTo>
                    <a:lnTo>
                      <a:pt x="2546" y="1773"/>
                    </a:lnTo>
                    <a:lnTo>
                      <a:pt x="2538" y="1777"/>
                    </a:lnTo>
                    <a:lnTo>
                      <a:pt x="2527" y="1783"/>
                    </a:lnTo>
                    <a:lnTo>
                      <a:pt x="2527" y="1783"/>
                    </a:lnTo>
                    <a:lnTo>
                      <a:pt x="2517" y="1787"/>
                    </a:lnTo>
                    <a:lnTo>
                      <a:pt x="2511" y="1789"/>
                    </a:lnTo>
                    <a:lnTo>
                      <a:pt x="2506" y="1791"/>
                    </a:lnTo>
                    <a:lnTo>
                      <a:pt x="2496" y="1793"/>
                    </a:lnTo>
                    <a:lnTo>
                      <a:pt x="2496" y="1793"/>
                    </a:lnTo>
                    <a:lnTo>
                      <a:pt x="2483" y="1794"/>
                    </a:lnTo>
                    <a:lnTo>
                      <a:pt x="2472" y="1793"/>
                    </a:lnTo>
                    <a:lnTo>
                      <a:pt x="2462" y="1791"/>
                    </a:lnTo>
                    <a:lnTo>
                      <a:pt x="2452" y="1790"/>
                    </a:lnTo>
                    <a:lnTo>
                      <a:pt x="2452" y="1790"/>
                    </a:lnTo>
                    <a:lnTo>
                      <a:pt x="2444" y="1791"/>
                    </a:lnTo>
                    <a:lnTo>
                      <a:pt x="2442" y="1793"/>
                    </a:lnTo>
                    <a:lnTo>
                      <a:pt x="2441" y="1794"/>
                    </a:lnTo>
                    <a:lnTo>
                      <a:pt x="2442" y="1800"/>
                    </a:lnTo>
                    <a:lnTo>
                      <a:pt x="2444" y="1812"/>
                    </a:lnTo>
                    <a:lnTo>
                      <a:pt x="2444" y="1812"/>
                    </a:lnTo>
                    <a:lnTo>
                      <a:pt x="2454" y="1815"/>
                    </a:lnTo>
                    <a:lnTo>
                      <a:pt x="2462" y="1818"/>
                    </a:lnTo>
                    <a:lnTo>
                      <a:pt x="2471" y="1819"/>
                    </a:lnTo>
                    <a:lnTo>
                      <a:pt x="2471" y="1819"/>
                    </a:lnTo>
                    <a:lnTo>
                      <a:pt x="2475" y="1819"/>
                    </a:lnTo>
                    <a:lnTo>
                      <a:pt x="2479" y="1820"/>
                    </a:lnTo>
                    <a:lnTo>
                      <a:pt x="2482" y="1822"/>
                    </a:lnTo>
                    <a:lnTo>
                      <a:pt x="2485" y="1824"/>
                    </a:lnTo>
                    <a:lnTo>
                      <a:pt x="2489" y="1827"/>
                    </a:lnTo>
                    <a:lnTo>
                      <a:pt x="2490" y="1831"/>
                    </a:lnTo>
                    <a:lnTo>
                      <a:pt x="2491" y="1834"/>
                    </a:lnTo>
                    <a:lnTo>
                      <a:pt x="2492" y="1838"/>
                    </a:lnTo>
                    <a:lnTo>
                      <a:pt x="2492" y="1838"/>
                    </a:lnTo>
                    <a:lnTo>
                      <a:pt x="2491" y="1843"/>
                    </a:lnTo>
                    <a:lnTo>
                      <a:pt x="2489" y="1848"/>
                    </a:lnTo>
                    <a:lnTo>
                      <a:pt x="2483" y="1859"/>
                    </a:lnTo>
                    <a:lnTo>
                      <a:pt x="2480" y="1863"/>
                    </a:lnTo>
                    <a:lnTo>
                      <a:pt x="2478" y="1869"/>
                    </a:lnTo>
                    <a:lnTo>
                      <a:pt x="2478" y="1874"/>
                    </a:lnTo>
                    <a:lnTo>
                      <a:pt x="2479" y="1879"/>
                    </a:lnTo>
                    <a:lnTo>
                      <a:pt x="2479" y="1879"/>
                    </a:lnTo>
                    <a:lnTo>
                      <a:pt x="2481" y="1882"/>
                    </a:lnTo>
                    <a:lnTo>
                      <a:pt x="2483" y="1883"/>
                    </a:lnTo>
                    <a:lnTo>
                      <a:pt x="2485" y="1883"/>
                    </a:lnTo>
                    <a:lnTo>
                      <a:pt x="2486" y="1882"/>
                    </a:lnTo>
                    <a:lnTo>
                      <a:pt x="2489" y="1882"/>
                    </a:lnTo>
                    <a:lnTo>
                      <a:pt x="2491" y="1883"/>
                    </a:lnTo>
                    <a:lnTo>
                      <a:pt x="2493" y="1885"/>
                    </a:lnTo>
                    <a:lnTo>
                      <a:pt x="2495" y="1891"/>
                    </a:lnTo>
                    <a:lnTo>
                      <a:pt x="2495" y="1891"/>
                    </a:lnTo>
                    <a:lnTo>
                      <a:pt x="2497" y="1897"/>
                    </a:lnTo>
                    <a:lnTo>
                      <a:pt x="2501" y="1902"/>
                    </a:lnTo>
                    <a:lnTo>
                      <a:pt x="2504" y="1905"/>
                    </a:lnTo>
                    <a:lnTo>
                      <a:pt x="2507" y="1907"/>
                    </a:lnTo>
                    <a:lnTo>
                      <a:pt x="2510" y="1908"/>
                    </a:lnTo>
                    <a:lnTo>
                      <a:pt x="2515" y="1908"/>
                    </a:lnTo>
                    <a:lnTo>
                      <a:pt x="2526" y="1906"/>
                    </a:lnTo>
                    <a:lnTo>
                      <a:pt x="2526" y="1906"/>
                    </a:lnTo>
                    <a:lnTo>
                      <a:pt x="2545" y="1899"/>
                    </a:lnTo>
                    <a:lnTo>
                      <a:pt x="2568" y="1892"/>
                    </a:lnTo>
                    <a:lnTo>
                      <a:pt x="2568" y="1892"/>
                    </a:lnTo>
                    <a:lnTo>
                      <a:pt x="2576" y="1890"/>
                    </a:lnTo>
                    <a:lnTo>
                      <a:pt x="2585" y="1890"/>
                    </a:lnTo>
                    <a:lnTo>
                      <a:pt x="2602" y="1890"/>
                    </a:lnTo>
                    <a:lnTo>
                      <a:pt x="2617" y="1892"/>
                    </a:lnTo>
                    <a:lnTo>
                      <a:pt x="2630" y="1892"/>
                    </a:lnTo>
                    <a:lnTo>
                      <a:pt x="2630" y="1892"/>
                    </a:lnTo>
                    <a:close/>
                    <a:moveTo>
                      <a:pt x="1965" y="1396"/>
                    </a:moveTo>
                    <a:lnTo>
                      <a:pt x="1965" y="1396"/>
                    </a:lnTo>
                    <a:lnTo>
                      <a:pt x="1960" y="1402"/>
                    </a:lnTo>
                    <a:lnTo>
                      <a:pt x="1955" y="1410"/>
                    </a:lnTo>
                    <a:lnTo>
                      <a:pt x="1953" y="1417"/>
                    </a:lnTo>
                    <a:lnTo>
                      <a:pt x="1952" y="1426"/>
                    </a:lnTo>
                    <a:lnTo>
                      <a:pt x="1952" y="1434"/>
                    </a:lnTo>
                    <a:lnTo>
                      <a:pt x="1953" y="1441"/>
                    </a:lnTo>
                    <a:lnTo>
                      <a:pt x="1955" y="1449"/>
                    </a:lnTo>
                    <a:lnTo>
                      <a:pt x="1959" y="1456"/>
                    </a:lnTo>
                    <a:lnTo>
                      <a:pt x="1959" y="1456"/>
                    </a:lnTo>
                    <a:lnTo>
                      <a:pt x="1962" y="1461"/>
                    </a:lnTo>
                    <a:lnTo>
                      <a:pt x="1966" y="1465"/>
                    </a:lnTo>
                    <a:lnTo>
                      <a:pt x="1972" y="1469"/>
                    </a:lnTo>
                    <a:lnTo>
                      <a:pt x="1977" y="1471"/>
                    </a:lnTo>
                    <a:lnTo>
                      <a:pt x="1988" y="1474"/>
                    </a:lnTo>
                    <a:lnTo>
                      <a:pt x="1996" y="1476"/>
                    </a:lnTo>
                    <a:lnTo>
                      <a:pt x="1996" y="1476"/>
                    </a:lnTo>
                    <a:lnTo>
                      <a:pt x="1998" y="1476"/>
                    </a:lnTo>
                    <a:lnTo>
                      <a:pt x="2001" y="1475"/>
                    </a:lnTo>
                    <a:lnTo>
                      <a:pt x="2005" y="1472"/>
                    </a:lnTo>
                    <a:lnTo>
                      <a:pt x="2008" y="1472"/>
                    </a:lnTo>
                    <a:lnTo>
                      <a:pt x="2009" y="1473"/>
                    </a:lnTo>
                    <a:lnTo>
                      <a:pt x="2010" y="1477"/>
                    </a:lnTo>
                    <a:lnTo>
                      <a:pt x="2011" y="1486"/>
                    </a:lnTo>
                    <a:lnTo>
                      <a:pt x="2011" y="1486"/>
                    </a:lnTo>
                    <a:lnTo>
                      <a:pt x="2010" y="1506"/>
                    </a:lnTo>
                    <a:lnTo>
                      <a:pt x="2009" y="1522"/>
                    </a:lnTo>
                    <a:lnTo>
                      <a:pt x="2008" y="1537"/>
                    </a:lnTo>
                    <a:lnTo>
                      <a:pt x="2008" y="1537"/>
                    </a:lnTo>
                    <a:lnTo>
                      <a:pt x="2016" y="1535"/>
                    </a:lnTo>
                    <a:lnTo>
                      <a:pt x="2025" y="1535"/>
                    </a:lnTo>
                    <a:lnTo>
                      <a:pt x="2039" y="1536"/>
                    </a:lnTo>
                    <a:lnTo>
                      <a:pt x="2045" y="1536"/>
                    </a:lnTo>
                    <a:lnTo>
                      <a:pt x="2049" y="1534"/>
                    </a:lnTo>
                    <a:lnTo>
                      <a:pt x="2052" y="1531"/>
                    </a:lnTo>
                    <a:lnTo>
                      <a:pt x="2055" y="1524"/>
                    </a:lnTo>
                    <a:lnTo>
                      <a:pt x="2055" y="1524"/>
                    </a:lnTo>
                    <a:lnTo>
                      <a:pt x="2057" y="1517"/>
                    </a:lnTo>
                    <a:lnTo>
                      <a:pt x="2059" y="1509"/>
                    </a:lnTo>
                    <a:lnTo>
                      <a:pt x="2065" y="1496"/>
                    </a:lnTo>
                    <a:lnTo>
                      <a:pt x="2067" y="1489"/>
                    </a:lnTo>
                    <a:lnTo>
                      <a:pt x="2068" y="1484"/>
                    </a:lnTo>
                    <a:lnTo>
                      <a:pt x="2067" y="1478"/>
                    </a:lnTo>
                    <a:lnTo>
                      <a:pt x="2063" y="1473"/>
                    </a:lnTo>
                    <a:lnTo>
                      <a:pt x="2063" y="1473"/>
                    </a:lnTo>
                    <a:lnTo>
                      <a:pt x="2057" y="1466"/>
                    </a:lnTo>
                    <a:lnTo>
                      <a:pt x="2047" y="1459"/>
                    </a:lnTo>
                    <a:lnTo>
                      <a:pt x="2026" y="1440"/>
                    </a:lnTo>
                    <a:lnTo>
                      <a:pt x="2007" y="1424"/>
                    </a:lnTo>
                    <a:lnTo>
                      <a:pt x="2001" y="1418"/>
                    </a:lnTo>
                    <a:lnTo>
                      <a:pt x="1999" y="1415"/>
                    </a:lnTo>
                    <a:lnTo>
                      <a:pt x="1999" y="1415"/>
                    </a:lnTo>
                    <a:lnTo>
                      <a:pt x="2000" y="1413"/>
                    </a:lnTo>
                    <a:lnTo>
                      <a:pt x="2001" y="1410"/>
                    </a:lnTo>
                    <a:lnTo>
                      <a:pt x="2008" y="1403"/>
                    </a:lnTo>
                    <a:lnTo>
                      <a:pt x="2015" y="1396"/>
                    </a:lnTo>
                    <a:lnTo>
                      <a:pt x="2017" y="1391"/>
                    </a:lnTo>
                    <a:lnTo>
                      <a:pt x="2020" y="1387"/>
                    </a:lnTo>
                    <a:lnTo>
                      <a:pt x="2020" y="1387"/>
                    </a:lnTo>
                    <a:lnTo>
                      <a:pt x="2020" y="1382"/>
                    </a:lnTo>
                    <a:lnTo>
                      <a:pt x="2020" y="1376"/>
                    </a:lnTo>
                    <a:lnTo>
                      <a:pt x="2019" y="1361"/>
                    </a:lnTo>
                    <a:lnTo>
                      <a:pt x="2016" y="1343"/>
                    </a:lnTo>
                    <a:lnTo>
                      <a:pt x="2016" y="1343"/>
                    </a:lnTo>
                    <a:lnTo>
                      <a:pt x="2007" y="1327"/>
                    </a:lnTo>
                    <a:lnTo>
                      <a:pt x="1998" y="1315"/>
                    </a:lnTo>
                    <a:lnTo>
                      <a:pt x="1993" y="1312"/>
                    </a:lnTo>
                    <a:lnTo>
                      <a:pt x="1990" y="1308"/>
                    </a:lnTo>
                    <a:lnTo>
                      <a:pt x="1990" y="1308"/>
                    </a:lnTo>
                    <a:lnTo>
                      <a:pt x="1984" y="1306"/>
                    </a:lnTo>
                    <a:lnTo>
                      <a:pt x="1976" y="1303"/>
                    </a:lnTo>
                    <a:lnTo>
                      <a:pt x="1973" y="1302"/>
                    </a:lnTo>
                    <a:lnTo>
                      <a:pt x="1969" y="1302"/>
                    </a:lnTo>
                    <a:lnTo>
                      <a:pt x="1966" y="1303"/>
                    </a:lnTo>
                    <a:lnTo>
                      <a:pt x="1964" y="1306"/>
                    </a:lnTo>
                    <a:lnTo>
                      <a:pt x="1964" y="1306"/>
                    </a:lnTo>
                    <a:lnTo>
                      <a:pt x="1959" y="1312"/>
                    </a:lnTo>
                    <a:lnTo>
                      <a:pt x="1954" y="1317"/>
                    </a:lnTo>
                    <a:lnTo>
                      <a:pt x="1952" y="1319"/>
                    </a:lnTo>
                    <a:lnTo>
                      <a:pt x="1952" y="1322"/>
                    </a:lnTo>
                    <a:lnTo>
                      <a:pt x="1954" y="1326"/>
                    </a:lnTo>
                    <a:lnTo>
                      <a:pt x="1956" y="1330"/>
                    </a:lnTo>
                    <a:lnTo>
                      <a:pt x="1956" y="1330"/>
                    </a:lnTo>
                    <a:lnTo>
                      <a:pt x="1961" y="1334"/>
                    </a:lnTo>
                    <a:lnTo>
                      <a:pt x="1964" y="1337"/>
                    </a:lnTo>
                    <a:lnTo>
                      <a:pt x="1972" y="1340"/>
                    </a:lnTo>
                    <a:lnTo>
                      <a:pt x="1974" y="1341"/>
                    </a:lnTo>
                    <a:lnTo>
                      <a:pt x="1976" y="1344"/>
                    </a:lnTo>
                    <a:lnTo>
                      <a:pt x="1976" y="1350"/>
                    </a:lnTo>
                    <a:lnTo>
                      <a:pt x="1976" y="1358"/>
                    </a:lnTo>
                    <a:lnTo>
                      <a:pt x="1976" y="1358"/>
                    </a:lnTo>
                    <a:lnTo>
                      <a:pt x="1975" y="1367"/>
                    </a:lnTo>
                    <a:lnTo>
                      <a:pt x="1975" y="1374"/>
                    </a:lnTo>
                    <a:lnTo>
                      <a:pt x="1976" y="1381"/>
                    </a:lnTo>
                    <a:lnTo>
                      <a:pt x="1976" y="1385"/>
                    </a:lnTo>
                    <a:lnTo>
                      <a:pt x="1974" y="1387"/>
                    </a:lnTo>
                    <a:lnTo>
                      <a:pt x="1971" y="1391"/>
                    </a:lnTo>
                    <a:lnTo>
                      <a:pt x="1965" y="1396"/>
                    </a:lnTo>
                    <a:lnTo>
                      <a:pt x="1965" y="1396"/>
                    </a:lnTo>
                    <a:close/>
                    <a:moveTo>
                      <a:pt x="2456" y="1024"/>
                    </a:moveTo>
                    <a:lnTo>
                      <a:pt x="2456" y="1024"/>
                    </a:lnTo>
                    <a:lnTo>
                      <a:pt x="2463" y="1029"/>
                    </a:lnTo>
                    <a:lnTo>
                      <a:pt x="2472" y="1038"/>
                    </a:lnTo>
                    <a:lnTo>
                      <a:pt x="2482" y="1050"/>
                    </a:lnTo>
                    <a:lnTo>
                      <a:pt x="2493" y="1063"/>
                    </a:lnTo>
                    <a:lnTo>
                      <a:pt x="2502" y="1077"/>
                    </a:lnTo>
                    <a:lnTo>
                      <a:pt x="2510" y="1091"/>
                    </a:lnTo>
                    <a:lnTo>
                      <a:pt x="2516" y="1104"/>
                    </a:lnTo>
                    <a:lnTo>
                      <a:pt x="2517" y="1111"/>
                    </a:lnTo>
                    <a:lnTo>
                      <a:pt x="2518" y="1116"/>
                    </a:lnTo>
                    <a:lnTo>
                      <a:pt x="2518" y="1116"/>
                    </a:lnTo>
                    <a:lnTo>
                      <a:pt x="2519" y="1138"/>
                    </a:lnTo>
                    <a:lnTo>
                      <a:pt x="2520" y="1157"/>
                    </a:lnTo>
                    <a:lnTo>
                      <a:pt x="2521" y="1164"/>
                    </a:lnTo>
                    <a:lnTo>
                      <a:pt x="2523" y="1171"/>
                    </a:lnTo>
                    <a:lnTo>
                      <a:pt x="2526" y="1174"/>
                    </a:lnTo>
                    <a:lnTo>
                      <a:pt x="2528" y="1176"/>
                    </a:lnTo>
                    <a:lnTo>
                      <a:pt x="2530" y="1176"/>
                    </a:lnTo>
                    <a:lnTo>
                      <a:pt x="2530" y="1176"/>
                    </a:lnTo>
                    <a:lnTo>
                      <a:pt x="2531" y="1176"/>
                    </a:lnTo>
                    <a:lnTo>
                      <a:pt x="2533" y="1175"/>
                    </a:lnTo>
                    <a:lnTo>
                      <a:pt x="2535" y="1170"/>
                    </a:lnTo>
                    <a:lnTo>
                      <a:pt x="2540" y="1155"/>
                    </a:lnTo>
                    <a:lnTo>
                      <a:pt x="2542" y="1148"/>
                    </a:lnTo>
                    <a:lnTo>
                      <a:pt x="2545" y="1141"/>
                    </a:lnTo>
                    <a:lnTo>
                      <a:pt x="2547" y="1139"/>
                    </a:lnTo>
                    <a:lnTo>
                      <a:pt x="2550" y="1139"/>
                    </a:lnTo>
                    <a:lnTo>
                      <a:pt x="2553" y="1139"/>
                    </a:lnTo>
                    <a:lnTo>
                      <a:pt x="2557" y="1140"/>
                    </a:lnTo>
                    <a:lnTo>
                      <a:pt x="2557" y="1140"/>
                    </a:lnTo>
                    <a:lnTo>
                      <a:pt x="2564" y="1144"/>
                    </a:lnTo>
                    <a:lnTo>
                      <a:pt x="2567" y="1148"/>
                    </a:lnTo>
                    <a:lnTo>
                      <a:pt x="2569" y="1152"/>
                    </a:lnTo>
                    <a:lnTo>
                      <a:pt x="2570" y="1157"/>
                    </a:lnTo>
                    <a:lnTo>
                      <a:pt x="2571" y="1160"/>
                    </a:lnTo>
                    <a:lnTo>
                      <a:pt x="2575" y="1163"/>
                    </a:lnTo>
                    <a:lnTo>
                      <a:pt x="2579" y="1167"/>
                    </a:lnTo>
                    <a:lnTo>
                      <a:pt x="2587" y="1168"/>
                    </a:lnTo>
                    <a:lnTo>
                      <a:pt x="2587" y="1168"/>
                    </a:lnTo>
                    <a:lnTo>
                      <a:pt x="2605" y="1171"/>
                    </a:lnTo>
                    <a:lnTo>
                      <a:pt x="2624" y="1173"/>
                    </a:lnTo>
                    <a:lnTo>
                      <a:pt x="2630" y="1173"/>
                    </a:lnTo>
                    <a:lnTo>
                      <a:pt x="2633" y="1173"/>
                    </a:lnTo>
                    <a:lnTo>
                      <a:pt x="2635" y="1172"/>
                    </a:lnTo>
                    <a:lnTo>
                      <a:pt x="2636" y="1170"/>
                    </a:lnTo>
                    <a:lnTo>
                      <a:pt x="2636" y="1168"/>
                    </a:lnTo>
                    <a:lnTo>
                      <a:pt x="2636" y="1165"/>
                    </a:lnTo>
                    <a:lnTo>
                      <a:pt x="2635" y="1162"/>
                    </a:lnTo>
                    <a:lnTo>
                      <a:pt x="2635" y="1162"/>
                    </a:lnTo>
                    <a:lnTo>
                      <a:pt x="2630" y="1155"/>
                    </a:lnTo>
                    <a:lnTo>
                      <a:pt x="2625" y="1148"/>
                    </a:lnTo>
                    <a:lnTo>
                      <a:pt x="2615" y="1135"/>
                    </a:lnTo>
                    <a:lnTo>
                      <a:pt x="2610" y="1129"/>
                    </a:lnTo>
                    <a:lnTo>
                      <a:pt x="2605" y="1123"/>
                    </a:lnTo>
                    <a:lnTo>
                      <a:pt x="2603" y="1116"/>
                    </a:lnTo>
                    <a:lnTo>
                      <a:pt x="2601" y="1110"/>
                    </a:lnTo>
                    <a:lnTo>
                      <a:pt x="2601" y="1110"/>
                    </a:lnTo>
                    <a:lnTo>
                      <a:pt x="2599" y="1102"/>
                    </a:lnTo>
                    <a:lnTo>
                      <a:pt x="2597" y="1096"/>
                    </a:lnTo>
                    <a:lnTo>
                      <a:pt x="2590" y="1083"/>
                    </a:lnTo>
                    <a:lnTo>
                      <a:pt x="2583" y="1074"/>
                    </a:lnTo>
                    <a:lnTo>
                      <a:pt x="2580" y="1071"/>
                    </a:lnTo>
                    <a:lnTo>
                      <a:pt x="2580" y="1071"/>
                    </a:lnTo>
                    <a:lnTo>
                      <a:pt x="2575" y="1055"/>
                    </a:lnTo>
                    <a:lnTo>
                      <a:pt x="2571" y="1042"/>
                    </a:lnTo>
                    <a:lnTo>
                      <a:pt x="2570" y="1037"/>
                    </a:lnTo>
                    <a:lnTo>
                      <a:pt x="2570" y="1032"/>
                    </a:lnTo>
                    <a:lnTo>
                      <a:pt x="2570" y="1032"/>
                    </a:lnTo>
                    <a:lnTo>
                      <a:pt x="2571" y="1023"/>
                    </a:lnTo>
                    <a:lnTo>
                      <a:pt x="2573" y="1011"/>
                    </a:lnTo>
                    <a:lnTo>
                      <a:pt x="2571" y="1005"/>
                    </a:lnTo>
                    <a:lnTo>
                      <a:pt x="2570" y="999"/>
                    </a:lnTo>
                    <a:lnTo>
                      <a:pt x="2568" y="994"/>
                    </a:lnTo>
                    <a:lnTo>
                      <a:pt x="2565" y="990"/>
                    </a:lnTo>
                    <a:lnTo>
                      <a:pt x="2565" y="990"/>
                    </a:lnTo>
                    <a:lnTo>
                      <a:pt x="2556" y="984"/>
                    </a:lnTo>
                    <a:lnTo>
                      <a:pt x="2550" y="980"/>
                    </a:lnTo>
                    <a:lnTo>
                      <a:pt x="2546" y="979"/>
                    </a:lnTo>
                    <a:lnTo>
                      <a:pt x="2542" y="979"/>
                    </a:lnTo>
                    <a:lnTo>
                      <a:pt x="2539" y="980"/>
                    </a:lnTo>
                    <a:lnTo>
                      <a:pt x="2534" y="981"/>
                    </a:lnTo>
                    <a:lnTo>
                      <a:pt x="2534" y="981"/>
                    </a:lnTo>
                    <a:lnTo>
                      <a:pt x="2526" y="986"/>
                    </a:lnTo>
                    <a:lnTo>
                      <a:pt x="2519" y="987"/>
                    </a:lnTo>
                    <a:lnTo>
                      <a:pt x="2513" y="988"/>
                    </a:lnTo>
                    <a:lnTo>
                      <a:pt x="2504" y="986"/>
                    </a:lnTo>
                    <a:lnTo>
                      <a:pt x="2504" y="986"/>
                    </a:lnTo>
                    <a:lnTo>
                      <a:pt x="2498" y="984"/>
                    </a:lnTo>
                    <a:lnTo>
                      <a:pt x="2493" y="982"/>
                    </a:lnTo>
                    <a:lnTo>
                      <a:pt x="2483" y="976"/>
                    </a:lnTo>
                    <a:lnTo>
                      <a:pt x="2477" y="969"/>
                    </a:lnTo>
                    <a:lnTo>
                      <a:pt x="2474" y="966"/>
                    </a:lnTo>
                    <a:lnTo>
                      <a:pt x="2474" y="963"/>
                    </a:lnTo>
                    <a:lnTo>
                      <a:pt x="2474" y="963"/>
                    </a:lnTo>
                    <a:lnTo>
                      <a:pt x="2473" y="957"/>
                    </a:lnTo>
                    <a:lnTo>
                      <a:pt x="2472" y="951"/>
                    </a:lnTo>
                    <a:lnTo>
                      <a:pt x="2472" y="942"/>
                    </a:lnTo>
                    <a:lnTo>
                      <a:pt x="2473" y="931"/>
                    </a:lnTo>
                    <a:lnTo>
                      <a:pt x="2473" y="931"/>
                    </a:lnTo>
                    <a:lnTo>
                      <a:pt x="2473" y="924"/>
                    </a:lnTo>
                    <a:lnTo>
                      <a:pt x="2473" y="918"/>
                    </a:lnTo>
                    <a:lnTo>
                      <a:pt x="2472" y="906"/>
                    </a:lnTo>
                    <a:lnTo>
                      <a:pt x="2470" y="897"/>
                    </a:lnTo>
                    <a:lnTo>
                      <a:pt x="2469" y="894"/>
                    </a:lnTo>
                    <a:lnTo>
                      <a:pt x="2469" y="894"/>
                    </a:lnTo>
                    <a:lnTo>
                      <a:pt x="2450" y="899"/>
                    </a:lnTo>
                    <a:lnTo>
                      <a:pt x="2441" y="904"/>
                    </a:lnTo>
                    <a:lnTo>
                      <a:pt x="2432" y="908"/>
                    </a:lnTo>
                    <a:lnTo>
                      <a:pt x="2424" y="912"/>
                    </a:lnTo>
                    <a:lnTo>
                      <a:pt x="2417" y="918"/>
                    </a:lnTo>
                    <a:lnTo>
                      <a:pt x="2410" y="924"/>
                    </a:lnTo>
                    <a:lnTo>
                      <a:pt x="2405" y="931"/>
                    </a:lnTo>
                    <a:lnTo>
                      <a:pt x="2405" y="931"/>
                    </a:lnTo>
                    <a:lnTo>
                      <a:pt x="2400" y="938"/>
                    </a:lnTo>
                    <a:lnTo>
                      <a:pt x="2395" y="943"/>
                    </a:lnTo>
                    <a:lnTo>
                      <a:pt x="2386" y="952"/>
                    </a:lnTo>
                    <a:lnTo>
                      <a:pt x="2382" y="956"/>
                    </a:lnTo>
                    <a:lnTo>
                      <a:pt x="2380" y="959"/>
                    </a:lnTo>
                    <a:lnTo>
                      <a:pt x="2378" y="964"/>
                    </a:lnTo>
                    <a:lnTo>
                      <a:pt x="2378" y="967"/>
                    </a:lnTo>
                    <a:lnTo>
                      <a:pt x="2378" y="967"/>
                    </a:lnTo>
                    <a:lnTo>
                      <a:pt x="2381" y="974"/>
                    </a:lnTo>
                    <a:lnTo>
                      <a:pt x="2384" y="980"/>
                    </a:lnTo>
                    <a:lnTo>
                      <a:pt x="2384" y="984"/>
                    </a:lnTo>
                    <a:lnTo>
                      <a:pt x="2384" y="988"/>
                    </a:lnTo>
                    <a:lnTo>
                      <a:pt x="2383" y="993"/>
                    </a:lnTo>
                    <a:lnTo>
                      <a:pt x="2380" y="999"/>
                    </a:lnTo>
                    <a:lnTo>
                      <a:pt x="2380" y="999"/>
                    </a:lnTo>
                    <a:lnTo>
                      <a:pt x="2373" y="1010"/>
                    </a:lnTo>
                    <a:lnTo>
                      <a:pt x="2369" y="1016"/>
                    </a:lnTo>
                    <a:lnTo>
                      <a:pt x="2369" y="1019"/>
                    </a:lnTo>
                    <a:lnTo>
                      <a:pt x="2369" y="1022"/>
                    </a:lnTo>
                    <a:lnTo>
                      <a:pt x="2371" y="1023"/>
                    </a:lnTo>
                    <a:lnTo>
                      <a:pt x="2375" y="1025"/>
                    </a:lnTo>
                    <a:lnTo>
                      <a:pt x="2375" y="1025"/>
                    </a:lnTo>
                    <a:lnTo>
                      <a:pt x="2387" y="1029"/>
                    </a:lnTo>
                    <a:lnTo>
                      <a:pt x="2398" y="1031"/>
                    </a:lnTo>
                    <a:lnTo>
                      <a:pt x="2408" y="1032"/>
                    </a:lnTo>
                    <a:lnTo>
                      <a:pt x="2414" y="1032"/>
                    </a:lnTo>
                    <a:lnTo>
                      <a:pt x="2414" y="1032"/>
                    </a:lnTo>
                    <a:lnTo>
                      <a:pt x="2418" y="1031"/>
                    </a:lnTo>
                    <a:lnTo>
                      <a:pt x="2422" y="1030"/>
                    </a:lnTo>
                    <a:lnTo>
                      <a:pt x="2431" y="1025"/>
                    </a:lnTo>
                    <a:lnTo>
                      <a:pt x="2436" y="1023"/>
                    </a:lnTo>
                    <a:lnTo>
                      <a:pt x="2443" y="1022"/>
                    </a:lnTo>
                    <a:lnTo>
                      <a:pt x="2449" y="1022"/>
                    </a:lnTo>
                    <a:lnTo>
                      <a:pt x="2456" y="1024"/>
                    </a:lnTo>
                    <a:lnTo>
                      <a:pt x="2456" y="1024"/>
                    </a:lnTo>
                    <a:close/>
                    <a:moveTo>
                      <a:pt x="6263" y="3469"/>
                    </a:moveTo>
                    <a:lnTo>
                      <a:pt x="6263" y="3469"/>
                    </a:lnTo>
                    <a:lnTo>
                      <a:pt x="6258" y="3468"/>
                    </a:lnTo>
                    <a:lnTo>
                      <a:pt x="6251" y="3469"/>
                    </a:lnTo>
                    <a:lnTo>
                      <a:pt x="6236" y="3473"/>
                    </a:lnTo>
                    <a:lnTo>
                      <a:pt x="6223" y="3477"/>
                    </a:lnTo>
                    <a:lnTo>
                      <a:pt x="6218" y="3480"/>
                    </a:lnTo>
                    <a:lnTo>
                      <a:pt x="6218" y="3480"/>
                    </a:lnTo>
                    <a:lnTo>
                      <a:pt x="6215" y="3482"/>
                    </a:lnTo>
                    <a:lnTo>
                      <a:pt x="6213" y="3484"/>
                    </a:lnTo>
                    <a:lnTo>
                      <a:pt x="6211" y="3486"/>
                    </a:lnTo>
                    <a:lnTo>
                      <a:pt x="6210" y="3490"/>
                    </a:lnTo>
                    <a:lnTo>
                      <a:pt x="6211" y="3495"/>
                    </a:lnTo>
                    <a:lnTo>
                      <a:pt x="6214" y="3501"/>
                    </a:lnTo>
                    <a:lnTo>
                      <a:pt x="6220" y="3508"/>
                    </a:lnTo>
                    <a:lnTo>
                      <a:pt x="6220" y="3508"/>
                    </a:lnTo>
                    <a:lnTo>
                      <a:pt x="6226" y="3514"/>
                    </a:lnTo>
                    <a:lnTo>
                      <a:pt x="6231" y="3520"/>
                    </a:lnTo>
                    <a:lnTo>
                      <a:pt x="6233" y="3524"/>
                    </a:lnTo>
                    <a:lnTo>
                      <a:pt x="6235" y="3526"/>
                    </a:lnTo>
                    <a:lnTo>
                      <a:pt x="6237" y="3528"/>
                    </a:lnTo>
                    <a:lnTo>
                      <a:pt x="6239" y="3525"/>
                    </a:lnTo>
                    <a:lnTo>
                      <a:pt x="6248" y="3514"/>
                    </a:lnTo>
                    <a:lnTo>
                      <a:pt x="6248" y="3514"/>
                    </a:lnTo>
                    <a:lnTo>
                      <a:pt x="6258" y="3499"/>
                    </a:lnTo>
                    <a:lnTo>
                      <a:pt x="6265" y="3485"/>
                    </a:lnTo>
                    <a:lnTo>
                      <a:pt x="6268" y="3480"/>
                    </a:lnTo>
                    <a:lnTo>
                      <a:pt x="6268" y="3474"/>
                    </a:lnTo>
                    <a:lnTo>
                      <a:pt x="6267" y="3471"/>
                    </a:lnTo>
                    <a:lnTo>
                      <a:pt x="6263" y="3469"/>
                    </a:lnTo>
                    <a:lnTo>
                      <a:pt x="6263" y="3469"/>
                    </a:lnTo>
                    <a:close/>
                    <a:moveTo>
                      <a:pt x="6141" y="3366"/>
                    </a:moveTo>
                    <a:lnTo>
                      <a:pt x="6111" y="3325"/>
                    </a:lnTo>
                    <a:lnTo>
                      <a:pt x="6111" y="3325"/>
                    </a:lnTo>
                    <a:lnTo>
                      <a:pt x="6103" y="3326"/>
                    </a:lnTo>
                    <a:lnTo>
                      <a:pt x="6099" y="3325"/>
                    </a:lnTo>
                    <a:lnTo>
                      <a:pt x="6094" y="3324"/>
                    </a:lnTo>
                    <a:lnTo>
                      <a:pt x="6092" y="3323"/>
                    </a:lnTo>
                    <a:lnTo>
                      <a:pt x="6091" y="3321"/>
                    </a:lnTo>
                    <a:lnTo>
                      <a:pt x="6090" y="3321"/>
                    </a:lnTo>
                    <a:lnTo>
                      <a:pt x="6089" y="3329"/>
                    </a:lnTo>
                    <a:lnTo>
                      <a:pt x="6089" y="3329"/>
                    </a:lnTo>
                    <a:lnTo>
                      <a:pt x="6084" y="3357"/>
                    </a:lnTo>
                    <a:lnTo>
                      <a:pt x="6082" y="3380"/>
                    </a:lnTo>
                    <a:lnTo>
                      <a:pt x="6080" y="3405"/>
                    </a:lnTo>
                    <a:lnTo>
                      <a:pt x="6079" y="3429"/>
                    </a:lnTo>
                    <a:lnTo>
                      <a:pt x="6080" y="3452"/>
                    </a:lnTo>
                    <a:lnTo>
                      <a:pt x="6081" y="3461"/>
                    </a:lnTo>
                    <a:lnTo>
                      <a:pt x="6083" y="3470"/>
                    </a:lnTo>
                    <a:lnTo>
                      <a:pt x="6087" y="3475"/>
                    </a:lnTo>
                    <a:lnTo>
                      <a:pt x="6091" y="3480"/>
                    </a:lnTo>
                    <a:lnTo>
                      <a:pt x="6091" y="3480"/>
                    </a:lnTo>
                    <a:lnTo>
                      <a:pt x="6100" y="3486"/>
                    </a:lnTo>
                    <a:lnTo>
                      <a:pt x="6107" y="3493"/>
                    </a:lnTo>
                    <a:lnTo>
                      <a:pt x="6115" y="3499"/>
                    </a:lnTo>
                    <a:lnTo>
                      <a:pt x="6122" y="3504"/>
                    </a:lnTo>
                    <a:lnTo>
                      <a:pt x="6127" y="3507"/>
                    </a:lnTo>
                    <a:lnTo>
                      <a:pt x="6129" y="3507"/>
                    </a:lnTo>
                    <a:lnTo>
                      <a:pt x="6132" y="3506"/>
                    </a:lnTo>
                    <a:lnTo>
                      <a:pt x="6134" y="3504"/>
                    </a:lnTo>
                    <a:lnTo>
                      <a:pt x="6136" y="3500"/>
                    </a:lnTo>
                    <a:lnTo>
                      <a:pt x="6139" y="3490"/>
                    </a:lnTo>
                    <a:lnTo>
                      <a:pt x="6139" y="3490"/>
                    </a:lnTo>
                    <a:lnTo>
                      <a:pt x="6140" y="3477"/>
                    </a:lnTo>
                    <a:lnTo>
                      <a:pt x="6140" y="3465"/>
                    </a:lnTo>
                    <a:lnTo>
                      <a:pt x="6138" y="3454"/>
                    </a:lnTo>
                    <a:lnTo>
                      <a:pt x="6136" y="3445"/>
                    </a:lnTo>
                    <a:lnTo>
                      <a:pt x="6131" y="3425"/>
                    </a:lnTo>
                    <a:lnTo>
                      <a:pt x="6130" y="3416"/>
                    </a:lnTo>
                    <a:lnTo>
                      <a:pt x="6130" y="3408"/>
                    </a:lnTo>
                    <a:lnTo>
                      <a:pt x="6130" y="3408"/>
                    </a:lnTo>
                    <a:lnTo>
                      <a:pt x="6132" y="3392"/>
                    </a:lnTo>
                    <a:lnTo>
                      <a:pt x="6137" y="3379"/>
                    </a:lnTo>
                    <a:lnTo>
                      <a:pt x="6141" y="3366"/>
                    </a:lnTo>
                    <a:lnTo>
                      <a:pt x="6141" y="3366"/>
                    </a:lnTo>
                    <a:close/>
                    <a:moveTo>
                      <a:pt x="5993" y="3292"/>
                    </a:moveTo>
                    <a:lnTo>
                      <a:pt x="5993" y="3292"/>
                    </a:lnTo>
                    <a:lnTo>
                      <a:pt x="6000" y="3291"/>
                    </a:lnTo>
                    <a:lnTo>
                      <a:pt x="6008" y="3290"/>
                    </a:lnTo>
                    <a:lnTo>
                      <a:pt x="6016" y="3290"/>
                    </a:lnTo>
                    <a:lnTo>
                      <a:pt x="6021" y="3289"/>
                    </a:lnTo>
                    <a:lnTo>
                      <a:pt x="6026" y="3287"/>
                    </a:lnTo>
                    <a:lnTo>
                      <a:pt x="6027" y="3285"/>
                    </a:lnTo>
                    <a:lnTo>
                      <a:pt x="6028" y="3283"/>
                    </a:lnTo>
                    <a:lnTo>
                      <a:pt x="6028" y="3278"/>
                    </a:lnTo>
                    <a:lnTo>
                      <a:pt x="6026" y="3270"/>
                    </a:lnTo>
                    <a:lnTo>
                      <a:pt x="6026" y="3270"/>
                    </a:lnTo>
                    <a:lnTo>
                      <a:pt x="6015" y="3260"/>
                    </a:lnTo>
                    <a:lnTo>
                      <a:pt x="6006" y="3251"/>
                    </a:lnTo>
                    <a:lnTo>
                      <a:pt x="5998" y="3240"/>
                    </a:lnTo>
                    <a:lnTo>
                      <a:pt x="5998" y="3240"/>
                    </a:lnTo>
                    <a:lnTo>
                      <a:pt x="5993" y="3229"/>
                    </a:lnTo>
                    <a:lnTo>
                      <a:pt x="5988" y="3219"/>
                    </a:lnTo>
                    <a:lnTo>
                      <a:pt x="5985" y="3215"/>
                    </a:lnTo>
                    <a:lnTo>
                      <a:pt x="5980" y="3210"/>
                    </a:lnTo>
                    <a:lnTo>
                      <a:pt x="5973" y="3207"/>
                    </a:lnTo>
                    <a:lnTo>
                      <a:pt x="5964" y="3204"/>
                    </a:lnTo>
                    <a:lnTo>
                      <a:pt x="5964" y="3204"/>
                    </a:lnTo>
                    <a:lnTo>
                      <a:pt x="5955" y="3200"/>
                    </a:lnTo>
                    <a:lnTo>
                      <a:pt x="5946" y="3199"/>
                    </a:lnTo>
                    <a:lnTo>
                      <a:pt x="5939" y="3199"/>
                    </a:lnTo>
                    <a:lnTo>
                      <a:pt x="5933" y="3199"/>
                    </a:lnTo>
                    <a:lnTo>
                      <a:pt x="5925" y="3201"/>
                    </a:lnTo>
                    <a:lnTo>
                      <a:pt x="5923" y="3203"/>
                    </a:lnTo>
                    <a:lnTo>
                      <a:pt x="5923" y="3203"/>
                    </a:lnTo>
                    <a:lnTo>
                      <a:pt x="5921" y="3203"/>
                    </a:lnTo>
                    <a:lnTo>
                      <a:pt x="5919" y="3201"/>
                    </a:lnTo>
                    <a:lnTo>
                      <a:pt x="5919" y="3197"/>
                    </a:lnTo>
                    <a:lnTo>
                      <a:pt x="5919" y="3196"/>
                    </a:lnTo>
                    <a:lnTo>
                      <a:pt x="5918" y="3196"/>
                    </a:lnTo>
                    <a:lnTo>
                      <a:pt x="5914" y="3205"/>
                    </a:lnTo>
                    <a:lnTo>
                      <a:pt x="5914" y="3205"/>
                    </a:lnTo>
                    <a:lnTo>
                      <a:pt x="5911" y="3212"/>
                    </a:lnTo>
                    <a:lnTo>
                      <a:pt x="5910" y="3219"/>
                    </a:lnTo>
                    <a:lnTo>
                      <a:pt x="5909" y="3225"/>
                    </a:lnTo>
                    <a:lnTo>
                      <a:pt x="5909" y="3232"/>
                    </a:lnTo>
                    <a:lnTo>
                      <a:pt x="5910" y="3236"/>
                    </a:lnTo>
                    <a:lnTo>
                      <a:pt x="5912" y="3241"/>
                    </a:lnTo>
                    <a:lnTo>
                      <a:pt x="5915" y="3243"/>
                    </a:lnTo>
                    <a:lnTo>
                      <a:pt x="5919" y="3244"/>
                    </a:lnTo>
                    <a:lnTo>
                      <a:pt x="5919" y="3244"/>
                    </a:lnTo>
                    <a:lnTo>
                      <a:pt x="5923" y="3243"/>
                    </a:lnTo>
                    <a:lnTo>
                      <a:pt x="5927" y="3242"/>
                    </a:lnTo>
                    <a:lnTo>
                      <a:pt x="5937" y="3239"/>
                    </a:lnTo>
                    <a:lnTo>
                      <a:pt x="5942" y="3237"/>
                    </a:lnTo>
                    <a:lnTo>
                      <a:pt x="5946" y="3237"/>
                    </a:lnTo>
                    <a:lnTo>
                      <a:pt x="5950" y="3240"/>
                    </a:lnTo>
                    <a:lnTo>
                      <a:pt x="5954" y="3244"/>
                    </a:lnTo>
                    <a:lnTo>
                      <a:pt x="5954" y="3244"/>
                    </a:lnTo>
                    <a:lnTo>
                      <a:pt x="5956" y="3249"/>
                    </a:lnTo>
                    <a:lnTo>
                      <a:pt x="5958" y="3254"/>
                    </a:lnTo>
                    <a:lnTo>
                      <a:pt x="5959" y="3260"/>
                    </a:lnTo>
                    <a:lnTo>
                      <a:pt x="5960" y="3264"/>
                    </a:lnTo>
                    <a:lnTo>
                      <a:pt x="5963" y="3267"/>
                    </a:lnTo>
                    <a:lnTo>
                      <a:pt x="5967" y="3271"/>
                    </a:lnTo>
                    <a:lnTo>
                      <a:pt x="5973" y="3277"/>
                    </a:lnTo>
                    <a:lnTo>
                      <a:pt x="5973" y="3277"/>
                    </a:lnTo>
                    <a:lnTo>
                      <a:pt x="5979" y="3282"/>
                    </a:lnTo>
                    <a:lnTo>
                      <a:pt x="5981" y="3287"/>
                    </a:lnTo>
                    <a:lnTo>
                      <a:pt x="5982" y="3290"/>
                    </a:lnTo>
                    <a:lnTo>
                      <a:pt x="5982" y="3292"/>
                    </a:lnTo>
                    <a:lnTo>
                      <a:pt x="5982" y="3293"/>
                    </a:lnTo>
                    <a:lnTo>
                      <a:pt x="5983" y="3294"/>
                    </a:lnTo>
                    <a:lnTo>
                      <a:pt x="5993" y="3292"/>
                    </a:lnTo>
                    <a:lnTo>
                      <a:pt x="5993" y="3292"/>
                    </a:lnTo>
                    <a:close/>
                    <a:moveTo>
                      <a:pt x="5625" y="3034"/>
                    </a:moveTo>
                    <a:lnTo>
                      <a:pt x="5625" y="3034"/>
                    </a:lnTo>
                    <a:lnTo>
                      <a:pt x="5632" y="3032"/>
                    </a:lnTo>
                    <a:lnTo>
                      <a:pt x="5634" y="3030"/>
                    </a:lnTo>
                    <a:lnTo>
                      <a:pt x="5635" y="3028"/>
                    </a:lnTo>
                    <a:lnTo>
                      <a:pt x="5635" y="3026"/>
                    </a:lnTo>
                    <a:lnTo>
                      <a:pt x="5634" y="3024"/>
                    </a:lnTo>
                    <a:lnTo>
                      <a:pt x="5634" y="3020"/>
                    </a:lnTo>
                    <a:lnTo>
                      <a:pt x="5635" y="3018"/>
                    </a:lnTo>
                    <a:lnTo>
                      <a:pt x="5638" y="3016"/>
                    </a:lnTo>
                    <a:lnTo>
                      <a:pt x="5638" y="3016"/>
                    </a:lnTo>
                    <a:lnTo>
                      <a:pt x="5643" y="3014"/>
                    </a:lnTo>
                    <a:lnTo>
                      <a:pt x="5647" y="3014"/>
                    </a:lnTo>
                    <a:lnTo>
                      <a:pt x="5650" y="3015"/>
                    </a:lnTo>
                    <a:lnTo>
                      <a:pt x="5654" y="3017"/>
                    </a:lnTo>
                    <a:lnTo>
                      <a:pt x="5660" y="3022"/>
                    </a:lnTo>
                    <a:lnTo>
                      <a:pt x="5666" y="3024"/>
                    </a:lnTo>
                    <a:lnTo>
                      <a:pt x="5671" y="3026"/>
                    </a:lnTo>
                    <a:lnTo>
                      <a:pt x="5671" y="3026"/>
                    </a:lnTo>
                    <a:lnTo>
                      <a:pt x="5675" y="3027"/>
                    </a:lnTo>
                    <a:lnTo>
                      <a:pt x="5679" y="3026"/>
                    </a:lnTo>
                    <a:lnTo>
                      <a:pt x="5680" y="3024"/>
                    </a:lnTo>
                    <a:lnTo>
                      <a:pt x="5680" y="3022"/>
                    </a:lnTo>
                    <a:lnTo>
                      <a:pt x="5679" y="3015"/>
                    </a:lnTo>
                    <a:lnTo>
                      <a:pt x="5678" y="3008"/>
                    </a:lnTo>
                    <a:lnTo>
                      <a:pt x="5678" y="3008"/>
                    </a:lnTo>
                    <a:lnTo>
                      <a:pt x="5677" y="3001"/>
                    </a:lnTo>
                    <a:lnTo>
                      <a:pt x="5672" y="2990"/>
                    </a:lnTo>
                    <a:lnTo>
                      <a:pt x="5656" y="2956"/>
                    </a:lnTo>
                    <a:lnTo>
                      <a:pt x="5656" y="2956"/>
                    </a:lnTo>
                    <a:lnTo>
                      <a:pt x="5648" y="2942"/>
                    </a:lnTo>
                    <a:lnTo>
                      <a:pt x="5643" y="2933"/>
                    </a:lnTo>
                    <a:lnTo>
                      <a:pt x="5639" y="2926"/>
                    </a:lnTo>
                    <a:lnTo>
                      <a:pt x="5637" y="2914"/>
                    </a:lnTo>
                    <a:lnTo>
                      <a:pt x="5637" y="2914"/>
                    </a:lnTo>
                    <a:lnTo>
                      <a:pt x="5636" y="2906"/>
                    </a:lnTo>
                    <a:lnTo>
                      <a:pt x="5636" y="2905"/>
                    </a:lnTo>
                    <a:lnTo>
                      <a:pt x="5637" y="2906"/>
                    </a:lnTo>
                    <a:lnTo>
                      <a:pt x="5641" y="2911"/>
                    </a:lnTo>
                    <a:lnTo>
                      <a:pt x="5644" y="2914"/>
                    </a:lnTo>
                    <a:lnTo>
                      <a:pt x="5647" y="2914"/>
                    </a:lnTo>
                    <a:lnTo>
                      <a:pt x="5647" y="2914"/>
                    </a:lnTo>
                    <a:lnTo>
                      <a:pt x="5651" y="2915"/>
                    </a:lnTo>
                    <a:lnTo>
                      <a:pt x="5656" y="2916"/>
                    </a:lnTo>
                    <a:lnTo>
                      <a:pt x="5665" y="2919"/>
                    </a:lnTo>
                    <a:lnTo>
                      <a:pt x="5674" y="2923"/>
                    </a:lnTo>
                    <a:lnTo>
                      <a:pt x="5680" y="2924"/>
                    </a:lnTo>
                    <a:lnTo>
                      <a:pt x="5685" y="2926"/>
                    </a:lnTo>
                    <a:lnTo>
                      <a:pt x="5685" y="2926"/>
                    </a:lnTo>
                    <a:lnTo>
                      <a:pt x="5692" y="2926"/>
                    </a:lnTo>
                    <a:lnTo>
                      <a:pt x="5692" y="2926"/>
                    </a:lnTo>
                    <a:lnTo>
                      <a:pt x="5691" y="2924"/>
                    </a:lnTo>
                    <a:lnTo>
                      <a:pt x="5685" y="2920"/>
                    </a:lnTo>
                    <a:lnTo>
                      <a:pt x="5682" y="2917"/>
                    </a:lnTo>
                    <a:lnTo>
                      <a:pt x="5680" y="2912"/>
                    </a:lnTo>
                    <a:lnTo>
                      <a:pt x="5680" y="2912"/>
                    </a:lnTo>
                    <a:lnTo>
                      <a:pt x="5677" y="2908"/>
                    </a:lnTo>
                    <a:lnTo>
                      <a:pt x="5672" y="2904"/>
                    </a:lnTo>
                    <a:lnTo>
                      <a:pt x="5667" y="2899"/>
                    </a:lnTo>
                    <a:lnTo>
                      <a:pt x="5661" y="2896"/>
                    </a:lnTo>
                    <a:lnTo>
                      <a:pt x="5647" y="2889"/>
                    </a:lnTo>
                    <a:lnTo>
                      <a:pt x="5633" y="2881"/>
                    </a:lnTo>
                    <a:lnTo>
                      <a:pt x="5633" y="2881"/>
                    </a:lnTo>
                    <a:lnTo>
                      <a:pt x="5626" y="2877"/>
                    </a:lnTo>
                    <a:lnTo>
                      <a:pt x="5620" y="2874"/>
                    </a:lnTo>
                    <a:lnTo>
                      <a:pt x="5613" y="2873"/>
                    </a:lnTo>
                    <a:lnTo>
                      <a:pt x="5608" y="2873"/>
                    </a:lnTo>
                    <a:lnTo>
                      <a:pt x="5595" y="2873"/>
                    </a:lnTo>
                    <a:lnTo>
                      <a:pt x="5582" y="2873"/>
                    </a:lnTo>
                    <a:lnTo>
                      <a:pt x="5582" y="2873"/>
                    </a:lnTo>
                    <a:lnTo>
                      <a:pt x="5576" y="2873"/>
                    </a:lnTo>
                    <a:lnTo>
                      <a:pt x="5574" y="2875"/>
                    </a:lnTo>
                    <a:lnTo>
                      <a:pt x="5573" y="2879"/>
                    </a:lnTo>
                    <a:lnTo>
                      <a:pt x="5573" y="2882"/>
                    </a:lnTo>
                    <a:lnTo>
                      <a:pt x="5574" y="2893"/>
                    </a:lnTo>
                    <a:lnTo>
                      <a:pt x="5574" y="2898"/>
                    </a:lnTo>
                    <a:lnTo>
                      <a:pt x="5572" y="2905"/>
                    </a:lnTo>
                    <a:lnTo>
                      <a:pt x="5572" y="2905"/>
                    </a:lnTo>
                    <a:lnTo>
                      <a:pt x="5569" y="2910"/>
                    </a:lnTo>
                    <a:lnTo>
                      <a:pt x="5566" y="2915"/>
                    </a:lnTo>
                    <a:lnTo>
                      <a:pt x="5563" y="2917"/>
                    </a:lnTo>
                    <a:lnTo>
                      <a:pt x="5560" y="2918"/>
                    </a:lnTo>
                    <a:lnTo>
                      <a:pt x="5551" y="2919"/>
                    </a:lnTo>
                    <a:lnTo>
                      <a:pt x="5537" y="2922"/>
                    </a:lnTo>
                    <a:lnTo>
                      <a:pt x="5537" y="2922"/>
                    </a:lnTo>
                    <a:lnTo>
                      <a:pt x="5548" y="2935"/>
                    </a:lnTo>
                    <a:lnTo>
                      <a:pt x="5558" y="2946"/>
                    </a:lnTo>
                    <a:lnTo>
                      <a:pt x="5569" y="2957"/>
                    </a:lnTo>
                    <a:lnTo>
                      <a:pt x="5569" y="2957"/>
                    </a:lnTo>
                    <a:lnTo>
                      <a:pt x="5578" y="2968"/>
                    </a:lnTo>
                    <a:lnTo>
                      <a:pt x="5587" y="2980"/>
                    </a:lnTo>
                    <a:lnTo>
                      <a:pt x="5590" y="2986"/>
                    </a:lnTo>
                    <a:lnTo>
                      <a:pt x="5593" y="2992"/>
                    </a:lnTo>
                    <a:lnTo>
                      <a:pt x="5595" y="3000"/>
                    </a:lnTo>
                    <a:lnTo>
                      <a:pt x="5597" y="3007"/>
                    </a:lnTo>
                    <a:lnTo>
                      <a:pt x="5597" y="3007"/>
                    </a:lnTo>
                    <a:lnTo>
                      <a:pt x="5598" y="3014"/>
                    </a:lnTo>
                    <a:lnTo>
                      <a:pt x="5599" y="3020"/>
                    </a:lnTo>
                    <a:lnTo>
                      <a:pt x="5601" y="3025"/>
                    </a:lnTo>
                    <a:lnTo>
                      <a:pt x="5605" y="3028"/>
                    </a:lnTo>
                    <a:lnTo>
                      <a:pt x="5608" y="3031"/>
                    </a:lnTo>
                    <a:lnTo>
                      <a:pt x="5613" y="3032"/>
                    </a:lnTo>
                    <a:lnTo>
                      <a:pt x="5619" y="3034"/>
                    </a:lnTo>
                    <a:lnTo>
                      <a:pt x="5625" y="3034"/>
                    </a:lnTo>
                    <a:lnTo>
                      <a:pt x="5625" y="3034"/>
                    </a:lnTo>
                    <a:close/>
                    <a:moveTo>
                      <a:pt x="5723" y="3116"/>
                    </a:moveTo>
                    <a:lnTo>
                      <a:pt x="5723" y="3116"/>
                    </a:lnTo>
                    <a:lnTo>
                      <a:pt x="5714" y="3097"/>
                    </a:lnTo>
                    <a:lnTo>
                      <a:pt x="5711" y="3092"/>
                    </a:lnTo>
                    <a:lnTo>
                      <a:pt x="5710" y="3087"/>
                    </a:lnTo>
                    <a:lnTo>
                      <a:pt x="5709" y="3080"/>
                    </a:lnTo>
                    <a:lnTo>
                      <a:pt x="5710" y="3074"/>
                    </a:lnTo>
                    <a:lnTo>
                      <a:pt x="5710" y="3074"/>
                    </a:lnTo>
                    <a:lnTo>
                      <a:pt x="5709" y="3067"/>
                    </a:lnTo>
                    <a:lnTo>
                      <a:pt x="5707" y="3062"/>
                    </a:lnTo>
                    <a:lnTo>
                      <a:pt x="5703" y="3059"/>
                    </a:lnTo>
                    <a:lnTo>
                      <a:pt x="5698" y="3055"/>
                    </a:lnTo>
                    <a:lnTo>
                      <a:pt x="5693" y="3054"/>
                    </a:lnTo>
                    <a:lnTo>
                      <a:pt x="5686" y="3053"/>
                    </a:lnTo>
                    <a:lnTo>
                      <a:pt x="5673" y="3053"/>
                    </a:lnTo>
                    <a:lnTo>
                      <a:pt x="5673" y="3053"/>
                    </a:lnTo>
                    <a:lnTo>
                      <a:pt x="5666" y="3055"/>
                    </a:lnTo>
                    <a:lnTo>
                      <a:pt x="5657" y="3058"/>
                    </a:lnTo>
                    <a:lnTo>
                      <a:pt x="5635" y="3064"/>
                    </a:lnTo>
                    <a:lnTo>
                      <a:pt x="5610" y="3073"/>
                    </a:lnTo>
                    <a:lnTo>
                      <a:pt x="5602" y="3090"/>
                    </a:lnTo>
                    <a:lnTo>
                      <a:pt x="5602" y="3090"/>
                    </a:lnTo>
                    <a:lnTo>
                      <a:pt x="5594" y="3095"/>
                    </a:lnTo>
                    <a:lnTo>
                      <a:pt x="5591" y="3097"/>
                    </a:lnTo>
                    <a:lnTo>
                      <a:pt x="5589" y="3098"/>
                    </a:lnTo>
                    <a:lnTo>
                      <a:pt x="5588" y="3100"/>
                    </a:lnTo>
                    <a:lnTo>
                      <a:pt x="5588" y="3103"/>
                    </a:lnTo>
                    <a:lnTo>
                      <a:pt x="5593" y="3113"/>
                    </a:lnTo>
                    <a:lnTo>
                      <a:pt x="5593" y="3113"/>
                    </a:lnTo>
                    <a:lnTo>
                      <a:pt x="5595" y="3120"/>
                    </a:lnTo>
                    <a:lnTo>
                      <a:pt x="5596" y="3124"/>
                    </a:lnTo>
                    <a:lnTo>
                      <a:pt x="5596" y="3132"/>
                    </a:lnTo>
                    <a:lnTo>
                      <a:pt x="5596" y="3135"/>
                    </a:lnTo>
                    <a:lnTo>
                      <a:pt x="5597" y="3137"/>
                    </a:lnTo>
                    <a:lnTo>
                      <a:pt x="5599" y="3139"/>
                    </a:lnTo>
                    <a:lnTo>
                      <a:pt x="5603" y="3140"/>
                    </a:lnTo>
                    <a:lnTo>
                      <a:pt x="5603" y="3140"/>
                    </a:lnTo>
                    <a:lnTo>
                      <a:pt x="5613" y="3144"/>
                    </a:lnTo>
                    <a:lnTo>
                      <a:pt x="5623" y="3145"/>
                    </a:lnTo>
                    <a:lnTo>
                      <a:pt x="5633" y="3146"/>
                    </a:lnTo>
                    <a:lnTo>
                      <a:pt x="5645" y="3148"/>
                    </a:lnTo>
                    <a:lnTo>
                      <a:pt x="5645" y="3148"/>
                    </a:lnTo>
                    <a:lnTo>
                      <a:pt x="5658" y="3151"/>
                    </a:lnTo>
                    <a:lnTo>
                      <a:pt x="5665" y="3152"/>
                    </a:lnTo>
                    <a:lnTo>
                      <a:pt x="5671" y="3155"/>
                    </a:lnTo>
                    <a:lnTo>
                      <a:pt x="5675" y="3158"/>
                    </a:lnTo>
                    <a:lnTo>
                      <a:pt x="5680" y="3162"/>
                    </a:lnTo>
                    <a:lnTo>
                      <a:pt x="5683" y="3168"/>
                    </a:lnTo>
                    <a:lnTo>
                      <a:pt x="5684" y="3175"/>
                    </a:lnTo>
                    <a:lnTo>
                      <a:pt x="5684" y="3175"/>
                    </a:lnTo>
                    <a:lnTo>
                      <a:pt x="5684" y="3185"/>
                    </a:lnTo>
                    <a:lnTo>
                      <a:pt x="5686" y="3197"/>
                    </a:lnTo>
                    <a:lnTo>
                      <a:pt x="5690" y="3210"/>
                    </a:lnTo>
                    <a:lnTo>
                      <a:pt x="5693" y="3223"/>
                    </a:lnTo>
                    <a:lnTo>
                      <a:pt x="5697" y="3235"/>
                    </a:lnTo>
                    <a:lnTo>
                      <a:pt x="5701" y="3245"/>
                    </a:lnTo>
                    <a:lnTo>
                      <a:pt x="5705" y="3253"/>
                    </a:lnTo>
                    <a:lnTo>
                      <a:pt x="5708" y="3257"/>
                    </a:lnTo>
                    <a:lnTo>
                      <a:pt x="5708" y="3257"/>
                    </a:lnTo>
                    <a:lnTo>
                      <a:pt x="5717" y="3264"/>
                    </a:lnTo>
                    <a:lnTo>
                      <a:pt x="5728" y="3271"/>
                    </a:lnTo>
                    <a:lnTo>
                      <a:pt x="5732" y="3273"/>
                    </a:lnTo>
                    <a:lnTo>
                      <a:pt x="5737" y="3273"/>
                    </a:lnTo>
                    <a:lnTo>
                      <a:pt x="5739" y="3273"/>
                    </a:lnTo>
                    <a:lnTo>
                      <a:pt x="5740" y="3271"/>
                    </a:lnTo>
                    <a:lnTo>
                      <a:pt x="5741" y="3269"/>
                    </a:lnTo>
                    <a:lnTo>
                      <a:pt x="5742" y="3266"/>
                    </a:lnTo>
                    <a:lnTo>
                      <a:pt x="5742" y="3266"/>
                    </a:lnTo>
                    <a:lnTo>
                      <a:pt x="5745" y="3245"/>
                    </a:lnTo>
                    <a:lnTo>
                      <a:pt x="5747" y="3217"/>
                    </a:lnTo>
                    <a:lnTo>
                      <a:pt x="5749" y="3201"/>
                    </a:lnTo>
                    <a:lnTo>
                      <a:pt x="5749" y="3187"/>
                    </a:lnTo>
                    <a:lnTo>
                      <a:pt x="5749" y="3175"/>
                    </a:lnTo>
                    <a:lnTo>
                      <a:pt x="5746" y="3165"/>
                    </a:lnTo>
                    <a:lnTo>
                      <a:pt x="5746" y="3165"/>
                    </a:lnTo>
                    <a:lnTo>
                      <a:pt x="5741" y="3151"/>
                    </a:lnTo>
                    <a:lnTo>
                      <a:pt x="5734" y="3138"/>
                    </a:lnTo>
                    <a:lnTo>
                      <a:pt x="5729" y="3127"/>
                    </a:lnTo>
                    <a:lnTo>
                      <a:pt x="5723" y="3116"/>
                    </a:lnTo>
                    <a:lnTo>
                      <a:pt x="5723" y="3116"/>
                    </a:lnTo>
                    <a:close/>
                    <a:moveTo>
                      <a:pt x="5957" y="3485"/>
                    </a:moveTo>
                    <a:lnTo>
                      <a:pt x="5957" y="3485"/>
                    </a:lnTo>
                    <a:lnTo>
                      <a:pt x="5951" y="3477"/>
                    </a:lnTo>
                    <a:lnTo>
                      <a:pt x="5948" y="3472"/>
                    </a:lnTo>
                    <a:lnTo>
                      <a:pt x="5946" y="3469"/>
                    </a:lnTo>
                    <a:lnTo>
                      <a:pt x="5943" y="3466"/>
                    </a:lnTo>
                    <a:lnTo>
                      <a:pt x="5943" y="3466"/>
                    </a:lnTo>
                    <a:lnTo>
                      <a:pt x="5907" y="3457"/>
                    </a:lnTo>
                    <a:lnTo>
                      <a:pt x="5907" y="3457"/>
                    </a:lnTo>
                    <a:lnTo>
                      <a:pt x="5892" y="3459"/>
                    </a:lnTo>
                    <a:lnTo>
                      <a:pt x="5887" y="3460"/>
                    </a:lnTo>
                    <a:lnTo>
                      <a:pt x="5884" y="3462"/>
                    </a:lnTo>
                    <a:lnTo>
                      <a:pt x="5882" y="3463"/>
                    </a:lnTo>
                    <a:lnTo>
                      <a:pt x="5880" y="3466"/>
                    </a:lnTo>
                    <a:lnTo>
                      <a:pt x="5880" y="3469"/>
                    </a:lnTo>
                    <a:lnTo>
                      <a:pt x="5883" y="3472"/>
                    </a:lnTo>
                    <a:lnTo>
                      <a:pt x="5883" y="3472"/>
                    </a:lnTo>
                    <a:lnTo>
                      <a:pt x="5887" y="3477"/>
                    </a:lnTo>
                    <a:lnTo>
                      <a:pt x="5891" y="3480"/>
                    </a:lnTo>
                    <a:lnTo>
                      <a:pt x="5897" y="3483"/>
                    </a:lnTo>
                    <a:lnTo>
                      <a:pt x="5907" y="3492"/>
                    </a:lnTo>
                    <a:lnTo>
                      <a:pt x="5907" y="3492"/>
                    </a:lnTo>
                    <a:lnTo>
                      <a:pt x="5911" y="3497"/>
                    </a:lnTo>
                    <a:lnTo>
                      <a:pt x="5914" y="3502"/>
                    </a:lnTo>
                    <a:lnTo>
                      <a:pt x="5918" y="3509"/>
                    </a:lnTo>
                    <a:lnTo>
                      <a:pt x="5920" y="3514"/>
                    </a:lnTo>
                    <a:lnTo>
                      <a:pt x="5922" y="3518"/>
                    </a:lnTo>
                    <a:lnTo>
                      <a:pt x="5925" y="3520"/>
                    </a:lnTo>
                    <a:lnTo>
                      <a:pt x="5925" y="3520"/>
                    </a:lnTo>
                    <a:lnTo>
                      <a:pt x="5928" y="3524"/>
                    </a:lnTo>
                    <a:lnTo>
                      <a:pt x="5931" y="3528"/>
                    </a:lnTo>
                    <a:lnTo>
                      <a:pt x="5933" y="3535"/>
                    </a:lnTo>
                    <a:lnTo>
                      <a:pt x="5935" y="3538"/>
                    </a:lnTo>
                    <a:lnTo>
                      <a:pt x="5938" y="3542"/>
                    </a:lnTo>
                    <a:lnTo>
                      <a:pt x="5944" y="3545"/>
                    </a:lnTo>
                    <a:lnTo>
                      <a:pt x="5951" y="3546"/>
                    </a:lnTo>
                    <a:lnTo>
                      <a:pt x="5951" y="3546"/>
                    </a:lnTo>
                    <a:lnTo>
                      <a:pt x="5960" y="3548"/>
                    </a:lnTo>
                    <a:lnTo>
                      <a:pt x="5968" y="3548"/>
                    </a:lnTo>
                    <a:lnTo>
                      <a:pt x="5974" y="3548"/>
                    </a:lnTo>
                    <a:lnTo>
                      <a:pt x="5980" y="3546"/>
                    </a:lnTo>
                    <a:lnTo>
                      <a:pt x="5983" y="3543"/>
                    </a:lnTo>
                    <a:lnTo>
                      <a:pt x="5984" y="3540"/>
                    </a:lnTo>
                    <a:lnTo>
                      <a:pt x="5983" y="3533"/>
                    </a:lnTo>
                    <a:lnTo>
                      <a:pt x="5981" y="3526"/>
                    </a:lnTo>
                    <a:lnTo>
                      <a:pt x="5981" y="3526"/>
                    </a:lnTo>
                    <a:lnTo>
                      <a:pt x="5968" y="3502"/>
                    </a:lnTo>
                    <a:lnTo>
                      <a:pt x="5963" y="3494"/>
                    </a:lnTo>
                    <a:lnTo>
                      <a:pt x="5957" y="3485"/>
                    </a:lnTo>
                    <a:lnTo>
                      <a:pt x="5957" y="3485"/>
                    </a:lnTo>
                    <a:close/>
                    <a:moveTo>
                      <a:pt x="6048" y="3480"/>
                    </a:moveTo>
                    <a:lnTo>
                      <a:pt x="6048" y="3480"/>
                    </a:lnTo>
                    <a:lnTo>
                      <a:pt x="6047" y="3473"/>
                    </a:lnTo>
                    <a:lnTo>
                      <a:pt x="6047" y="3468"/>
                    </a:lnTo>
                    <a:lnTo>
                      <a:pt x="6050" y="3464"/>
                    </a:lnTo>
                    <a:lnTo>
                      <a:pt x="6053" y="3462"/>
                    </a:lnTo>
                    <a:lnTo>
                      <a:pt x="6058" y="3458"/>
                    </a:lnTo>
                    <a:lnTo>
                      <a:pt x="6060" y="3456"/>
                    </a:lnTo>
                    <a:lnTo>
                      <a:pt x="6062" y="3450"/>
                    </a:lnTo>
                    <a:lnTo>
                      <a:pt x="6062" y="3450"/>
                    </a:lnTo>
                    <a:lnTo>
                      <a:pt x="6060" y="3446"/>
                    </a:lnTo>
                    <a:lnTo>
                      <a:pt x="6058" y="3442"/>
                    </a:lnTo>
                    <a:lnTo>
                      <a:pt x="6055" y="3439"/>
                    </a:lnTo>
                    <a:lnTo>
                      <a:pt x="6050" y="3438"/>
                    </a:lnTo>
                    <a:lnTo>
                      <a:pt x="6039" y="3435"/>
                    </a:lnTo>
                    <a:lnTo>
                      <a:pt x="6033" y="3433"/>
                    </a:lnTo>
                    <a:lnTo>
                      <a:pt x="6029" y="3430"/>
                    </a:lnTo>
                    <a:lnTo>
                      <a:pt x="6029" y="3430"/>
                    </a:lnTo>
                    <a:lnTo>
                      <a:pt x="6021" y="3425"/>
                    </a:lnTo>
                    <a:lnTo>
                      <a:pt x="6019" y="3423"/>
                    </a:lnTo>
                    <a:lnTo>
                      <a:pt x="6018" y="3420"/>
                    </a:lnTo>
                    <a:lnTo>
                      <a:pt x="6016" y="3411"/>
                    </a:lnTo>
                    <a:lnTo>
                      <a:pt x="6014" y="3397"/>
                    </a:lnTo>
                    <a:lnTo>
                      <a:pt x="6014" y="3397"/>
                    </a:lnTo>
                    <a:lnTo>
                      <a:pt x="6011" y="3390"/>
                    </a:lnTo>
                    <a:lnTo>
                      <a:pt x="6009" y="3387"/>
                    </a:lnTo>
                    <a:lnTo>
                      <a:pt x="6007" y="3387"/>
                    </a:lnTo>
                    <a:lnTo>
                      <a:pt x="6004" y="3388"/>
                    </a:lnTo>
                    <a:lnTo>
                      <a:pt x="5997" y="3393"/>
                    </a:lnTo>
                    <a:lnTo>
                      <a:pt x="5994" y="3396"/>
                    </a:lnTo>
                    <a:lnTo>
                      <a:pt x="5991" y="3397"/>
                    </a:lnTo>
                    <a:lnTo>
                      <a:pt x="5991" y="3397"/>
                    </a:lnTo>
                    <a:lnTo>
                      <a:pt x="5987" y="3397"/>
                    </a:lnTo>
                    <a:lnTo>
                      <a:pt x="5985" y="3395"/>
                    </a:lnTo>
                    <a:lnTo>
                      <a:pt x="5983" y="3392"/>
                    </a:lnTo>
                    <a:lnTo>
                      <a:pt x="5982" y="3388"/>
                    </a:lnTo>
                    <a:lnTo>
                      <a:pt x="5973" y="3356"/>
                    </a:lnTo>
                    <a:lnTo>
                      <a:pt x="5973" y="3356"/>
                    </a:lnTo>
                    <a:lnTo>
                      <a:pt x="5968" y="3336"/>
                    </a:lnTo>
                    <a:lnTo>
                      <a:pt x="5963" y="3320"/>
                    </a:lnTo>
                    <a:lnTo>
                      <a:pt x="5961" y="3314"/>
                    </a:lnTo>
                    <a:lnTo>
                      <a:pt x="5958" y="3308"/>
                    </a:lnTo>
                    <a:lnTo>
                      <a:pt x="5954" y="3302"/>
                    </a:lnTo>
                    <a:lnTo>
                      <a:pt x="5947" y="3296"/>
                    </a:lnTo>
                    <a:lnTo>
                      <a:pt x="5947" y="3296"/>
                    </a:lnTo>
                    <a:lnTo>
                      <a:pt x="5940" y="3292"/>
                    </a:lnTo>
                    <a:lnTo>
                      <a:pt x="5935" y="3289"/>
                    </a:lnTo>
                    <a:lnTo>
                      <a:pt x="5932" y="3287"/>
                    </a:lnTo>
                    <a:lnTo>
                      <a:pt x="5928" y="3287"/>
                    </a:lnTo>
                    <a:lnTo>
                      <a:pt x="5926" y="3288"/>
                    </a:lnTo>
                    <a:lnTo>
                      <a:pt x="5924" y="3288"/>
                    </a:lnTo>
                    <a:lnTo>
                      <a:pt x="5924" y="3289"/>
                    </a:lnTo>
                    <a:lnTo>
                      <a:pt x="5924" y="3289"/>
                    </a:lnTo>
                    <a:lnTo>
                      <a:pt x="5918" y="3281"/>
                    </a:lnTo>
                    <a:lnTo>
                      <a:pt x="5899" y="3258"/>
                    </a:lnTo>
                    <a:lnTo>
                      <a:pt x="5899" y="3258"/>
                    </a:lnTo>
                    <a:lnTo>
                      <a:pt x="5894" y="3253"/>
                    </a:lnTo>
                    <a:lnTo>
                      <a:pt x="5889" y="3249"/>
                    </a:lnTo>
                    <a:lnTo>
                      <a:pt x="5887" y="3248"/>
                    </a:lnTo>
                    <a:lnTo>
                      <a:pt x="5884" y="3248"/>
                    </a:lnTo>
                    <a:lnTo>
                      <a:pt x="5877" y="3252"/>
                    </a:lnTo>
                    <a:lnTo>
                      <a:pt x="5872" y="3253"/>
                    </a:lnTo>
                    <a:lnTo>
                      <a:pt x="5864" y="3254"/>
                    </a:lnTo>
                    <a:lnTo>
                      <a:pt x="5864" y="3254"/>
                    </a:lnTo>
                    <a:lnTo>
                      <a:pt x="5857" y="3255"/>
                    </a:lnTo>
                    <a:lnTo>
                      <a:pt x="5853" y="3256"/>
                    </a:lnTo>
                    <a:lnTo>
                      <a:pt x="5852" y="3257"/>
                    </a:lnTo>
                    <a:lnTo>
                      <a:pt x="5853" y="3259"/>
                    </a:lnTo>
                    <a:lnTo>
                      <a:pt x="5858" y="3265"/>
                    </a:lnTo>
                    <a:lnTo>
                      <a:pt x="5860" y="3268"/>
                    </a:lnTo>
                    <a:lnTo>
                      <a:pt x="5860" y="3271"/>
                    </a:lnTo>
                    <a:lnTo>
                      <a:pt x="5860" y="3271"/>
                    </a:lnTo>
                    <a:lnTo>
                      <a:pt x="5860" y="3281"/>
                    </a:lnTo>
                    <a:lnTo>
                      <a:pt x="5861" y="3292"/>
                    </a:lnTo>
                    <a:lnTo>
                      <a:pt x="5864" y="3303"/>
                    </a:lnTo>
                    <a:lnTo>
                      <a:pt x="5868" y="3315"/>
                    </a:lnTo>
                    <a:lnTo>
                      <a:pt x="5868" y="3315"/>
                    </a:lnTo>
                    <a:lnTo>
                      <a:pt x="5876" y="3333"/>
                    </a:lnTo>
                    <a:lnTo>
                      <a:pt x="5885" y="3357"/>
                    </a:lnTo>
                    <a:lnTo>
                      <a:pt x="5892" y="3383"/>
                    </a:lnTo>
                    <a:lnTo>
                      <a:pt x="5895" y="3393"/>
                    </a:lnTo>
                    <a:lnTo>
                      <a:pt x="5896" y="3401"/>
                    </a:lnTo>
                    <a:lnTo>
                      <a:pt x="5896" y="3401"/>
                    </a:lnTo>
                    <a:lnTo>
                      <a:pt x="5895" y="3402"/>
                    </a:lnTo>
                    <a:lnTo>
                      <a:pt x="5891" y="3407"/>
                    </a:lnTo>
                    <a:lnTo>
                      <a:pt x="5891" y="3409"/>
                    </a:lnTo>
                    <a:lnTo>
                      <a:pt x="5891" y="3412"/>
                    </a:lnTo>
                    <a:lnTo>
                      <a:pt x="5894" y="3416"/>
                    </a:lnTo>
                    <a:lnTo>
                      <a:pt x="5898" y="3420"/>
                    </a:lnTo>
                    <a:lnTo>
                      <a:pt x="5898" y="3420"/>
                    </a:lnTo>
                    <a:lnTo>
                      <a:pt x="5902" y="3424"/>
                    </a:lnTo>
                    <a:lnTo>
                      <a:pt x="5908" y="3426"/>
                    </a:lnTo>
                    <a:lnTo>
                      <a:pt x="5912" y="3428"/>
                    </a:lnTo>
                    <a:lnTo>
                      <a:pt x="5918" y="3429"/>
                    </a:lnTo>
                    <a:lnTo>
                      <a:pt x="5925" y="3430"/>
                    </a:lnTo>
                    <a:lnTo>
                      <a:pt x="5933" y="3430"/>
                    </a:lnTo>
                    <a:lnTo>
                      <a:pt x="5933" y="3430"/>
                    </a:lnTo>
                    <a:lnTo>
                      <a:pt x="5935" y="3430"/>
                    </a:lnTo>
                    <a:lnTo>
                      <a:pt x="5937" y="3433"/>
                    </a:lnTo>
                    <a:lnTo>
                      <a:pt x="5944" y="3439"/>
                    </a:lnTo>
                    <a:lnTo>
                      <a:pt x="5951" y="3449"/>
                    </a:lnTo>
                    <a:lnTo>
                      <a:pt x="5963" y="3462"/>
                    </a:lnTo>
                    <a:lnTo>
                      <a:pt x="5963" y="3462"/>
                    </a:lnTo>
                    <a:lnTo>
                      <a:pt x="5985" y="3486"/>
                    </a:lnTo>
                    <a:lnTo>
                      <a:pt x="5993" y="3493"/>
                    </a:lnTo>
                    <a:lnTo>
                      <a:pt x="5995" y="3495"/>
                    </a:lnTo>
                    <a:lnTo>
                      <a:pt x="5998" y="3496"/>
                    </a:lnTo>
                    <a:lnTo>
                      <a:pt x="5998" y="3496"/>
                    </a:lnTo>
                    <a:lnTo>
                      <a:pt x="6000" y="3496"/>
                    </a:lnTo>
                    <a:lnTo>
                      <a:pt x="6004" y="3499"/>
                    </a:lnTo>
                    <a:lnTo>
                      <a:pt x="6011" y="3507"/>
                    </a:lnTo>
                    <a:lnTo>
                      <a:pt x="6029" y="3531"/>
                    </a:lnTo>
                    <a:lnTo>
                      <a:pt x="6029" y="3531"/>
                    </a:lnTo>
                    <a:lnTo>
                      <a:pt x="6033" y="3536"/>
                    </a:lnTo>
                    <a:lnTo>
                      <a:pt x="6038" y="3541"/>
                    </a:lnTo>
                    <a:lnTo>
                      <a:pt x="6043" y="3545"/>
                    </a:lnTo>
                    <a:lnTo>
                      <a:pt x="6047" y="3548"/>
                    </a:lnTo>
                    <a:lnTo>
                      <a:pt x="6053" y="3550"/>
                    </a:lnTo>
                    <a:lnTo>
                      <a:pt x="6057" y="3552"/>
                    </a:lnTo>
                    <a:lnTo>
                      <a:pt x="6062" y="3553"/>
                    </a:lnTo>
                    <a:lnTo>
                      <a:pt x="6066" y="3553"/>
                    </a:lnTo>
                    <a:lnTo>
                      <a:pt x="6066" y="3553"/>
                    </a:lnTo>
                    <a:lnTo>
                      <a:pt x="6069" y="3552"/>
                    </a:lnTo>
                    <a:lnTo>
                      <a:pt x="6072" y="3548"/>
                    </a:lnTo>
                    <a:lnTo>
                      <a:pt x="6074" y="3545"/>
                    </a:lnTo>
                    <a:lnTo>
                      <a:pt x="6075" y="3542"/>
                    </a:lnTo>
                    <a:lnTo>
                      <a:pt x="6075" y="3532"/>
                    </a:lnTo>
                    <a:lnTo>
                      <a:pt x="6072" y="3522"/>
                    </a:lnTo>
                    <a:lnTo>
                      <a:pt x="6072" y="3522"/>
                    </a:lnTo>
                    <a:lnTo>
                      <a:pt x="6070" y="3517"/>
                    </a:lnTo>
                    <a:lnTo>
                      <a:pt x="6067" y="3512"/>
                    </a:lnTo>
                    <a:lnTo>
                      <a:pt x="6062" y="3504"/>
                    </a:lnTo>
                    <a:lnTo>
                      <a:pt x="6055" y="3494"/>
                    </a:lnTo>
                    <a:lnTo>
                      <a:pt x="6052" y="3487"/>
                    </a:lnTo>
                    <a:lnTo>
                      <a:pt x="6048" y="3480"/>
                    </a:lnTo>
                    <a:lnTo>
                      <a:pt x="6048" y="3480"/>
                    </a:lnTo>
                    <a:close/>
                    <a:moveTo>
                      <a:pt x="5890" y="3182"/>
                    </a:moveTo>
                    <a:lnTo>
                      <a:pt x="5890" y="3182"/>
                    </a:lnTo>
                    <a:lnTo>
                      <a:pt x="5886" y="3177"/>
                    </a:lnTo>
                    <a:lnTo>
                      <a:pt x="5882" y="3175"/>
                    </a:lnTo>
                    <a:lnTo>
                      <a:pt x="5875" y="3173"/>
                    </a:lnTo>
                    <a:lnTo>
                      <a:pt x="5873" y="3172"/>
                    </a:lnTo>
                    <a:lnTo>
                      <a:pt x="5870" y="3170"/>
                    </a:lnTo>
                    <a:lnTo>
                      <a:pt x="5867" y="3168"/>
                    </a:lnTo>
                    <a:lnTo>
                      <a:pt x="5865" y="3162"/>
                    </a:lnTo>
                    <a:lnTo>
                      <a:pt x="5865" y="3162"/>
                    </a:lnTo>
                    <a:lnTo>
                      <a:pt x="5863" y="3158"/>
                    </a:lnTo>
                    <a:lnTo>
                      <a:pt x="5860" y="3154"/>
                    </a:lnTo>
                    <a:lnTo>
                      <a:pt x="5855" y="3147"/>
                    </a:lnTo>
                    <a:lnTo>
                      <a:pt x="5854" y="3144"/>
                    </a:lnTo>
                    <a:lnTo>
                      <a:pt x="5853" y="3140"/>
                    </a:lnTo>
                    <a:lnTo>
                      <a:pt x="5855" y="3137"/>
                    </a:lnTo>
                    <a:lnTo>
                      <a:pt x="5859" y="3134"/>
                    </a:lnTo>
                    <a:lnTo>
                      <a:pt x="5859" y="3134"/>
                    </a:lnTo>
                    <a:lnTo>
                      <a:pt x="5863" y="3131"/>
                    </a:lnTo>
                    <a:lnTo>
                      <a:pt x="5867" y="3130"/>
                    </a:lnTo>
                    <a:lnTo>
                      <a:pt x="5872" y="3130"/>
                    </a:lnTo>
                    <a:lnTo>
                      <a:pt x="5877" y="3130"/>
                    </a:lnTo>
                    <a:lnTo>
                      <a:pt x="5885" y="3133"/>
                    </a:lnTo>
                    <a:lnTo>
                      <a:pt x="5890" y="3135"/>
                    </a:lnTo>
                    <a:lnTo>
                      <a:pt x="5890" y="3135"/>
                    </a:lnTo>
                    <a:lnTo>
                      <a:pt x="5898" y="3139"/>
                    </a:lnTo>
                    <a:lnTo>
                      <a:pt x="5909" y="3147"/>
                    </a:lnTo>
                    <a:lnTo>
                      <a:pt x="5914" y="3149"/>
                    </a:lnTo>
                    <a:lnTo>
                      <a:pt x="5916" y="3149"/>
                    </a:lnTo>
                    <a:lnTo>
                      <a:pt x="5919" y="3149"/>
                    </a:lnTo>
                    <a:lnTo>
                      <a:pt x="5921" y="3148"/>
                    </a:lnTo>
                    <a:lnTo>
                      <a:pt x="5922" y="3146"/>
                    </a:lnTo>
                    <a:lnTo>
                      <a:pt x="5922" y="3144"/>
                    </a:lnTo>
                    <a:lnTo>
                      <a:pt x="5922" y="3139"/>
                    </a:lnTo>
                    <a:lnTo>
                      <a:pt x="5922" y="3139"/>
                    </a:lnTo>
                    <a:lnTo>
                      <a:pt x="5921" y="3131"/>
                    </a:lnTo>
                    <a:lnTo>
                      <a:pt x="5918" y="3123"/>
                    </a:lnTo>
                    <a:lnTo>
                      <a:pt x="5914" y="3116"/>
                    </a:lnTo>
                    <a:lnTo>
                      <a:pt x="5911" y="3110"/>
                    </a:lnTo>
                    <a:lnTo>
                      <a:pt x="5904" y="3101"/>
                    </a:lnTo>
                    <a:lnTo>
                      <a:pt x="5899" y="3097"/>
                    </a:lnTo>
                    <a:lnTo>
                      <a:pt x="5899" y="3097"/>
                    </a:lnTo>
                    <a:lnTo>
                      <a:pt x="5896" y="3097"/>
                    </a:lnTo>
                    <a:lnTo>
                      <a:pt x="5891" y="3096"/>
                    </a:lnTo>
                    <a:lnTo>
                      <a:pt x="5879" y="3095"/>
                    </a:lnTo>
                    <a:lnTo>
                      <a:pt x="5866" y="3096"/>
                    </a:lnTo>
                    <a:lnTo>
                      <a:pt x="5855" y="3097"/>
                    </a:lnTo>
                    <a:lnTo>
                      <a:pt x="5855" y="3097"/>
                    </a:lnTo>
                    <a:lnTo>
                      <a:pt x="5846" y="3099"/>
                    </a:lnTo>
                    <a:lnTo>
                      <a:pt x="5836" y="3100"/>
                    </a:lnTo>
                    <a:lnTo>
                      <a:pt x="5827" y="3102"/>
                    </a:lnTo>
                    <a:lnTo>
                      <a:pt x="5824" y="3104"/>
                    </a:lnTo>
                    <a:lnTo>
                      <a:pt x="5822" y="3108"/>
                    </a:lnTo>
                    <a:lnTo>
                      <a:pt x="5822" y="3108"/>
                    </a:lnTo>
                    <a:lnTo>
                      <a:pt x="5819" y="3110"/>
                    </a:lnTo>
                    <a:lnTo>
                      <a:pt x="5815" y="3113"/>
                    </a:lnTo>
                    <a:lnTo>
                      <a:pt x="5805" y="3115"/>
                    </a:lnTo>
                    <a:lnTo>
                      <a:pt x="5795" y="3118"/>
                    </a:lnTo>
                    <a:lnTo>
                      <a:pt x="5791" y="3118"/>
                    </a:lnTo>
                    <a:lnTo>
                      <a:pt x="5791" y="3118"/>
                    </a:lnTo>
                    <a:lnTo>
                      <a:pt x="5788" y="3119"/>
                    </a:lnTo>
                    <a:lnTo>
                      <a:pt x="5785" y="3120"/>
                    </a:lnTo>
                    <a:lnTo>
                      <a:pt x="5779" y="3120"/>
                    </a:lnTo>
                    <a:lnTo>
                      <a:pt x="5778" y="3121"/>
                    </a:lnTo>
                    <a:lnTo>
                      <a:pt x="5777" y="3122"/>
                    </a:lnTo>
                    <a:lnTo>
                      <a:pt x="5776" y="3124"/>
                    </a:lnTo>
                    <a:lnTo>
                      <a:pt x="5776" y="3127"/>
                    </a:lnTo>
                    <a:lnTo>
                      <a:pt x="5776" y="3127"/>
                    </a:lnTo>
                    <a:lnTo>
                      <a:pt x="5775" y="3135"/>
                    </a:lnTo>
                    <a:lnTo>
                      <a:pt x="5774" y="3138"/>
                    </a:lnTo>
                    <a:lnTo>
                      <a:pt x="5774" y="3142"/>
                    </a:lnTo>
                    <a:lnTo>
                      <a:pt x="5774" y="3151"/>
                    </a:lnTo>
                    <a:lnTo>
                      <a:pt x="5774" y="3151"/>
                    </a:lnTo>
                    <a:lnTo>
                      <a:pt x="5777" y="3175"/>
                    </a:lnTo>
                    <a:lnTo>
                      <a:pt x="5780" y="3191"/>
                    </a:lnTo>
                    <a:lnTo>
                      <a:pt x="5780" y="3191"/>
                    </a:lnTo>
                    <a:lnTo>
                      <a:pt x="5781" y="3196"/>
                    </a:lnTo>
                    <a:lnTo>
                      <a:pt x="5783" y="3203"/>
                    </a:lnTo>
                    <a:lnTo>
                      <a:pt x="5786" y="3205"/>
                    </a:lnTo>
                    <a:lnTo>
                      <a:pt x="5789" y="3207"/>
                    </a:lnTo>
                    <a:lnTo>
                      <a:pt x="5792" y="3208"/>
                    </a:lnTo>
                    <a:lnTo>
                      <a:pt x="5798" y="3208"/>
                    </a:lnTo>
                    <a:lnTo>
                      <a:pt x="5798" y="3208"/>
                    </a:lnTo>
                    <a:lnTo>
                      <a:pt x="5802" y="3206"/>
                    </a:lnTo>
                    <a:lnTo>
                      <a:pt x="5804" y="3205"/>
                    </a:lnTo>
                    <a:lnTo>
                      <a:pt x="5807" y="3200"/>
                    </a:lnTo>
                    <a:lnTo>
                      <a:pt x="5810" y="3198"/>
                    </a:lnTo>
                    <a:lnTo>
                      <a:pt x="5812" y="3197"/>
                    </a:lnTo>
                    <a:lnTo>
                      <a:pt x="5815" y="3197"/>
                    </a:lnTo>
                    <a:lnTo>
                      <a:pt x="5821" y="3199"/>
                    </a:lnTo>
                    <a:lnTo>
                      <a:pt x="5821" y="3199"/>
                    </a:lnTo>
                    <a:lnTo>
                      <a:pt x="5837" y="3205"/>
                    </a:lnTo>
                    <a:lnTo>
                      <a:pt x="5842" y="3207"/>
                    </a:lnTo>
                    <a:lnTo>
                      <a:pt x="5850" y="3208"/>
                    </a:lnTo>
                    <a:lnTo>
                      <a:pt x="5850" y="3208"/>
                    </a:lnTo>
                    <a:lnTo>
                      <a:pt x="5854" y="3208"/>
                    </a:lnTo>
                    <a:lnTo>
                      <a:pt x="5860" y="3207"/>
                    </a:lnTo>
                    <a:lnTo>
                      <a:pt x="5873" y="3203"/>
                    </a:lnTo>
                    <a:lnTo>
                      <a:pt x="5887" y="3196"/>
                    </a:lnTo>
                    <a:lnTo>
                      <a:pt x="5887" y="3196"/>
                    </a:lnTo>
                    <a:lnTo>
                      <a:pt x="5889" y="3195"/>
                    </a:lnTo>
                    <a:lnTo>
                      <a:pt x="5894" y="3193"/>
                    </a:lnTo>
                    <a:lnTo>
                      <a:pt x="5895" y="3192"/>
                    </a:lnTo>
                    <a:lnTo>
                      <a:pt x="5896" y="3188"/>
                    </a:lnTo>
                    <a:lnTo>
                      <a:pt x="5894" y="3185"/>
                    </a:lnTo>
                    <a:lnTo>
                      <a:pt x="5890" y="3182"/>
                    </a:lnTo>
                    <a:lnTo>
                      <a:pt x="5890" y="3182"/>
                    </a:lnTo>
                    <a:close/>
                    <a:moveTo>
                      <a:pt x="5803" y="2996"/>
                    </a:moveTo>
                    <a:lnTo>
                      <a:pt x="5803" y="2996"/>
                    </a:lnTo>
                    <a:lnTo>
                      <a:pt x="5804" y="2992"/>
                    </a:lnTo>
                    <a:lnTo>
                      <a:pt x="5807" y="2982"/>
                    </a:lnTo>
                    <a:lnTo>
                      <a:pt x="5807" y="2976"/>
                    </a:lnTo>
                    <a:lnTo>
                      <a:pt x="5807" y="2970"/>
                    </a:lnTo>
                    <a:lnTo>
                      <a:pt x="5806" y="2964"/>
                    </a:lnTo>
                    <a:lnTo>
                      <a:pt x="5804" y="2959"/>
                    </a:lnTo>
                    <a:lnTo>
                      <a:pt x="5804" y="2959"/>
                    </a:lnTo>
                    <a:lnTo>
                      <a:pt x="5778" y="2924"/>
                    </a:lnTo>
                    <a:lnTo>
                      <a:pt x="5764" y="2906"/>
                    </a:lnTo>
                    <a:lnTo>
                      <a:pt x="5758" y="2900"/>
                    </a:lnTo>
                    <a:lnTo>
                      <a:pt x="5755" y="2898"/>
                    </a:lnTo>
                    <a:lnTo>
                      <a:pt x="5755" y="2898"/>
                    </a:lnTo>
                    <a:lnTo>
                      <a:pt x="5746" y="2896"/>
                    </a:lnTo>
                    <a:lnTo>
                      <a:pt x="5732" y="2892"/>
                    </a:lnTo>
                    <a:lnTo>
                      <a:pt x="5713" y="2886"/>
                    </a:lnTo>
                    <a:lnTo>
                      <a:pt x="5713" y="2886"/>
                    </a:lnTo>
                    <a:lnTo>
                      <a:pt x="5713" y="2899"/>
                    </a:lnTo>
                    <a:lnTo>
                      <a:pt x="5715" y="2921"/>
                    </a:lnTo>
                    <a:lnTo>
                      <a:pt x="5721" y="2980"/>
                    </a:lnTo>
                    <a:lnTo>
                      <a:pt x="5729" y="3038"/>
                    </a:lnTo>
                    <a:lnTo>
                      <a:pt x="5732" y="3059"/>
                    </a:lnTo>
                    <a:lnTo>
                      <a:pt x="5734" y="3070"/>
                    </a:lnTo>
                    <a:lnTo>
                      <a:pt x="5734" y="3070"/>
                    </a:lnTo>
                    <a:lnTo>
                      <a:pt x="5735" y="3075"/>
                    </a:lnTo>
                    <a:lnTo>
                      <a:pt x="5737" y="3082"/>
                    </a:lnTo>
                    <a:lnTo>
                      <a:pt x="5738" y="3094"/>
                    </a:lnTo>
                    <a:lnTo>
                      <a:pt x="5739" y="3098"/>
                    </a:lnTo>
                    <a:lnTo>
                      <a:pt x="5740" y="3100"/>
                    </a:lnTo>
                    <a:lnTo>
                      <a:pt x="5742" y="3101"/>
                    </a:lnTo>
                    <a:lnTo>
                      <a:pt x="5744" y="3101"/>
                    </a:lnTo>
                    <a:lnTo>
                      <a:pt x="5746" y="3101"/>
                    </a:lnTo>
                    <a:lnTo>
                      <a:pt x="5754" y="3099"/>
                    </a:lnTo>
                    <a:lnTo>
                      <a:pt x="5754" y="3099"/>
                    </a:lnTo>
                    <a:lnTo>
                      <a:pt x="5757" y="3096"/>
                    </a:lnTo>
                    <a:lnTo>
                      <a:pt x="5761" y="3092"/>
                    </a:lnTo>
                    <a:lnTo>
                      <a:pt x="5767" y="3084"/>
                    </a:lnTo>
                    <a:lnTo>
                      <a:pt x="5771" y="3074"/>
                    </a:lnTo>
                    <a:lnTo>
                      <a:pt x="5774" y="3063"/>
                    </a:lnTo>
                    <a:lnTo>
                      <a:pt x="5776" y="3053"/>
                    </a:lnTo>
                    <a:lnTo>
                      <a:pt x="5777" y="3044"/>
                    </a:lnTo>
                    <a:lnTo>
                      <a:pt x="5778" y="3036"/>
                    </a:lnTo>
                    <a:lnTo>
                      <a:pt x="5803" y="2996"/>
                    </a:lnTo>
                    <a:close/>
                    <a:moveTo>
                      <a:pt x="5521" y="2935"/>
                    </a:moveTo>
                    <a:lnTo>
                      <a:pt x="5521" y="2935"/>
                    </a:lnTo>
                    <a:lnTo>
                      <a:pt x="5517" y="2935"/>
                    </a:lnTo>
                    <a:lnTo>
                      <a:pt x="5514" y="2933"/>
                    </a:lnTo>
                    <a:lnTo>
                      <a:pt x="5509" y="2927"/>
                    </a:lnTo>
                    <a:lnTo>
                      <a:pt x="5506" y="2923"/>
                    </a:lnTo>
                    <a:lnTo>
                      <a:pt x="5504" y="2921"/>
                    </a:lnTo>
                    <a:lnTo>
                      <a:pt x="5502" y="2920"/>
                    </a:lnTo>
                    <a:lnTo>
                      <a:pt x="5499" y="2921"/>
                    </a:lnTo>
                    <a:lnTo>
                      <a:pt x="5499" y="2921"/>
                    </a:lnTo>
                    <a:lnTo>
                      <a:pt x="5497" y="2923"/>
                    </a:lnTo>
                    <a:lnTo>
                      <a:pt x="5494" y="2927"/>
                    </a:lnTo>
                    <a:lnTo>
                      <a:pt x="5492" y="2932"/>
                    </a:lnTo>
                    <a:lnTo>
                      <a:pt x="5491" y="2936"/>
                    </a:lnTo>
                    <a:lnTo>
                      <a:pt x="5492" y="2939"/>
                    </a:lnTo>
                    <a:lnTo>
                      <a:pt x="5492" y="2939"/>
                    </a:lnTo>
                    <a:lnTo>
                      <a:pt x="5497" y="2953"/>
                    </a:lnTo>
                    <a:lnTo>
                      <a:pt x="5502" y="2964"/>
                    </a:lnTo>
                    <a:lnTo>
                      <a:pt x="5502" y="2964"/>
                    </a:lnTo>
                    <a:lnTo>
                      <a:pt x="5504" y="2968"/>
                    </a:lnTo>
                    <a:lnTo>
                      <a:pt x="5507" y="2972"/>
                    </a:lnTo>
                    <a:lnTo>
                      <a:pt x="5513" y="2978"/>
                    </a:lnTo>
                    <a:lnTo>
                      <a:pt x="5516" y="2979"/>
                    </a:lnTo>
                    <a:lnTo>
                      <a:pt x="5521" y="2981"/>
                    </a:lnTo>
                    <a:lnTo>
                      <a:pt x="5521" y="2981"/>
                    </a:lnTo>
                    <a:lnTo>
                      <a:pt x="5541" y="2986"/>
                    </a:lnTo>
                    <a:lnTo>
                      <a:pt x="5541" y="2986"/>
                    </a:lnTo>
                    <a:lnTo>
                      <a:pt x="5543" y="2984"/>
                    </a:lnTo>
                    <a:lnTo>
                      <a:pt x="5547" y="2980"/>
                    </a:lnTo>
                    <a:lnTo>
                      <a:pt x="5548" y="2977"/>
                    </a:lnTo>
                    <a:lnTo>
                      <a:pt x="5548" y="2974"/>
                    </a:lnTo>
                    <a:lnTo>
                      <a:pt x="5547" y="2969"/>
                    </a:lnTo>
                    <a:lnTo>
                      <a:pt x="5545" y="2964"/>
                    </a:lnTo>
                    <a:lnTo>
                      <a:pt x="5545" y="2964"/>
                    </a:lnTo>
                    <a:lnTo>
                      <a:pt x="5538" y="2953"/>
                    </a:lnTo>
                    <a:lnTo>
                      <a:pt x="5533" y="2944"/>
                    </a:lnTo>
                    <a:lnTo>
                      <a:pt x="5530" y="2941"/>
                    </a:lnTo>
                    <a:lnTo>
                      <a:pt x="5528" y="2938"/>
                    </a:lnTo>
                    <a:lnTo>
                      <a:pt x="5525" y="2936"/>
                    </a:lnTo>
                    <a:lnTo>
                      <a:pt x="5521" y="2935"/>
                    </a:lnTo>
                    <a:lnTo>
                      <a:pt x="5521" y="2935"/>
                    </a:lnTo>
                    <a:close/>
                    <a:moveTo>
                      <a:pt x="6226" y="3275"/>
                    </a:moveTo>
                    <a:lnTo>
                      <a:pt x="6226" y="3275"/>
                    </a:lnTo>
                    <a:lnTo>
                      <a:pt x="6198" y="3252"/>
                    </a:lnTo>
                    <a:lnTo>
                      <a:pt x="6172" y="3232"/>
                    </a:lnTo>
                    <a:lnTo>
                      <a:pt x="6161" y="3223"/>
                    </a:lnTo>
                    <a:lnTo>
                      <a:pt x="6152" y="3215"/>
                    </a:lnTo>
                    <a:lnTo>
                      <a:pt x="6146" y="3206"/>
                    </a:lnTo>
                    <a:lnTo>
                      <a:pt x="6144" y="3203"/>
                    </a:lnTo>
                    <a:lnTo>
                      <a:pt x="6143" y="3199"/>
                    </a:lnTo>
                    <a:lnTo>
                      <a:pt x="6143" y="3199"/>
                    </a:lnTo>
                    <a:lnTo>
                      <a:pt x="6141" y="3174"/>
                    </a:lnTo>
                    <a:lnTo>
                      <a:pt x="6137" y="3136"/>
                    </a:lnTo>
                    <a:lnTo>
                      <a:pt x="6135" y="3116"/>
                    </a:lnTo>
                    <a:lnTo>
                      <a:pt x="6130" y="3098"/>
                    </a:lnTo>
                    <a:lnTo>
                      <a:pt x="6126" y="3084"/>
                    </a:lnTo>
                    <a:lnTo>
                      <a:pt x="6123" y="3079"/>
                    </a:lnTo>
                    <a:lnTo>
                      <a:pt x="6120" y="3075"/>
                    </a:lnTo>
                    <a:lnTo>
                      <a:pt x="6120" y="3075"/>
                    </a:lnTo>
                    <a:lnTo>
                      <a:pt x="6116" y="3073"/>
                    </a:lnTo>
                    <a:lnTo>
                      <a:pt x="6112" y="3071"/>
                    </a:lnTo>
                    <a:lnTo>
                      <a:pt x="6099" y="3067"/>
                    </a:lnTo>
                    <a:lnTo>
                      <a:pt x="6084" y="3064"/>
                    </a:lnTo>
                    <a:lnTo>
                      <a:pt x="6068" y="3062"/>
                    </a:lnTo>
                    <a:lnTo>
                      <a:pt x="6051" y="3059"/>
                    </a:lnTo>
                    <a:lnTo>
                      <a:pt x="6035" y="3055"/>
                    </a:lnTo>
                    <a:lnTo>
                      <a:pt x="6021" y="3052"/>
                    </a:lnTo>
                    <a:lnTo>
                      <a:pt x="6016" y="3049"/>
                    </a:lnTo>
                    <a:lnTo>
                      <a:pt x="6011" y="3047"/>
                    </a:lnTo>
                    <a:lnTo>
                      <a:pt x="6011" y="3047"/>
                    </a:lnTo>
                    <a:lnTo>
                      <a:pt x="6000" y="3038"/>
                    </a:lnTo>
                    <a:lnTo>
                      <a:pt x="5990" y="3027"/>
                    </a:lnTo>
                    <a:lnTo>
                      <a:pt x="5976" y="3013"/>
                    </a:lnTo>
                    <a:lnTo>
                      <a:pt x="5964" y="2998"/>
                    </a:lnTo>
                    <a:lnTo>
                      <a:pt x="5952" y="2980"/>
                    </a:lnTo>
                    <a:lnTo>
                      <a:pt x="5942" y="2964"/>
                    </a:lnTo>
                    <a:lnTo>
                      <a:pt x="5934" y="2947"/>
                    </a:lnTo>
                    <a:lnTo>
                      <a:pt x="5932" y="2940"/>
                    </a:lnTo>
                    <a:lnTo>
                      <a:pt x="5930" y="2933"/>
                    </a:lnTo>
                    <a:lnTo>
                      <a:pt x="5930" y="2933"/>
                    </a:lnTo>
                    <a:lnTo>
                      <a:pt x="5924" y="2907"/>
                    </a:lnTo>
                    <a:lnTo>
                      <a:pt x="5916" y="2883"/>
                    </a:lnTo>
                    <a:lnTo>
                      <a:pt x="5913" y="2872"/>
                    </a:lnTo>
                    <a:lnTo>
                      <a:pt x="5908" y="2862"/>
                    </a:lnTo>
                    <a:lnTo>
                      <a:pt x="5903" y="2854"/>
                    </a:lnTo>
                    <a:lnTo>
                      <a:pt x="5898" y="2846"/>
                    </a:lnTo>
                    <a:lnTo>
                      <a:pt x="5898" y="2846"/>
                    </a:lnTo>
                    <a:lnTo>
                      <a:pt x="5886" y="2834"/>
                    </a:lnTo>
                    <a:lnTo>
                      <a:pt x="5866" y="2814"/>
                    </a:lnTo>
                    <a:lnTo>
                      <a:pt x="5841" y="2790"/>
                    </a:lnTo>
                    <a:lnTo>
                      <a:pt x="5813" y="2761"/>
                    </a:lnTo>
                    <a:lnTo>
                      <a:pt x="5783" y="2730"/>
                    </a:lnTo>
                    <a:lnTo>
                      <a:pt x="5770" y="2715"/>
                    </a:lnTo>
                    <a:lnTo>
                      <a:pt x="5757" y="2699"/>
                    </a:lnTo>
                    <a:lnTo>
                      <a:pt x="5745" y="2683"/>
                    </a:lnTo>
                    <a:lnTo>
                      <a:pt x="5735" y="2669"/>
                    </a:lnTo>
                    <a:lnTo>
                      <a:pt x="5728" y="2655"/>
                    </a:lnTo>
                    <a:lnTo>
                      <a:pt x="5721" y="2642"/>
                    </a:lnTo>
                    <a:lnTo>
                      <a:pt x="5721" y="2642"/>
                    </a:lnTo>
                    <a:lnTo>
                      <a:pt x="5717" y="2630"/>
                    </a:lnTo>
                    <a:lnTo>
                      <a:pt x="5711" y="2620"/>
                    </a:lnTo>
                    <a:lnTo>
                      <a:pt x="5706" y="2612"/>
                    </a:lnTo>
                    <a:lnTo>
                      <a:pt x="5701" y="2604"/>
                    </a:lnTo>
                    <a:lnTo>
                      <a:pt x="5695" y="2598"/>
                    </a:lnTo>
                    <a:lnTo>
                      <a:pt x="5690" y="2593"/>
                    </a:lnTo>
                    <a:lnTo>
                      <a:pt x="5684" y="2590"/>
                    </a:lnTo>
                    <a:lnTo>
                      <a:pt x="5680" y="2586"/>
                    </a:lnTo>
                    <a:lnTo>
                      <a:pt x="5670" y="2583"/>
                    </a:lnTo>
                    <a:lnTo>
                      <a:pt x="5662" y="2581"/>
                    </a:lnTo>
                    <a:lnTo>
                      <a:pt x="5656" y="2581"/>
                    </a:lnTo>
                    <a:lnTo>
                      <a:pt x="5656" y="2581"/>
                    </a:lnTo>
                    <a:lnTo>
                      <a:pt x="5644" y="2579"/>
                    </a:lnTo>
                    <a:lnTo>
                      <a:pt x="5632" y="2577"/>
                    </a:lnTo>
                    <a:lnTo>
                      <a:pt x="5617" y="2574"/>
                    </a:lnTo>
                    <a:lnTo>
                      <a:pt x="5601" y="2573"/>
                    </a:lnTo>
                    <a:lnTo>
                      <a:pt x="5586" y="2574"/>
                    </a:lnTo>
                    <a:lnTo>
                      <a:pt x="5578" y="2576"/>
                    </a:lnTo>
                    <a:lnTo>
                      <a:pt x="5572" y="2577"/>
                    </a:lnTo>
                    <a:lnTo>
                      <a:pt x="5566" y="2580"/>
                    </a:lnTo>
                    <a:lnTo>
                      <a:pt x="5562" y="2582"/>
                    </a:lnTo>
                    <a:lnTo>
                      <a:pt x="5562" y="2582"/>
                    </a:lnTo>
                    <a:lnTo>
                      <a:pt x="5558" y="2586"/>
                    </a:lnTo>
                    <a:lnTo>
                      <a:pt x="5553" y="2593"/>
                    </a:lnTo>
                    <a:lnTo>
                      <a:pt x="5545" y="2608"/>
                    </a:lnTo>
                    <a:lnTo>
                      <a:pt x="5535" y="2628"/>
                    </a:lnTo>
                    <a:lnTo>
                      <a:pt x="5526" y="2649"/>
                    </a:lnTo>
                    <a:lnTo>
                      <a:pt x="5511" y="2686"/>
                    </a:lnTo>
                    <a:lnTo>
                      <a:pt x="5504" y="2699"/>
                    </a:lnTo>
                    <a:lnTo>
                      <a:pt x="5501" y="2702"/>
                    </a:lnTo>
                    <a:lnTo>
                      <a:pt x="5499" y="2704"/>
                    </a:lnTo>
                    <a:lnTo>
                      <a:pt x="5499" y="2704"/>
                    </a:lnTo>
                    <a:lnTo>
                      <a:pt x="5489" y="2711"/>
                    </a:lnTo>
                    <a:lnTo>
                      <a:pt x="5479" y="2717"/>
                    </a:lnTo>
                    <a:lnTo>
                      <a:pt x="5474" y="2718"/>
                    </a:lnTo>
                    <a:lnTo>
                      <a:pt x="5469" y="2719"/>
                    </a:lnTo>
                    <a:lnTo>
                      <a:pt x="5465" y="2718"/>
                    </a:lnTo>
                    <a:lnTo>
                      <a:pt x="5462" y="2715"/>
                    </a:lnTo>
                    <a:lnTo>
                      <a:pt x="5462" y="2715"/>
                    </a:lnTo>
                    <a:lnTo>
                      <a:pt x="5454" y="2706"/>
                    </a:lnTo>
                    <a:lnTo>
                      <a:pt x="5442" y="2692"/>
                    </a:lnTo>
                    <a:lnTo>
                      <a:pt x="5407" y="2655"/>
                    </a:lnTo>
                    <a:lnTo>
                      <a:pt x="5390" y="2634"/>
                    </a:lnTo>
                    <a:lnTo>
                      <a:pt x="5373" y="2615"/>
                    </a:lnTo>
                    <a:lnTo>
                      <a:pt x="5360" y="2598"/>
                    </a:lnTo>
                    <a:lnTo>
                      <a:pt x="5356" y="2591"/>
                    </a:lnTo>
                    <a:lnTo>
                      <a:pt x="5354" y="2585"/>
                    </a:lnTo>
                    <a:lnTo>
                      <a:pt x="5354" y="2585"/>
                    </a:lnTo>
                    <a:lnTo>
                      <a:pt x="5348" y="2566"/>
                    </a:lnTo>
                    <a:lnTo>
                      <a:pt x="5343" y="2546"/>
                    </a:lnTo>
                    <a:lnTo>
                      <a:pt x="5336" y="2514"/>
                    </a:lnTo>
                    <a:lnTo>
                      <a:pt x="5336" y="2514"/>
                    </a:lnTo>
                    <a:lnTo>
                      <a:pt x="5334" y="2507"/>
                    </a:lnTo>
                    <a:lnTo>
                      <a:pt x="5331" y="2499"/>
                    </a:lnTo>
                    <a:lnTo>
                      <a:pt x="5326" y="2492"/>
                    </a:lnTo>
                    <a:lnTo>
                      <a:pt x="5322" y="2484"/>
                    </a:lnTo>
                    <a:lnTo>
                      <a:pt x="5317" y="2477"/>
                    </a:lnTo>
                    <a:lnTo>
                      <a:pt x="5311" y="2472"/>
                    </a:lnTo>
                    <a:lnTo>
                      <a:pt x="5306" y="2469"/>
                    </a:lnTo>
                    <a:lnTo>
                      <a:pt x="5300" y="2468"/>
                    </a:lnTo>
                    <a:lnTo>
                      <a:pt x="5300" y="2468"/>
                    </a:lnTo>
                    <a:lnTo>
                      <a:pt x="5294" y="2469"/>
                    </a:lnTo>
                    <a:lnTo>
                      <a:pt x="5286" y="2470"/>
                    </a:lnTo>
                    <a:lnTo>
                      <a:pt x="5269" y="2474"/>
                    </a:lnTo>
                    <a:lnTo>
                      <a:pt x="5259" y="2475"/>
                    </a:lnTo>
                    <a:lnTo>
                      <a:pt x="5248" y="2476"/>
                    </a:lnTo>
                    <a:lnTo>
                      <a:pt x="5236" y="2475"/>
                    </a:lnTo>
                    <a:lnTo>
                      <a:pt x="5224" y="2473"/>
                    </a:lnTo>
                    <a:lnTo>
                      <a:pt x="5224" y="2473"/>
                    </a:lnTo>
                    <a:lnTo>
                      <a:pt x="5213" y="2470"/>
                    </a:lnTo>
                    <a:lnTo>
                      <a:pt x="5202" y="2464"/>
                    </a:lnTo>
                    <a:lnTo>
                      <a:pt x="5193" y="2459"/>
                    </a:lnTo>
                    <a:lnTo>
                      <a:pt x="5187" y="2453"/>
                    </a:lnTo>
                    <a:lnTo>
                      <a:pt x="5179" y="2449"/>
                    </a:lnTo>
                    <a:lnTo>
                      <a:pt x="5174" y="2445"/>
                    </a:lnTo>
                    <a:lnTo>
                      <a:pt x="5167" y="2442"/>
                    </a:lnTo>
                    <a:lnTo>
                      <a:pt x="5162" y="2442"/>
                    </a:lnTo>
                    <a:lnTo>
                      <a:pt x="5162" y="2442"/>
                    </a:lnTo>
                    <a:lnTo>
                      <a:pt x="5156" y="2445"/>
                    </a:lnTo>
                    <a:lnTo>
                      <a:pt x="5152" y="2448"/>
                    </a:lnTo>
                    <a:lnTo>
                      <a:pt x="5144" y="2453"/>
                    </a:lnTo>
                    <a:lnTo>
                      <a:pt x="5141" y="2457"/>
                    </a:lnTo>
                    <a:lnTo>
                      <a:pt x="5137" y="2458"/>
                    </a:lnTo>
                    <a:lnTo>
                      <a:pt x="5131" y="2458"/>
                    </a:lnTo>
                    <a:lnTo>
                      <a:pt x="5126" y="2456"/>
                    </a:lnTo>
                    <a:lnTo>
                      <a:pt x="5126" y="2456"/>
                    </a:lnTo>
                    <a:lnTo>
                      <a:pt x="5117" y="2453"/>
                    </a:lnTo>
                    <a:lnTo>
                      <a:pt x="5108" y="2451"/>
                    </a:lnTo>
                    <a:lnTo>
                      <a:pt x="5088" y="2448"/>
                    </a:lnTo>
                    <a:lnTo>
                      <a:pt x="5079" y="2445"/>
                    </a:lnTo>
                    <a:lnTo>
                      <a:pt x="5070" y="2441"/>
                    </a:lnTo>
                    <a:lnTo>
                      <a:pt x="5063" y="2437"/>
                    </a:lnTo>
                    <a:lnTo>
                      <a:pt x="5060" y="2435"/>
                    </a:lnTo>
                    <a:lnTo>
                      <a:pt x="5058" y="2432"/>
                    </a:lnTo>
                    <a:lnTo>
                      <a:pt x="5058" y="2432"/>
                    </a:lnTo>
                    <a:lnTo>
                      <a:pt x="5057" y="2424"/>
                    </a:lnTo>
                    <a:lnTo>
                      <a:pt x="5057" y="2409"/>
                    </a:lnTo>
                    <a:lnTo>
                      <a:pt x="5058" y="2360"/>
                    </a:lnTo>
                    <a:lnTo>
                      <a:pt x="5063" y="2294"/>
                    </a:lnTo>
                    <a:lnTo>
                      <a:pt x="5068" y="2221"/>
                    </a:lnTo>
                    <a:lnTo>
                      <a:pt x="5078" y="2085"/>
                    </a:lnTo>
                    <a:lnTo>
                      <a:pt x="5083" y="2024"/>
                    </a:lnTo>
                    <a:lnTo>
                      <a:pt x="5117" y="1516"/>
                    </a:lnTo>
                    <a:lnTo>
                      <a:pt x="5152" y="1007"/>
                    </a:lnTo>
                    <a:lnTo>
                      <a:pt x="5152" y="1007"/>
                    </a:lnTo>
                    <a:lnTo>
                      <a:pt x="5168" y="772"/>
                    </a:lnTo>
                    <a:lnTo>
                      <a:pt x="5178" y="607"/>
                    </a:lnTo>
                    <a:lnTo>
                      <a:pt x="5181" y="550"/>
                    </a:lnTo>
                    <a:lnTo>
                      <a:pt x="5182" y="526"/>
                    </a:lnTo>
                    <a:lnTo>
                      <a:pt x="5182" y="526"/>
                    </a:lnTo>
                    <a:lnTo>
                      <a:pt x="5180" y="524"/>
                    </a:lnTo>
                    <a:lnTo>
                      <a:pt x="5178" y="521"/>
                    </a:lnTo>
                    <a:lnTo>
                      <a:pt x="5168" y="513"/>
                    </a:lnTo>
                    <a:lnTo>
                      <a:pt x="5156" y="505"/>
                    </a:lnTo>
                    <a:lnTo>
                      <a:pt x="5142" y="497"/>
                    </a:lnTo>
                    <a:lnTo>
                      <a:pt x="5114" y="483"/>
                    </a:lnTo>
                    <a:lnTo>
                      <a:pt x="5104" y="478"/>
                    </a:lnTo>
                    <a:lnTo>
                      <a:pt x="5097" y="477"/>
                    </a:lnTo>
                    <a:lnTo>
                      <a:pt x="5097" y="477"/>
                    </a:lnTo>
                    <a:lnTo>
                      <a:pt x="5087" y="477"/>
                    </a:lnTo>
                    <a:lnTo>
                      <a:pt x="5071" y="478"/>
                    </a:lnTo>
                    <a:lnTo>
                      <a:pt x="5063" y="477"/>
                    </a:lnTo>
                    <a:lnTo>
                      <a:pt x="5056" y="475"/>
                    </a:lnTo>
                    <a:lnTo>
                      <a:pt x="5051" y="472"/>
                    </a:lnTo>
                    <a:lnTo>
                      <a:pt x="5049" y="470"/>
                    </a:lnTo>
                    <a:lnTo>
                      <a:pt x="5048" y="466"/>
                    </a:lnTo>
                    <a:lnTo>
                      <a:pt x="5048" y="466"/>
                    </a:lnTo>
                    <a:lnTo>
                      <a:pt x="5047" y="461"/>
                    </a:lnTo>
                    <a:lnTo>
                      <a:pt x="5047" y="457"/>
                    </a:lnTo>
                    <a:lnTo>
                      <a:pt x="5048" y="452"/>
                    </a:lnTo>
                    <a:lnTo>
                      <a:pt x="5049" y="448"/>
                    </a:lnTo>
                    <a:lnTo>
                      <a:pt x="5054" y="441"/>
                    </a:lnTo>
                    <a:lnTo>
                      <a:pt x="5060" y="435"/>
                    </a:lnTo>
                    <a:lnTo>
                      <a:pt x="5060" y="435"/>
                    </a:lnTo>
                    <a:lnTo>
                      <a:pt x="5064" y="430"/>
                    </a:lnTo>
                    <a:lnTo>
                      <a:pt x="5067" y="425"/>
                    </a:lnTo>
                    <a:lnTo>
                      <a:pt x="5070" y="418"/>
                    </a:lnTo>
                    <a:lnTo>
                      <a:pt x="5072" y="412"/>
                    </a:lnTo>
                    <a:lnTo>
                      <a:pt x="5075" y="405"/>
                    </a:lnTo>
                    <a:lnTo>
                      <a:pt x="5075" y="399"/>
                    </a:lnTo>
                    <a:lnTo>
                      <a:pt x="5073" y="394"/>
                    </a:lnTo>
                    <a:lnTo>
                      <a:pt x="5072" y="393"/>
                    </a:lnTo>
                    <a:lnTo>
                      <a:pt x="5070" y="392"/>
                    </a:lnTo>
                    <a:lnTo>
                      <a:pt x="5070" y="392"/>
                    </a:lnTo>
                    <a:lnTo>
                      <a:pt x="5067" y="392"/>
                    </a:lnTo>
                    <a:lnTo>
                      <a:pt x="5063" y="394"/>
                    </a:lnTo>
                    <a:lnTo>
                      <a:pt x="5051" y="400"/>
                    </a:lnTo>
                    <a:lnTo>
                      <a:pt x="5018" y="418"/>
                    </a:lnTo>
                    <a:lnTo>
                      <a:pt x="4984" y="438"/>
                    </a:lnTo>
                    <a:lnTo>
                      <a:pt x="4970" y="445"/>
                    </a:lnTo>
                    <a:lnTo>
                      <a:pt x="4965" y="447"/>
                    </a:lnTo>
                    <a:lnTo>
                      <a:pt x="4961" y="448"/>
                    </a:lnTo>
                    <a:lnTo>
                      <a:pt x="4961" y="448"/>
                    </a:lnTo>
                    <a:lnTo>
                      <a:pt x="4953" y="448"/>
                    </a:lnTo>
                    <a:lnTo>
                      <a:pt x="4944" y="447"/>
                    </a:lnTo>
                    <a:lnTo>
                      <a:pt x="4933" y="446"/>
                    </a:lnTo>
                    <a:lnTo>
                      <a:pt x="4921" y="444"/>
                    </a:lnTo>
                    <a:lnTo>
                      <a:pt x="4910" y="440"/>
                    </a:lnTo>
                    <a:lnTo>
                      <a:pt x="4900" y="437"/>
                    </a:lnTo>
                    <a:lnTo>
                      <a:pt x="4892" y="433"/>
                    </a:lnTo>
                    <a:lnTo>
                      <a:pt x="4887" y="427"/>
                    </a:lnTo>
                    <a:lnTo>
                      <a:pt x="4887" y="427"/>
                    </a:lnTo>
                    <a:lnTo>
                      <a:pt x="4884" y="425"/>
                    </a:lnTo>
                    <a:lnTo>
                      <a:pt x="4878" y="423"/>
                    </a:lnTo>
                    <a:lnTo>
                      <a:pt x="4863" y="420"/>
                    </a:lnTo>
                    <a:lnTo>
                      <a:pt x="4843" y="417"/>
                    </a:lnTo>
                    <a:lnTo>
                      <a:pt x="4820" y="415"/>
                    </a:lnTo>
                    <a:lnTo>
                      <a:pt x="4777" y="414"/>
                    </a:lnTo>
                    <a:lnTo>
                      <a:pt x="4751" y="414"/>
                    </a:lnTo>
                    <a:lnTo>
                      <a:pt x="4751" y="414"/>
                    </a:lnTo>
                    <a:lnTo>
                      <a:pt x="4747" y="414"/>
                    </a:lnTo>
                    <a:lnTo>
                      <a:pt x="4745" y="413"/>
                    </a:lnTo>
                    <a:lnTo>
                      <a:pt x="4744" y="412"/>
                    </a:lnTo>
                    <a:lnTo>
                      <a:pt x="4743" y="410"/>
                    </a:lnTo>
                    <a:lnTo>
                      <a:pt x="4742" y="403"/>
                    </a:lnTo>
                    <a:lnTo>
                      <a:pt x="4742" y="397"/>
                    </a:lnTo>
                    <a:lnTo>
                      <a:pt x="4741" y="390"/>
                    </a:lnTo>
                    <a:lnTo>
                      <a:pt x="4740" y="384"/>
                    </a:lnTo>
                    <a:lnTo>
                      <a:pt x="4737" y="381"/>
                    </a:lnTo>
                    <a:lnTo>
                      <a:pt x="4735" y="379"/>
                    </a:lnTo>
                    <a:lnTo>
                      <a:pt x="4733" y="377"/>
                    </a:lnTo>
                    <a:lnTo>
                      <a:pt x="4730" y="377"/>
                    </a:lnTo>
                    <a:lnTo>
                      <a:pt x="4730" y="377"/>
                    </a:lnTo>
                    <a:lnTo>
                      <a:pt x="4723" y="377"/>
                    </a:lnTo>
                    <a:lnTo>
                      <a:pt x="4718" y="379"/>
                    </a:lnTo>
                    <a:lnTo>
                      <a:pt x="4714" y="381"/>
                    </a:lnTo>
                    <a:lnTo>
                      <a:pt x="4710" y="385"/>
                    </a:lnTo>
                    <a:lnTo>
                      <a:pt x="4705" y="390"/>
                    </a:lnTo>
                    <a:lnTo>
                      <a:pt x="4703" y="391"/>
                    </a:lnTo>
                    <a:lnTo>
                      <a:pt x="4699" y="390"/>
                    </a:lnTo>
                    <a:lnTo>
                      <a:pt x="4699" y="390"/>
                    </a:lnTo>
                    <a:lnTo>
                      <a:pt x="4696" y="386"/>
                    </a:lnTo>
                    <a:lnTo>
                      <a:pt x="4692" y="377"/>
                    </a:lnTo>
                    <a:lnTo>
                      <a:pt x="4682" y="355"/>
                    </a:lnTo>
                    <a:lnTo>
                      <a:pt x="4676" y="343"/>
                    </a:lnTo>
                    <a:lnTo>
                      <a:pt x="4670" y="331"/>
                    </a:lnTo>
                    <a:lnTo>
                      <a:pt x="4664" y="321"/>
                    </a:lnTo>
                    <a:lnTo>
                      <a:pt x="4660" y="318"/>
                    </a:lnTo>
                    <a:lnTo>
                      <a:pt x="4657" y="316"/>
                    </a:lnTo>
                    <a:lnTo>
                      <a:pt x="4657" y="316"/>
                    </a:lnTo>
                    <a:lnTo>
                      <a:pt x="4642" y="305"/>
                    </a:lnTo>
                    <a:lnTo>
                      <a:pt x="4626" y="295"/>
                    </a:lnTo>
                    <a:lnTo>
                      <a:pt x="4619" y="291"/>
                    </a:lnTo>
                    <a:lnTo>
                      <a:pt x="4611" y="288"/>
                    </a:lnTo>
                    <a:lnTo>
                      <a:pt x="4603" y="286"/>
                    </a:lnTo>
                    <a:lnTo>
                      <a:pt x="4598" y="286"/>
                    </a:lnTo>
                    <a:lnTo>
                      <a:pt x="4598" y="286"/>
                    </a:lnTo>
                    <a:lnTo>
                      <a:pt x="4591" y="290"/>
                    </a:lnTo>
                    <a:lnTo>
                      <a:pt x="4586" y="294"/>
                    </a:lnTo>
                    <a:lnTo>
                      <a:pt x="4575" y="306"/>
                    </a:lnTo>
                    <a:lnTo>
                      <a:pt x="4568" y="313"/>
                    </a:lnTo>
                    <a:lnTo>
                      <a:pt x="4563" y="317"/>
                    </a:lnTo>
                    <a:lnTo>
                      <a:pt x="4555" y="320"/>
                    </a:lnTo>
                    <a:lnTo>
                      <a:pt x="4552" y="321"/>
                    </a:lnTo>
                    <a:lnTo>
                      <a:pt x="4548" y="321"/>
                    </a:lnTo>
                    <a:lnTo>
                      <a:pt x="4548" y="321"/>
                    </a:lnTo>
                    <a:lnTo>
                      <a:pt x="4544" y="320"/>
                    </a:lnTo>
                    <a:lnTo>
                      <a:pt x="4540" y="319"/>
                    </a:lnTo>
                    <a:lnTo>
                      <a:pt x="4532" y="315"/>
                    </a:lnTo>
                    <a:lnTo>
                      <a:pt x="4526" y="308"/>
                    </a:lnTo>
                    <a:lnTo>
                      <a:pt x="4519" y="301"/>
                    </a:lnTo>
                    <a:lnTo>
                      <a:pt x="4514" y="293"/>
                    </a:lnTo>
                    <a:lnTo>
                      <a:pt x="4507" y="286"/>
                    </a:lnTo>
                    <a:lnTo>
                      <a:pt x="4502" y="282"/>
                    </a:lnTo>
                    <a:lnTo>
                      <a:pt x="4499" y="281"/>
                    </a:lnTo>
                    <a:lnTo>
                      <a:pt x="4495" y="281"/>
                    </a:lnTo>
                    <a:lnTo>
                      <a:pt x="4495" y="281"/>
                    </a:lnTo>
                    <a:lnTo>
                      <a:pt x="4489" y="281"/>
                    </a:lnTo>
                    <a:lnTo>
                      <a:pt x="4481" y="283"/>
                    </a:lnTo>
                    <a:lnTo>
                      <a:pt x="4464" y="289"/>
                    </a:lnTo>
                    <a:lnTo>
                      <a:pt x="4456" y="291"/>
                    </a:lnTo>
                    <a:lnTo>
                      <a:pt x="4448" y="291"/>
                    </a:lnTo>
                    <a:lnTo>
                      <a:pt x="4445" y="291"/>
                    </a:lnTo>
                    <a:lnTo>
                      <a:pt x="4443" y="290"/>
                    </a:lnTo>
                    <a:lnTo>
                      <a:pt x="4441" y="288"/>
                    </a:lnTo>
                    <a:lnTo>
                      <a:pt x="4439" y="285"/>
                    </a:lnTo>
                    <a:lnTo>
                      <a:pt x="4439" y="285"/>
                    </a:lnTo>
                    <a:lnTo>
                      <a:pt x="4438" y="282"/>
                    </a:lnTo>
                    <a:lnTo>
                      <a:pt x="4438" y="278"/>
                    </a:lnTo>
                    <a:lnTo>
                      <a:pt x="4440" y="269"/>
                    </a:lnTo>
                    <a:lnTo>
                      <a:pt x="4443" y="258"/>
                    </a:lnTo>
                    <a:lnTo>
                      <a:pt x="4446" y="247"/>
                    </a:lnTo>
                    <a:lnTo>
                      <a:pt x="4450" y="236"/>
                    </a:lnTo>
                    <a:lnTo>
                      <a:pt x="4452" y="227"/>
                    </a:lnTo>
                    <a:lnTo>
                      <a:pt x="4452" y="223"/>
                    </a:lnTo>
                    <a:lnTo>
                      <a:pt x="4452" y="219"/>
                    </a:lnTo>
                    <a:lnTo>
                      <a:pt x="4450" y="216"/>
                    </a:lnTo>
                    <a:lnTo>
                      <a:pt x="4447" y="213"/>
                    </a:lnTo>
                    <a:lnTo>
                      <a:pt x="4447" y="213"/>
                    </a:lnTo>
                    <a:lnTo>
                      <a:pt x="4443" y="212"/>
                    </a:lnTo>
                    <a:lnTo>
                      <a:pt x="4436" y="210"/>
                    </a:lnTo>
                    <a:lnTo>
                      <a:pt x="4418" y="208"/>
                    </a:lnTo>
                    <a:lnTo>
                      <a:pt x="4367" y="206"/>
                    </a:lnTo>
                    <a:lnTo>
                      <a:pt x="4341" y="204"/>
                    </a:lnTo>
                    <a:lnTo>
                      <a:pt x="4318" y="203"/>
                    </a:lnTo>
                    <a:lnTo>
                      <a:pt x="4300" y="199"/>
                    </a:lnTo>
                    <a:lnTo>
                      <a:pt x="4295" y="197"/>
                    </a:lnTo>
                    <a:lnTo>
                      <a:pt x="4293" y="195"/>
                    </a:lnTo>
                    <a:lnTo>
                      <a:pt x="4293" y="195"/>
                    </a:lnTo>
                    <a:lnTo>
                      <a:pt x="4289" y="191"/>
                    </a:lnTo>
                    <a:lnTo>
                      <a:pt x="4288" y="186"/>
                    </a:lnTo>
                    <a:lnTo>
                      <a:pt x="4287" y="182"/>
                    </a:lnTo>
                    <a:lnTo>
                      <a:pt x="4287" y="177"/>
                    </a:lnTo>
                    <a:lnTo>
                      <a:pt x="4289" y="169"/>
                    </a:lnTo>
                    <a:lnTo>
                      <a:pt x="4293" y="159"/>
                    </a:lnTo>
                    <a:lnTo>
                      <a:pt x="4293" y="159"/>
                    </a:lnTo>
                    <a:lnTo>
                      <a:pt x="4294" y="153"/>
                    </a:lnTo>
                    <a:lnTo>
                      <a:pt x="4297" y="151"/>
                    </a:lnTo>
                    <a:lnTo>
                      <a:pt x="4299" y="149"/>
                    </a:lnTo>
                    <a:lnTo>
                      <a:pt x="4302" y="148"/>
                    </a:lnTo>
                    <a:lnTo>
                      <a:pt x="4305" y="148"/>
                    </a:lnTo>
                    <a:lnTo>
                      <a:pt x="4307" y="146"/>
                    </a:lnTo>
                    <a:lnTo>
                      <a:pt x="4309" y="143"/>
                    </a:lnTo>
                    <a:lnTo>
                      <a:pt x="4310" y="138"/>
                    </a:lnTo>
                    <a:lnTo>
                      <a:pt x="4310" y="138"/>
                    </a:lnTo>
                    <a:lnTo>
                      <a:pt x="4312" y="125"/>
                    </a:lnTo>
                    <a:lnTo>
                      <a:pt x="4314" y="111"/>
                    </a:lnTo>
                    <a:lnTo>
                      <a:pt x="4317" y="98"/>
                    </a:lnTo>
                    <a:lnTo>
                      <a:pt x="4318" y="92"/>
                    </a:lnTo>
                    <a:lnTo>
                      <a:pt x="4317" y="87"/>
                    </a:lnTo>
                    <a:lnTo>
                      <a:pt x="4317" y="87"/>
                    </a:lnTo>
                    <a:lnTo>
                      <a:pt x="4315" y="86"/>
                    </a:lnTo>
                    <a:lnTo>
                      <a:pt x="4312" y="85"/>
                    </a:lnTo>
                    <a:lnTo>
                      <a:pt x="4300" y="86"/>
                    </a:lnTo>
                    <a:lnTo>
                      <a:pt x="4284" y="89"/>
                    </a:lnTo>
                    <a:lnTo>
                      <a:pt x="4266" y="93"/>
                    </a:lnTo>
                    <a:lnTo>
                      <a:pt x="4233" y="104"/>
                    </a:lnTo>
                    <a:lnTo>
                      <a:pt x="4218" y="109"/>
                    </a:lnTo>
                    <a:lnTo>
                      <a:pt x="4218" y="109"/>
                    </a:lnTo>
                    <a:lnTo>
                      <a:pt x="4221" y="107"/>
                    </a:lnTo>
                    <a:lnTo>
                      <a:pt x="4227" y="99"/>
                    </a:lnTo>
                    <a:lnTo>
                      <a:pt x="4230" y="92"/>
                    </a:lnTo>
                    <a:lnTo>
                      <a:pt x="4234" y="87"/>
                    </a:lnTo>
                    <a:lnTo>
                      <a:pt x="4236" y="79"/>
                    </a:lnTo>
                    <a:lnTo>
                      <a:pt x="4237" y="72"/>
                    </a:lnTo>
                    <a:lnTo>
                      <a:pt x="4237" y="72"/>
                    </a:lnTo>
                    <a:lnTo>
                      <a:pt x="4236" y="64"/>
                    </a:lnTo>
                    <a:lnTo>
                      <a:pt x="4235" y="57"/>
                    </a:lnTo>
                    <a:lnTo>
                      <a:pt x="4231" y="51"/>
                    </a:lnTo>
                    <a:lnTo>
                      <a:pt x="4229" y="47"/>
                    </a:lnTo>
                    <a:lnTo>
                      <a:pt x="4222" y="38"/>
                    </a:lnTo>
                    <a:lnTo>
                      <a:pt x="4216" y="29"/>
                    </a:lnTo>
                    <a:lnTo>
                      <a:pt x="4216" y="29"/>
                    </a:lnTo>
                    <a:lnTo>
                      <a:pt x="4213" y="19"/>
                    </a:lnTo>
                    <a:lnTo>
                      <a:pt x="4210" y="11"/>
                    </a:lnTo>
                    <a:lnTo>
                      <a:pt x="4209" y="6"/>
                    </a:lnTo>
                    <a:lnTo>
                      <a:pt x="4205" y="3"/>
                    </a:lnTo>
                    <a:lnTo>
                      <a:pt x="4203" y="1"/>
                    </a:lnTo>
                    <a:lnTo>
                      <a:pt x="4199" y="0"/>
                    </a:lnTo>
                    <a:lnTo>
                      <a:pt x="4199" y="0"/>
                    </a:lnTo>
                    <a:lnTo>
                      <a:pt x="4194" y="1"/>
                    </a:lnTo>
                    <a:lnTo>
                      <a:pt x="4191" y="4"/>
                    </a:lnTo>
                    <a:lnTo>
                      <a:pt x="4185" y="12"/>
                    </a:lnTo>
                    <a:lnTo>
                      <a:pt x="4177" y="19"/>
                    </a:lnTo>
                    <a:lnTo>
                      <a:pt x="4173" y="23"/>
                    </a:lnTo>
                    <a:lnTo>
                      <a:pt x="4167" y="25"/>
                    </a:lnTo>
                    <a:lnTo>
                      <a:pt x="4167" y="25"/>
                    </a:lnTo>
                    <a:lnTo>
                      <a:pt x="4158" y="27"/>
                    </a:lnTo>
                    <a:lnTo>
                      <a:pt x="4146" y="32"/>
                    </a:lnTo>
                    <a:lnTo>
                      <a:pt x="4114" y="47"/>
                    </a:lnTo>
                    <a:lnTo>
                      <a:pt x="4082" y="60"/>
                    </a:lnTo>
                    <a:lnTo>
                      <a:pt x="4069" y="65"/>
                    </a:lnTo>
                    <a:lnTo>
                      <a:pt x="4061" y="67"/>
                    </a:lnTo>
                    <a:lnTo>
                      <a:pt x="4061" y="67"/>
                    </a:lnTo>
                    <a:lnTo>
                      <a:pt x="4055" y="68"/>
                    </a:lnTo>
                    <a:lnTo>
                      <a:pt x="4049" y="71"/>
                    </a:lnTo>
                    <a:lnTo>
                      <a:pt x="4038" y="74"/>
                    </a:lnTo>
                    <a:lnTo>
                      <a:pt x="4032" y="75"/>
                    </a:lnTo>
                    <a:lnTo>
                      <a:pt x="4025" y="75"/>
                    </a:lnTo>
                    <a:lnTo>
                      <a:pt x="4019" y="72"/>
                    </a:lnTo>
                    <a:lnTo>
                      <a:pt x="4013" y="67"/>
                    </a:lnTo>
                    <a:lnTo>
                      <a:pt x="4013" y="67"/>
                    </a:lnTo>
                    <a:lnTo>
                      <a:pt x="4010" y="64"/>
                    </a:lnTo>
                    <a:lnTo>
                      <a:pt x="4008" y="61"/>
                    </a:lnTo>
                    <a:lnTo>
                      <a:pt x="4006" y="54"/>
                    </a:lnTo>
                    <a:lnTo>
                      <a:pt x="4005" y="48"/>
                    </a:lnTo>
                    <a:lnTo>
                      <a:pt x="4006" y="41"/>
                    </a:lnTo>
                    <a:lnTo>
                      <a:pt x="4006" y="36"/>
                    </a:lnTo>
                    <a:lnTo>
                      <a:pt x="4006" y="31"/>
                    </a:lnTo>
                    <a:lnTo>
                      <a:pt x="4003" y="28"/>
                    </a:lnTo>
                    <a:lnTo>
                      <a:pt x="4002" y="27"/>
                    </a:lnTo>
                    <a:lnTo>
                      <a:pt x="4000" y="26"/>
                    </a:lnTo>
                    <a:lnTo>
                      <a:pt x="4000" y="26"/>
                    </a:lnTo>
                    <a:lnTo>
                      <a:pt x="3993" y="26"/>
                    </a:lnTo>
                    <a:lnTo>
                      <a:pt x="3984" y="27"/>
                    </a:lnTo>
                    <a:lnTo>
                      <a:pt x="3974" y="29"/>
                    </a:lnTo>
                    <a:lnTo>
                      <a:pt x="3964" y="32"/>
                    </a:lnTo>
                    <a:lnTo>
                      <a:pt x="3945" y="40"/>
                    </a:lnTo>
                    <a:lnTo>
                      <a:pt x="3938" y="43"/>
                    </a:lnTo>
                    <a:lnTo>
                      <a:pt x="3935" y="47"/>
                    </a:lnTo>
                    <a:lnTo>
                      <a:pt x="3935" y="47"/>
                    </a:lnTo>
                    <a:lnTo>
                      <a:pt x="3933" y="50"/>
                    </a:lnTo>
                    <a:lnTo>
                      <a:pt x="3932" y="53"/>
                    </a:lnTo>
                    <a:lnTo>
                      <a:pt x="3927" y="62"/>
                    </a:lnTo>
                    <a:lnTo>
                      <a:pt x="3925" y="65"/>
                    </a:lnTo>
                    <a:lnTo>
                      <a:pt x="3921" y="68"/>
                    </a:lnTo>
                    <a:lnTo>
                      <a:pt x="3915" y="71"/>
                    </a:lnTo>
                    <a:lnTo>
                      <a:pt x="3906" y="72"/>
                    </a:lnTo>
                    <a:lnTo>
                      <a:pt x="3906" y="72"/>
                    </a:lnTo>
                    <a:lnTo>
                      <a:pt x="3892" y="72"/>
                    </a:lnTo>
                    <a:lnTo>
                      <a:pt x="3870" y="74"/>
                    </a:lnTo>
                    <a:lnTo>
                      <a:pt x="3843" y="77"/>
                    </a:lnTo>
                    <a:lnTo>
                      <a:pt x="3814" y="81"/>
                    </a:lnTo>
                    <a:lnTo>
                      <a:pt x="3784" y="86"/>
                    </a:lnTo>
                    <a:lnTo>
                      <a:pt x="3757" y="92"/>
                    </a:lnTo>
                    <a:lnTo>
                      <a:pt x="3745" y="96"/>
                    </a:lnTo>
                    <a:lnTo>
                      <a:pt x="3734" y="99"/>
                    </a:lnTo>
                    <a:lnTo>
                      <a:pt x="3726" y="102"/>
                    </a:lnTo>
                    <a:lnTo>
                      <a:pt x="3721" y="107"/>
                    </a:lnTo>
                    <a:lnTo>
                      <a:pt x="3721" y="107"/>
                    </a:lnTo>
                    <a:lnTo>
                      <a:pt x="3710" y="113"/>
                    </a:lnTo>
                    <a:lnTo>
                      <a:pt x="3698" y="120"/>
                    </a:lnTo>
                    <a:lnTo>
                      <a:pt x="3686" y="126"/>
                    </a:lnTo>
                    <a:lnTo>
                      <a:pt x="3673" y="131"/>
                    </a:lnTo>
                    <a:lnTo>
                      <a:pt x="3650" y="139"/>
                    </a:lnTo>
                    <a:lnTo>
                      <a:pt x="3641" y="144"/>
                    </a:lnTo>
                    <a:lnTo>
                      <a:pt x="3635" y="147"/>
                    </a:lnTo>
                    <a:lnTo>
                      <a:pt x="3635" y="147"/>
                    </a:lnTo>
                    <a:lnTo>
                      <a:pt x="3633" y="149"/>
                    </a:lnTo>
                    <a:lnTo>
                      <a:pt x="3629" y="153"/>
                    </a:lnTo>
                    <a:lnTo>
                      <a:pt x="3624" y="164"/>
                    </a:lnTo>
                    <a:lnTo>
                      <a:pt x="3613" y="195"/>
                    </a:lnTo>
                    <a:lnTo>
                      <a:pt x="3606" y="210"/>
                    </a:lnTo>
                    <a:lnTo>
                      <a:pt x="3599" y="223"/>
                    </a:lnTo>
                    <a:lnTo>
                      <a:pt x="3596" y="229"/>
                    </a:lnTo>
                    <a:lnTo>
                      <a:pt x="3591" y="233"/>
                    </a:lnTo>
                    <a:lnTo>
                      <a:pt x="3588" y="235"/>
                    </a:lnTo>
                    <a:lnTo>
                      <a:pt x="3584" y="235"/>
                    </a:lnTo>
                    <a:lnTo>
                      <a:pt x="3584" y="235"/>
                    </a:lnTo>
                    <a:lnTo>
                      <a:pt x="3579" y="236"/>
                    </a:lnTo>
                    <a:lnTo>
                      <a:pt x="3574" y="237"/>
                    </a:lnTo>
                    <a:lnTo>
                      <a:pt x="3561" y="244"/>
                    </a:lnTo>
                    <a:lnTo>
                      <a:pt x="3547" y="253"/>
                    </a:lnTo>
                    <a:lnTo>
                      <a:pt x="3531" y="262"/>
                    </a:lnTo>
                    <a:lnTo>
                      <a:pt x="3516" y="271"/>
                    </a:lnTo>
                    <a:lnTo>
                      <a:pt x="3502" y="280"/>
                    </a:lnTo>
                    <a:lnTo>
                      <a:pt x="3491" y="284"/>
                    </a:lnTo>
                    <a:lnTo>
                      <a:pt x="3487" y="285"/>
                    </a:lnTo>
                    <a:lnTo>
                      <a:pt x="3483" y="285"/>
                    </a:lnTo>
                    <a:lnTo>
                      <a:pt x="3483" y="285"/>
                    </a:lnTo>
                    <a:lnTo>
                      <a:pt x="3481" y="284"/>
                    </a:lnTo>
                    <a:lnTo>
                      <a:pt x="3479" y="282"/>
                    </a:lnTo>
                    <a:lnTo>
                      <a:pt x="3477" y="278"/>
                    </a:lnTo>
                    <a:lnTo>
                      <a:pt x="3477" y="273"/>
                    </a:lnTo>
                    <a:lnTo>
                      <a:pt x="3477" y="267"/>
                    </a:lnTo>
                    <a:lnTo>
                      <a:pt x="3476" y="261"/>
                    </a:lnTo>
                    <a:lnTo>
                      <a:pt x="3476" y="256"/>
                    </a:lnTo>
                    <a:lnTo>
                      <a:pt x="3473" y="252"/>
                    </a:lnTo>
                    <a:lnTo>
                      <a:pt x="3469" y="247"/>
                    </a:lnTo>
                    <a:lnTo>
                      <a:pt x="3469" y="247"/>
                    </a:lnTo>
                    <a:lnTo>
                      <a:pt x="3464" y="245"/>
                    </a:lnTo>
                    <a:lnTo>
                      <a:pt x="3458" y="245"/>
                    </a:lnTo>
                    <a:lnTo>
                      <a:pt x="3453" y="247"/>
                    </a:lnTo>
                    <a:lnTo>
                      <a:pt x="3446" y="249"/>
                    </a:lnTo>
                    <a:lnTo>
                      <a:pt x="3435" y="255"/>
                    </a:lnTo>
                    <a:lnTo>
                      <a:pt x="3430" y="256"/>
                    </a:lnTo>
                    <a:lnTo>
                      <a:pt x="3425" y="255"/>
                    </a:lnTo>
                    <a:lnTo>
                      <a:pt x="3425" y="255"/>
                    </a:lnTo>
                    <a:lnTo>
                      <a:pt x="3411" y="246"/>
                    </a:lnTo>
                    <a:lnTo>
                      <a:pt x="3392" y="234"/>
                    </a:lnTo>
                    <a:lnTo>
                      <a:pt x="3381" y="229"/>
                    </a:lnTo>
                    <a:lnTo>
                      <a:pt x="3372" y="223"/>
                    </a:lnTo>
                    <a:lnTo>
                      <a:pt x="3364" y="221"/>
                    </a:lnTo>
                    <a:lnTo>
                      <a:pt x="3361" y="221"/>
                    </a:lnTo>
                    <a:lnTo>
                      <a:pt x="3359" y="221"/>
                    </a:lnTo>
                    <a:lnTo>
                      <a:pt x="3359" y="221"/>
                    </a:lnTo>
                    <a:lnTo>
                      <a:pt x="3347" y="225"/>
                    </a:lnTo>
                    <a:lnTo>
                      <a:pt x="3334" y="232"/>
                    </a:lnTo>
                    <a:lnTo>
                      <a:pt x="3328" y="235"/>
                    </a:lnTo>
                    <a:lnTo>
                      <a:pt x="3323" y="240"/>
                    </a:lnTo>
                    <a:lnTo>
                      <a:pt x="3320" y="243"/>
                    </a:lnTo>
                    <a:lnTo>
                      <a:pt x="3320" y="247"/>
                    </a:lnTo>
                    <a:lnTo>
                      <a:pt x="3320" y="247"/>
                    </a:lnTo>
                    <a:lnTo>
                      <a:pt x="3321" y="262"/>
                    </a:lnTo>
                    <a:lnTo>
                      <a:pt x="3321" y="285"/>
                    </a:lnTo>
                    <a:lnTo>
                      <a:pt x="3320" y="297"/>
                    </a:lnTo>
                    <a:lnTo>
                      <a:pt x="3319" y="308"/>
                    </a:lnTo>
                    <a:lnTo>
                      <a:pt x="3315" y="317"/>
                    </a:lnTo>
                    <a:lnTo>
                      <a:pt x="3314" y="320"/>
                    </a:lnTo>
                    <a:lnTo>
                      <a:pt x="3312" y="322"/>
                    </a:lnTo>
                    <a:lnTo>
                      <a:pt x="3312" y="322"/>
                    </a:lnTo>
                    <a:lnTo>
                      <a:pt x="3301" y="330"/>
                    </a:lnTo>
                    <a:lnTo>
                      <a:pt x="3288" y="340"/>
                    </a:lnTo>
                    <a:lnTo>
                      <a:pt x="3283" y="345"/>
                    </a:lnTo>
                    <a:lnTo>
                      <a:pt x="3279" y="351"/>
                    </a:lnTo>
                    <a:lnTo>
                      <a:pt x="3277" y="356"/>
                    </a:lnTo>
                    <a:lnTo>
                      <a:pt x="3277" y="360"/>
                    </a:lnTo>
                    <a:lnTo>
                      <a:pt x="3278" y="362"/>
                    </a:lnTo>
                    <a:lnTo>
                      <a:pt x="3278" y="362"/>
                    </a:lnTo>
                    <a:lnTo>
                      <a:pt x="3285" y="370"/>
                    </a:lnTo>
                    <a:lnTo>
                      <a:pt x="3297" y="384"/>
                    </a:lnTo>
                    <a:lnTo>
                      <a:pt x="3331" y="416"/>
                    </a:lnTo>
                    <a:lnTo>
                      <a:pt x="3348" y="435"/>
                    </a:lnTo>
                    <a:lnTo>
                      <a:pt x="3363" y="451"/>
                    </a:lnTo>
                    <a:lnTo>
                      <a:pt x="3374" y="465"/>
                    </a:lnTo>
                    <a:lnTo>
                      <a:pt x="3377" y="471"/>
                    </a:lnTo>
                    <a:lnTo>
                      <a:pt x="3379" y="475"/>
                    </a:lnTo>
                    <a:lnTo>
                      <a:pt x="3379" y="475"/>
                    </a:lnTo>
                    <a:lnTo>
                      <a:pt x="3381" y="485"/>
                    </a:lnTo>
                    <a:lnTo>
                      <a:pt x="3384" y="498"/>
                    </a:lnTo>
                    <a:lnTo>
                      <a:pt x="3394" y="527"/>
                    </a:lnTo>
                    <a:lnTo>
                      <a:pt x="3398" y="543"/>
                    </a:lnTo>
                    <a:lnTo>
                      <a:pt x="3401" y="556"/>
                    </a:lnTo>
                    <a:lnTo>
                      <a:pt x="3403" y="567"/>
                    </a:lnTo>
                    <a:lnTo>
                      <a:pt x="3403" y="571"/>
                    </a:lnTo>
                    <a:lnTo>
                      <a:pt x="3403" y="574"/>
                    </a:lnTo>
                    <a:lnTo>
                      <a:pt x="3403" y="574"/>
                    </a:lnTo>
                    <a:lnTo>
                      <a:pt x="3395" y="589"/>
                    </a:lnTo>
                    <a:lnTo>
                      <a:pt x="3386" y="607"/>
                    </a:lnTo>
                    <a:lnTo>
                      <a:pt x="3382" y="616"/>
                    </a:lnTo>
                    <a:lnTo>
                      <a:pt x="3380" y="625"/>
                    </a:lnTo>
                    <a:lnTo>
                      <a:pt x="3379" y="631"/>
                    </a:lnTo>
                    <a:lnTo>
                      <a:pt x="3379" y="633"/>
                    </a:lnTo>
                    <a:lnTo>
                      <a:pt x="3381" y="635"/>
                    </a:lnTo>
                    <a:lnTo>
                      <a:pt x="3381" y="635"/>
                    </a:lnTo>
                    <a:lnTo>
                      <a:pt x="3392" y="646"/>
                    </a:lnTo>
                    <a:lnTo>
                      <a:pt x="3407" y="663"/>
                    </a:lnTo>
                    <a:lnTo>
                      <a:pt x="3416" y="670"/>
                    </a:lnTo>
                    <a:lnTo>
                      <a:pt x="3423" y="676"/>
                    </a:lnTo>
                    <a:lnTo>
                      <a:pt x="3430" y="679"/>
                    </a:lnTo>
                    <a:lnTo>
                      <a:pt x="3432" y="680"/>
                    </a:lnTo>
                    <a:lnTo>
                      <a:pt x="3434" y="679"/>
                    </a:lnTo>
                    <a:lnTo>
                      <a:pt x="3434" y="679"/>
                    </a:lnTo>
                    <a:lnTo>
                      <a:pt x="3436" y="676"/>
                    </a:lnTo>
                    <a:lnTo>
                      <a:pt x="3440" y="673"/>
                    </a:lnTo>
                    <a:lnTo>
                      <a:pt x="3443" y="665"/>
                    </a:lnTo>
                    <a:lnTo>
                      <a:pt x="3445" y="662"/>
                    </a:lnTo>
                    <a:lnTo>
                      <a:pt x="3447" y="658"/>
                    </a:lnTo>
                    <a:lnTo>
                      <a:pt x="3452" y="657"/>
                    </a:lnTo>
                    <a:lnTo>
                      <a:pt x="3456" y="658"/>
                    </a:lnTo>
                    <a:lnTo>
                      <a:pt x="3456" y="658"/>
                    </a:lnTo>
                    <a:lnTo>
                      <a:pt x="3460" y="662"/>
                    </a:lnTo>
                    <a:lnTo>
                      <a:pt x="3465" y="665"/>
                    </a:lnTo>
                    <a:lnTo>
                      <a:pt x="3471" y="671"/>
                    </a:lnTo>
                    <a:lnTo>
                      <a:pt x="3477" y="677"/>
                    </a:lnTo>
                    <a:lnTo>
                      <a:pt x="3480" y="679"/>
                    </a:lnTo>
                    <a:lnTo>
                      <a:pt x="3483" y="680"/>
                    </a:lnTo>
                    <a:lnTo>
                      <a:pt x="3483" y="680"/>
                    </a:lnTo>
                    <a:lnTo>
                      <a:pt x="3489" y="682"/>
                    </a:lnTo>
                    <a:lnTo>
                      <a:pt x="3495" y="685"/>
                    </a:lnTo>
                    <a:lnTo>
                      <a:pt x="3513" y="692"/>
                    </a:lnTo>
                    <a:lnTo>
                      <a:pt x="3528" y="702"/>
                    </a:lnTo>
                    <a:lnTo>
                      <a:pt x="3535" y="706"/>
                    </a:lnTo>
                    <a:lnTo>
                      <a:pt x="3538" y="710"/>
                    </a:lnTo>
                    <a:lnTo>
                      <a:pt x="3538" y="710"/>
                    </a:lnTo>
                    <a:lnTo>
                      <a:pt x="3541" y="718"/>
                    </a:lnTo>
                    <a:lnTo>
                      <a:pt x="3544" y="728"/>
                    </a:lnTo>
                    <a:lnTo>
                      <a:pt x="3544" y="733"/>
                    </a:lnTo>
                    <a:lnTo>
                      <a:pt x="3544" y="736"/>
                    </a:lnTo>
                    <a:lnTo>
                      <a:pt x="3542" y="739"/>
                    </a:lnTo>
                    <a:lnTo>
                      <a:pt x="3538" y="740"/>
                    </a:lnTo>
                    <a:lnTo>
                      <a:pt x="3538" y="740"/>
                    </a:lnTo>
                    <a:lnTo>
                      <a:pt x="3531" y="740"/>
                    </a:lnTo>
                    <a:lnTo>
                      <a:pt x="3525" y="738"/>
                    </a:lnTo>
                    <a:lnTo>
                      <a:pt x="3509" y="731"/>
                    </a:lnTo>
                    <a:lnTo>
                      <a:pt x="3493" y="725"/>
                    </a:lnTo>
                    <a:lnTo>
                      <a:pt x="3485" y="722"/>
                    </a:lnTo>
                    <a:lnTo>
                      <a:pt x="3478" y="719"/>
                    </a:lnTo>
                    <a:lnTo>
                      <a:pt x="3478" y="719"/>
                    </a:lnTo>
                    <a:lnTo>
                      <a:pt x="3470" y="719"/>
                    </a:lnTo>
                    <a:lnTo>
                      <a:pt x="3465" y="721"/>
                    </a:lnTo>
                    <a:lnTo>
                      <a:pt x="3459" y="724"/>
                    </a:lnTo>
                    <a:lnTo>
                      <a:pt x="3455" y="727"/>
                    </a:lnTo>
                    <a:lnTo>
                      <a:pt x="3451" y="731"/>
                    </a:lnTo>
                    <a:lnTo>
                      <a:pt x="3448" y="737"/>
                    </a:lnTo>
                    <a:lnTo>
                      <a:pt x="3443" y="748"/>
                    </a:lnTo>
                    <a:lnTo>
                      <a:pt x="3443" y="748"/>
                    </a:lnTo>
                    <a:lnTo>
                      <a:pt x="3441" y="754"/>
                    </a:lnTo>
                    <a:lnTo>
                      <a:pt x="3441" y="764"/>
                    </a:lnTo>
                    <a:lnTo>
                      <a:pt x="3441" y="775"/>
                    </a:lnTo>
                    <a:lnTo>
                      <a:pt x="3442" y="786"/>
                    </a:lnTo>
                    <a:lnTo>
                      <a:pt x="3443" y="797"/>
                    </a:lnTo>
                    <a:lnTo>
                      <a:pt x="3446" y="807"/>
                    </a:lnTo>
                    <a:lnTo>
                      <a:pt x="3449" y="815"/>
                    </a:lnTo>
                    <a:lnTo>
                      <a:pt x="3452" y="818"/>
                    </a:lnTo>
                    <a:lnTo>
                      <a:pt x="3455" y="820"/>
                    </a:lnTo>
                    <a:lnTo>
                      <a:pt x="3455" y="820"/>
                    </a:lnTo>
                    <a:lnTo>
                      <a:pt x="3461" y="824"/>
                    </a:lnTo>
                    <a:lnTo>
                      <a:pt x="3470" y="828"/>
                    </a:lnTo>
                    <a:lnTo>
                      <a:pt x="3493" y="837"/>
                    </a:lnTo>
                    <a:lnTo>
                      <a:pt x="3526" y="848"/>
                    </a:lnTo>
                    <a:lnTo>
                      <a:pt x="3526" y="848"/>
                    </a:lnTo>
                    <a:lnTo>
                      <a:pt x="3527" y="849"/>
                    </a:lnTo>
                    <a:lnTo>
                      <a:pt x="3528" y="851"/>
                    </a:lnTo>
                    <a:lnTo>
                      <a:pt x="3530" y="860"/>
                    </a:lnTo>
                    <a:lnTo>
                      <a:pt x="3531" y="873"/>
                    </a:lnTo>
                    <a:lnTo>
                      <a:pt x="3532" y="887"/>
                    </a:lnTo>
                    <a:lnTo>
                      <a:pt x="3533" y="903"/>
                    </a:lnTo>
                    <a:lnTo>
                      <a:pt x="3533" y="917"/>
                    </a:lnTo>
                    <a:lnTo>
                      <a:pt x="3532" y="929"/>
                    </a:lnTo>
                    <a:lnTo>
                      <a:pt x="3530" y="936"/>
                    </a:lnTo>
                    <a:lnTo>
                      <a:pt x="3530" y="936"/>
                    </a:lnTo>
                    <a:lnTo>
                      <a:pt x="3524" y="947"/>
                    </a:lnTo>
                    <a:lnTo>
                      <a:pt x="3516" y="956"/>
                    </a:lnTo>
                    <a:lnTo>
                      <a:pt x="3513" y="959"/>
                    </a:lnTo>
                    <a:lnTo>
                      <a:pt x="3508" y="960"/>
                    </a:lnTo>
                    <a:lnTo>
                      <a:pt x="3505" y="960"/>
                    </a:lnTo>
                    <a:lnTo>
                      <a:pt x="3503" y="958"/>
                    </a:lnTo>
                    <a:lnTo>
                      <a:pt x="3503" y="958"/>
                    </a:lnTo>
                    <a:lnTo>
                      <a:pt x="3501" y="954"/>
                    </a:lnTo>
                    <a:lnTo>
                      <a:pt x="3500" y="946"/>
                    </a:lnTo>
                    <a:lnTo>
                      <a:pt x="3501" y="926"/>
                    </a:lnTo>
                    <a:lnTo>
                      <a:pt x="3502" y="903"/>
                    </a:lnTo>
                    <a:lnTo>
                      <a:pt x="3502" y="892"/>
                    </a:lnTo>
                    <a:lnTo>
                      <a:pt x="3501" y="883"/>
                    </a:lnTo>
                    <a:lnTo>
                      <a:pt x="3501" y="883"/>
                    </a:lnTo>
                    <a:lnTo>
                      <a:pt x="3499" y="875"/>
                    </a:lnTo>
                    <a:lnTo>
                      <a:pt x="3495" y="869"/>
                    </a:lnTo>
                    <a:lnTo>
                      <a:pt x="3491" y="864"/>
                    </a:lnTo>
                    <a:lnTo>
                      <a:pt x="3487" y="862"/>
                    </a:lnTo>
                    <a:lnTo>
                      <a:pt x="3482" y="861"/>
                    </a:lnTo>
                    <a:lnTo>
                      <a:pt x="3478" y="861"/>
                    </a:lnTo>
                    <a:lnTo>
                      <a:pt x="3476" y="863"/>
                    </a:lnTo>
                    <a:lnTo>
                      <a:pt x="3473" y="867"/>
                    </a:lnTo>
                    <a:lnTo>
                      <a:pt x="3473" y="867"/>
                    </a:lnTo>
                    <a:lnTo>
                      <a:pt x="3470" y="878"/>
                    </a:lnTo>
                    <a:lnTo>
                      <a:pt x="3465" y="891"/>
                    </a:lnTo>
                    <a:lnTo>
                      <a:pt x="3461" y="896"/>
                    </a:lnTo>
                    <a:lnTo>
                      <a:pt x="3458" y="902"/>
                    </a:lnTo>
                    <a:lnTo>
                      <a:pt x="3454" y="905"/>
                    </a:lnTo>
                    <a:lnTo>
                      <a:pt x="3451" y="906"/>
                    </a:lnTo>
                    <a:lnTo>
                      <a:pt x="3451" y="906"/>
                    </a:lnTo>
                    <a:lnTo>
                      <a:pt x="3445" y="906"/>
                    </a:lnTo>
                    <a:lnTo>
                      <a:pt x="3440" y="904"/>
                    </a:lnTo>
                    <a:lnTo>
                      <a:pt x="3434" y="902"/>
                    </a:lnTo>
                    <a:lnTo>
                      <a:pt x="3428" y="899"/>
                    </a:lnTo>
                    <a:lnTo>
                      <a:pt x="3422" y="895"/>
                    </a:lnTo>
                    <a:lnTo>
                      <a:pt x="3417" y="890"/>
                    </a:lnTo>
                    <a:lnTo>
                      <a:pt x="3411" y="883"/>
                    </a:lnTo>
                    <a:lnTo>
                      <a:pt x="3408" y="875"/>
                    </a:lnTo>
                    <a:lnTo>
                      <a:pt x="3408" y="875"/>
                    </a:lnTo>
                    <a:lnTo>
                      <a:pt x="3404" y="868"/>
                    </a:lnTo>
                    <a:lnTo>
                      <a:pt x="3399" y="862"/>
                    </a:lnTo>
                    <a:lnTo>
                      <a:pt x="3394" y="858"/>
                    </a:lnTo>
                    <a:lnTo>
                      <a:pt x="3387" y="854"/>
                    </a:lnTo>
                    <a:lnTo>
                      <a:pt x="3372" y="848"/>
                    </a:lnTo>
                    <a:lnTo>
                      <a:pt x="3356" y="842"/>
                    </a:lnTo>
                    <a:lnTo>
                      <a:pt x="3356" y="842"/>
                    </a:lnTo>
                    <a:lnTo>
                      <a:pt x="3337" y="835"/>
                    </a:lnTo>
                    <a:lnTo>
                      <a:pt x="3328" y="832"/>
                    </a:lnTo>
                    <a:lnTo>
                      <a:pt x="3321" y="826"/>
                    </a:lnTo>
                    <a:lnTo>
                      <a:pt x="3313" y="821"/>
                    </a:lnTo>
                    <a:lnTo>
                      <a:pt x="3308" y="815"/>
                    </a:lnTo>
                    <a:lnTo>
                      <a:pt x="3304" y="808"/>
                    </a:lnTo>
                    <a:lnTo>
                      <a:pt x="3303" y="803"/>
                    </a:lnTo>
                    <a:lnTo>
                      <a:pt x="3303" y="798"/>
                    </a:lnTo>
                    <a:lnTo>
                      <a:pt x="3303" y="798"/>
                    </a:lnTo>
                    <a:lnTo>
                      <a:pt x="3304" y="789"/>
                    </a:lnTo>
                    <a:lnTo>
                      <a:pt x="3307" y="780"/>
                    </a:lnTo>
                    <a:lnTo>
                      <a:pt x="3311" y="773"/>
                    </a:lnTo>
                    <a:lnTo>
                      <a:pt x="3315" y="765"/>
                    </a:lnTo>
                    <a:lnTo>
                      <a:pt x="3325" y="752"/>
                    </a:lnTo>
                    <a:lnTo>
                      <a:pt x="3328" y="747"/>
                    </a:lnTo>
                    <a:lnTo>
                      <a:pt x="3331" y="740"/>
                    </a:lnTo>
                    <a:lnTo>
                      <a:pt x="3331" y="740"/>
                    </a:lnTo>
                    <a:lnTo>
                      <a:pt x="3333" y="735"/>
                    </a:lnTo>
                    <a:lnTo>
                      <a:pt x="3336" y="731"/>
                    </a:lnTo>
                    <a:lnTo>
                      <a:pt x="3341" y="726"/>
                    </a:lnTo>
                    <a:lnTo>
                      <a:pt x="3344" y="723"/>
                    </a:lnTo>
                    <a:lnTo>
                      <a:pt x="3345" y="719"/>
                    </a:lnTo>
                    <a:lnTo>
                      <a:pt x="3344" y="715"/>
                    </a:lnTo>
                    <a:lnTo>
                      <a:pt x="3341" y="709"/>
                    </a:lnTo>
                    <a:lnTo>
                      <a:pt x="3341" y="709"/>
                    </a:lnTo>
                    <a:lnTo>
                      <a:pt x="3339" y="706"/>
                    </a:lnTo>
                    <a:lnTo>
                      <a:pt x="3336" y="704"/>
                    </a:lnTo>
                    <a:lnTo>
                      <a:pt x="3326" y="702"/>
                    </a:lnTo>
                    <a:lnTo>
                      <a:pt x="3313" y="699"/>
                    </a:lnTo>
                    <a:lnTo>
                      <a:pt x="3296" y="697"/>
                    </a:lnTo>
                    <a:lnTo>
                      <a:pt x="3255" y="693"/>
                    </a:lnTo>
                    <a:lnTo>
                      <a:pt x="3208" y="690"/>
                    </a:lnTo>
                    <a:lnTo>
                      <a:pt x="3163" y="689"/>
                    </a:lnTo>
                    <a:lnTo>
                      <a:pt x="3123" y="688"/>
                    </a:lnTo>
                    <a:lnTo>
                      <a:pt x="3085" y="688"/>
                    </a:lnTo>
                    <a:lnTo>
                      <a:pt x="3085" y="688"/>
                    </a:lnTo>
                    <a:lnTo>
                      <a:pt x="3082" y="692"/>
                    </a:lnTo>
                    <a:lnTo>
                      <a:pt x="3079" y="697"/>
                    </a:lnTo>
                    <a:lnTo>
                      <a:pt x="3074" y="701"/>
                    </a:lnTo>
                    <a:lnTo>
                      <a:pt x="3068" y="705"/>
                    </a:lnTo>
                    <a:lnTo>
                      <a:pt x="3060" y="710"/>
                    </a:lnTo>
                    <a:lnTo>
                      <a:pt x="3050" y="713"/>
                    </a:lnTo>
                    <a:lnTo>
                      <a:pt x="3040" y="714"/>
                    </a:lnTo>
                    <a:lnTo>
                      <a:pt x="3040" y="714"/>
                    </a:lnTo>
                    <a:lnTo>
                      <a:pt x="3028" y="714"/>
                    </a:lnTo>
                    <a:lnTo>
                      <a:pt x="3015" y="712"/>
                    </a:lnTo>
                    <a:lnTo>
                      <a:pt x="2989" y="710"/>
                    </a:lnTo>
                    <a:lnTo>
                      <a:pt x="2977" y="707"/>
                    </a:lnTo>
                    <a:lnTo>
                      <a:pt x="2966" y="707"/>
                    </a:lnTo>
                    <a:lnTo>
                      <a:pt x="2958" y="707"/>
                    </a:lnTo>
                    <a:lnTo>
                      <a:pt x="2951" y="710"/>
                    </a:lnTo>
                    <a:lnTo>
                      <a:pt x="2951" y="710"/>
                    </a:lnTo>
                    <a:lnTo>
                      <a:pt x="2940" y="716"/>
                    </a:lnTo>
                    <a:lnTo>
                      <a:pt x="2929" y="724"/>
                    </a:lnTo>
                    <a:lnTo>
                      <a:pt x="2919" y="731"/>
                    </a:lnTo>
                    <a:lnTo>
                      <a:pt x="2915" y="736"/>
                    </a:lnTo>
                    <a:lnTo>
                      <a:pt x="2912" y="740"/>
                    </a:lnTo>
                    <a:lnTo>
                      <a:pt x="2912" y="740"/>
                    </a:lnTo>
                    <a:lnTo>
                      <a:pt x="2910" y="746"/>
                    </a:lnTo>
                    <a:lnTo>
                      <a:pt x="2910" y="751"/>
                    </a:lnTo>
                    <a:lnTo>
                      <a:pt x="2910" y="758"/>
                    </a:lnTo>
                    <a:lnTo>
                      <a:pt x="2912" y="764"/>
                    </a:lnTo>
                    <a:lnTo>
                      <a:pt x="2916" y="776"/>
                    </a:lnTo>
                    <a:lnTo>
                      <a:pt x="2923" y="785"/>
                    </a:lnTo>
                    <a:lnTo>
                      <a:pt x="2923" y="785"/>
                    </a:lnTo>
                    <a:lnTo>
                      <a:pt x="2928" y="790"/>
                    </a:lnTo>
                    <a:lnTo>
                      <a:pt x="2938" y="797"/>
                    </a:lnTo>
                    <a:lnTo>
                      <a:pt x="2965" y="815"/>
                    </a:lnTo>
                    <a:lnTo>
                      <a:pt x="3012" y="844"/>
                    </a:lnTo>
                    <a:lnTo>
                      <a:pt x="3012" y="844"/>
                    </a:lnTo>
                    <a:lnTo>
                      <a:pt x="3024" y="854"/>
                    </a:lnTo>
                    <a:lnTo>
                      <a:pt x="3032" y="860"/>
                    </a:lnTo>
                    <a:lnTo>
                      <a:pt x="3039" y="868"/>
                    </a:lnTo>
                    <a:lnTo>
                      <a:pt x="3045" y="876"/>
                    </a:lnTo>
                    <a:lnTo>
                      <a:pt x="3049" y="883"/>
                    </a:lnTo>
                    <a:lnTo>
                      <a:pt x="3050" y="886"/>
                    </a:lnTo>
                    <a:lnTo>
                      <a:pt x="3050" y="888"/>
                    </a:lnTo>
                    <a:lnTo>
                      <a:pt x="3049" y="892"/>
                    </a:lnTo>
                    <a:lnTo>
                      <a:pt x="3047" y="893"/>
                    </a:lnTo>
                    <a:lnTo>
                      <a:pt x="3047" y="893"/>
                    </a:lnTo>
                    <a:lnTo>
                      <a:pt x="3044" y="894"/>
                    </a:lnTo>
                    <a:lnTo>
                      <a:pt x="3039" y="893"/>
                    </a:lnTo>
                    <a:lnTo>
                      <a:pt x="3026" y="888"/>
                    </a:lnTo>
                    <a:lnTo>
                      <a:pt x="3011" y="881"/>
                    </a:lnTo>
                    <a:lnTo>
                      <a:pt x="2995" y="873"/>
                    </a:lnTo>
                    <a:lnTo>
                      <a:pt x="2978" y="866"/>
                    </a:lnTo>
                    <a:lnTo>
                      <a:pt x="2965" y="859"/>
                    </a:lnTo>
                    <a:lnTo>
                      <a:pt x="2960" y="858"/>
                    </a:lnTo>
                    <a:lnTo>
                      <a:pt x="2955" y="858"/>
                    </a:lnTo>
                    <a:lnTo>
                      <a:pt x="2953" y="858"/>
                    </a:lnTo>
                    <a:lnTo>
                      <a:pt x="2953" y="861"/>
                    </a:lnTo>
                    <a:lnTo>
                      <a:pt x="2953" y="861"/>
                    </a:lnTo>
                    <a:lnTo>
                      <a:pt x="2953" y="884"/>
                    </a:lnTo>
                    <a:lnTo>
                      <a:pt x="2954" y="920"/>
                    </a:lnTo>
                    <a:lnTo>
                      <a:pt x="2954" y="940"/>
                    </a:lnTo>
                    <a:lnTo>
                      <a:pt x="2956" y="958"/>
                    </a:lnTo>
                    <a:lnTo>
                      <a:pt x="2959" y="975"/>
                    </a:lnTo>
                    <a:lnTo>
                      <a:pt x="2962" y="988"/>
                    </a:lnTo>
                    <a:lnTo>
                      <a:pt x="2962" y="988"/>
                    </a:lnTo>
                    <a:lnTo>
                      <a:pt x="2968" y="1007"/>
                    </a:lnTo>
                    <a:lnTo>
                      <a:pt x="2975" y="1026"/>
                    </a:lnTo>
                    <a:lnTo>
                      <a:pt x="2978" y="1034"/>
                    </a:lnTo>
                    <a:lnTo>
                      <a:pt x="2983" y="1041"/>
                    </a:lnTo>
                    <a:lnTo>
                      <a:pt x="2987" y="1047"/>
                    </a:lnTo>
                    <a:lnTo>
                      <a:pt x="2994" y="1051"/>
                    </a:lnTo>
                    <a:lnTo>
                      <a:pt x="2994" y="1051"/>
                    </a:lnTo>
                    <a:lnTo>
                      <a:pt x="3007" y="1060"/>
                    </a:lnTo>
                    <a:lnTo>
                      <a:pt x="3021" y="1069"/>
                    </a:lnTo>
                    <a:lnTo>
                      <a:pt x="3033" y="1077"/>
                    </a:lnTo>
                    <a:lnTo>
                      <a:pt x="3039" y="1079"/>
                    </a:lnTo>
                    <a:lnTo>
                      <a:pt x="3045" y="1080"/>
                    </a:lnTo>
                    <a:lnTo>
                      <a:pt x="3045" y="1080"/>
                    </a:lnTo>
                    <a:lnTo>
                      <a:pt x="3050" y="1081"/>
                    </a:lnTo>
                    <a:lnTo>
                      <a:pt x="3059" y="1084"/>
                    </a:lnTo>
                    <a:lnTo>
                      <a:pt x="3082" y="1090"/>
                    </a:lnTo>
                    <a:lnTo>
                      <a:pt x="3107" y="1099"/>
                    </a:lnTo>
                    <a:lnTo>
                      <a:pt x="3133" y="1110"/>
                    </a:lnTo>
                    <a:lnTo>
                      <a:pt x="3133" y="1110"/>
                    </a:lnTo>
                    <a:lnTo>
                      <a:pt x="3160" y="1121"/>
                    </a:lnTo>
                    <a:lnTo>
                      <a:pt x="3176" y="1126"/>
                    </a:lnTo>
                    <a:lnTo>
                      <a:pt x="3190" y="1133"/>
                    </a:lnTo>
                    <a:lnTo>
                      <a:pt x="3202" y="1139"/>
                    </a:lnTo>
                    <a:lnTo>
                      <a:pt x="3213" y="1147"/>
                    </a:lnTo>
                    <a:lnTo>
                      <a:pt x="3216" y="1150"/>
                    </a:lnTo>
                    <a:lnTo>
                      <a:pt x="3219" y="1155"/>
                    </a:lnTo>
                    <a:lnTo>
                      <a:pt x="3221" y="1158"/>
                    </a:lnTo>
                    <a:lnTo>
                      <a:pt x="3221" y="1162"/>
                    </a:lnTo>
                    <a:lnTo>
                      <a:pt x="3221" y="1162"/>
                    </a:lnTo>
                    <a:lnTo>
                      <a:pt x="3221" y="1175"/>
                    </a:lnTo>
                    <a:lnTo>
                      <a:pt x="3221" y="1183"/>
                    </a:lnTo>
                    <a:lnTo>
                      <a:pt x="3223" y="1186"/>
                    </a:lnTo>
                    <a:lnTo>
                      <a:pt x="3224" y="1187"/>
                    </a:lnTo>
                    <a:lnTo>
                      <a:pt x="3227" y="1186"/>
                    </a:lnTo>
                    <a:lnTo>
                      <a:pt x="3230" y="1185"/>
                    </a:lnTo>
                    <a:lnTo>
                      <a:pt x="3230" y="1185"/>
                    </a:lnTo>
                    <a:lnTo>
                      <a:pt x="3235" y="1183"/>
                    </a:lnTo>
                    <a:lnTo>
                      <a:pt x="3238" y="1181"/>
                    </a:lnTo>
                    <a:lnTo>
                      <a:pt x="3242" y="1174"/>
                    </a:lnTo>
                    <a:lnTo>
                      <a:pt x="3248" y="1167"/>
                    </a:lnTo>
                    <a:lnTo>
                      <a:pt x="3255" y="1156"/>
                    </a:lnTo>
                    <a:lnTo>
                      <a:pt x="3255" y="1156"/>
                    </a:lnTo>
                    <a:lnTo>
                      <a:pt x="3260" y="1151"/>
                    </a:lnTo>
                    <a:lnTo>
                      <a:pt x="3264" y="1147"/>
                    </a:lnTo>
                    <a:lnTo>
                      <a:pt x="3273" y="1141"/>
                    </a:lnTo>
                    <a:lnTo>
                      <a:pt x="3280" y="1138"/>
                    </a:lnTo>
                    <a:lnTo>
                      <a:pt x="3287" y="1134"/>
                    </a:lnTo>
                    <a:lnTo>
                      <a:pt x="3287" y="1134"/>
                    </a:lnTo>
                    <a:lnTo>
                      <a:pt x="3292" y="1132"/>
                    </a:lnTo>
                    <a:lnTo>
                      <a:pt x="3302" y="1127"/>
                    </a:lnTo>
                    <a:lnTo>
                      <a:pt x="3329" y="1117"/>
                    </a:lnTo>
                    <a:lnTo>
                      <a:pt x="3344" y="1111"/>
                    </a:lnTo>
                    <a:lnTo>
                      <a:pt x="3357" y="1104"/>
                    </a:lnTo>
                    <a:lnTo>
                      <a:pt x="3368" y="1098"/>
                    </a:lnTo>
                    <a:lnTo>
                      <a:pt x="3371" y="1096"/>
                    </a:lnTo>
                    <a:lnTo>
                      <a:pt x="3374" y="1092"/>
                    </a:lnTo>
                    <a:lnTo>
                      <a:pt x="3374" y="1092"/>
                    </a:lnTo>
                    <a:lnTo>
                      <a:pt x="3389" y="1073"/>
                    </a:lnTo>
                    <a:lnTo>
                      <a:pt x="3393" y="1071"/>
                    </a:lnTo>
                    <a:lnTo>
                      <a:pt x="3395" y="1068"/>
                    </a:lnTo>
                    <a:lnTo>
                      <a:pt x="3398" y="1068"/>
                    </a:lnTo>
                    <a:lnTo>
                      <a:pt x="3400" y="1068"/>
                    </a:lnTo>
                    <a:lnTo>
                      <a:pt x="3400" y="1068"/>
                    </a:lnTo>
                    <a:lnTo>
                      <a:pt x="3404" y="1073"/>
                    </a:lnTo>
                    <a:lnTo>
                      <a:pt x="3407" y="1079"/>
                    </a:lnTo>
                    <a:lnTo>
                      <a:pt x="3410" y="1088"/>
                    </a:lnTo>
                    <a:lnTo>
                      <a:pt x="3413" y="1098"/>
                    </a:lnTo>
                    <a:lnTo>
                      <a:pt x="3416" y="1108"/>
                    </a:lnTo>
                    <a:lnTo>
                      <a:pt x="3416" y="1117"/>
                    </a:lnTo>
                    <a:lnTo>
                      <a:pt x="3415" y="1126"/>
                    </a:lnTo>
                    <a:lnTo>
                      <a:pt x="3412" y="1129"/>
                    </a:lnTo>
                    <a:lnTo>
                      <a:pt x="3411" y="1133"/>
                    </a:lnTo>
                    <a:lnTo>
                      <a:pt x="3411" y="1133"/>
                    </a:lnTo>
                    <a:lnTo>
                      <a:pt x="3408" y="1135"/>
                    </a:lnTo>
                    <a:lnTo>
                      <a:pt x="3406" y="1136"/>
                    </a:lnTo>
                    <a:lnTo>
                      <a:pt x="3400" y="1136"/>
                    </a:lnTo>
                    <a:lnTo>
                      <a:pt x="3396" y="1135"/>
                    </a:lnTo>
                    <a:lnTo>
                      <a:pt x="3392" y="1133"/>
                    </a:lnTo>
                    <a:lnTo>
                      <a:pt x="3387" y="1131"/>
                    </a:lnTo>
                    <a:lnTo>
                      <a:pt x="3384" y="1129"/>
                    </a:lnTo>
                    <a:lnTo>
                      <a:pt x="3382" y="1129"/>
                    </a:lnTo>
                    <a:lnTo>
                      <a:pt x="3381" y="1131"/>
                    </a:lnTo>
                    <a:lnTo>
                      <a:pt x="3379" y="1134"/>
                    </a:lnTo>
                    <a:lnTo>
                      <a:pt x="3379" y="1134"/>
                    </a:lnTo>
                    <a:lnTo>
                      <a:pt x="3376" y="1144"/>
                    </a:lnTo>
                    <a:lnTo>
                      <a:pt x="3374" y="1151"/>
                    </a:lnTo>
                    <a:lnTo>
                      <a:pt x="3373" y="1155"/>
                    </a:lnTo>
                    <a:lnTo>
                      <a:pt x="3370" y="1158"/>
                    </a:lnTo>
                    <a:lnTo>
                      <a:pt x="3359" y="1167"/>
                    </a:lnTo>
                    <a:lnTo>
                      <a:pt x="3359" y="1167"/>
                    </a:lnTo>
                    <a:lnTo>
                      <a:pt x="3351" y="1170"/>
                    </a:lnTo>
                    <a:lnTo>
                      <a:pt x="3345" y="1172"/>
                    </a:lnTo>
                    <a:lnTo>
                      <a:pt x="3334" y="1174"/>
                    </a:lnTo>
                    <a:lnTo>
                      <a:pt x="3329" y="1175"/>
                    </a:lnTo>
                    <a:lnTo>
                      <a:pt x="3328" y="1176"/>
                    </a:lnTo>
                    <a:lnTo>
                      <a:pt x="3327" y="1180"/>
                    </a:lnTo>
                    <a:lnTo>
                      <a:pt x="3329" y="1185"/>
                    </a:lnTo>
                    <a:lnTo>
                      <a:pt x="3329" y="1185"/>
                    </a:lnTo>
                    <a:lnTo>
                      <a:pt x="3331" y="1188"/>
                    </a:lnTo>
                    <a:lnTo>
                      <a:pt x="3333" y="1191"/>
                    </a:lnTo>
                    <a:lnTo>
                      <a:pt x="3337" y="1193"/>
                    </a:lnTo>
                    <a:lnTo>
                      <a:pt x="3343" y="1193"/>
                    </a:lnTo>
                    <a:lnTo>
                      <a:pt x="3348" y="1194"/>
                    </a:lnTo>
                    <a:lnTo>
                      <a:pt x="3353" y="1194"/>
                    </a:lnTo>
                    <a:lnTo>
                      <a:pt x="3357" y="1196"/>
                    </a:lnTo>
                    <a:lnTo>
                      <a:pt x="3358" y="1197"/>
                    </a:lnTo>
                    <a:lnTo>
                      <a:pt x="3359" y="1199"/>
                    </a:lnTo>
                    <a:lnTo>
                      <a:pt x="3359" y="1207"/>
                    </a:lnTo>
                    <a:lnTo>
                      <a:pt x="3359" y="1207"/>
                    </a:lnTo>
                    <a:lnTo>
                      <a:pt x="3358" y="1217"/>
                    </a:lnTo>
                    <a:lnTo>
                      <a:pt x="3358" y="1227"/>
                    </a:lnTo>
                    <a:lnTo>
                      <a:pt x="3360" y="1246"/>
                    </a:lnTo>
                    <a:lnTo>
                      <a:pt x="3361" y="1255"/>
                    </a:lnTo>
                    <a:lnTo>
                      <a:pt x="3361" y="1263"/>
                    </a:lnTo>
                    <a:lnTo>
                      <a:pt x="3360" y="1269"/>
                    </a:lnTo>
                    <a:lnTo>
                      <a:pt x="3359" y="1271"/>
                    </a:lnTo>
                    <a:lnTo>
                      <a:pt x="3357" y="1273"/>
                    </a:lnTo>
                    <a:lnTo>
                      <a:pt x="3357" y="1273"/>
                    </a:lnTo>
                    <a:lnTo>
                      <a:pt x="3349" y="1283"/>
                    </a:lnTo>
                    <a:lnTo>
                      <a:pt x="3340" y="1293"/>
                    </a:lnTo>
                    <a:lnTo>
                      <a:pt x="3338" y="1297"/>
                    </a:lnTo>
                    <a:lnTo>
                      <a:pt x="3336" y="1302"/>
                    </a:lnTo>
                    <a:lnTo>
                      <a:pt x="3335" y="1306"/>
                    </a:lnTo>
                    <a:lnTo>
                      <a:pt x="3337" y="1308"/>
                    </a:lnTo>
                    <a:lnTo>
                      <a:pt x="3337" y="1308"/>
                    </a:lnTo>
                    <a:lnTo>
                      <a:pt x="3339" y="1310"/>
                    </a:lnTo>
                    <a:lnTo>
                      <a:pt x="3341" y="1312"/>
                    </a:lnTo>
                    <a:lnTo>
                      <a:pt x="3347" y="1313"/>
                    </a:lnTo>
                    <a:lnTo>
                      <a:pt x="3350" y="1315"/>
                    </a:lnTo>
                    <a:lnTo>
                      <a:pt x="3352" y="1317"/>
                    </a:lnTo>
                    <a:lnTo>
                      <a:pt x="3355" y="1320"/>
                    </a:lnTo>
                    <a:lnTo>
                      <a:pt x="3356" y="1326"/>
                    </a:lnTo>
                    <a:lnTo>
                      <a:pt x="3356" y="1326"/>
                    </a:lnTo>
                    <a:lnTo>
                      <a:pt x="3357" y="1332"/>
                    </a:lnTo>
                    <a:lnTo>
                      <a:pt x="3357" y="1340"/>
                    </a:lnTo>
                    <a:lnTo>
                      <a:pt x="3356" y="1346"/>
                    </a:lnTo>
                    <a:lnTo>
                      <a:pt x="3355" y="1353"/>
                    </a:lnTo>
                    <a:lnTo>
                      <a:pt x="3352" y="1358"/>
                    </a:lnTo>
                    <a:lnTo>
                      <a:pt x="3348" y="1364"/>
                    </a:lnTo>
                    <a:lnTo>
                      <a:pt x="3343" y="1368"/>
                    </a:lnTo>
                    <a:lnTo>
                      <a:pt x="3335" y="1372"/>
                    </a:lnTo>
                    <a:lnTo>
                      <a:pt x="3335" y="1372"/>
                    </a:lnTo>
                    <a:lnTo>
                      <a:pt x="3309" y="1381"/>
                    </a:lnTo>
                    <a:lnTo>
                      <a:pt x="3290" y="1389"/>
                    </a:lnTo>
                    <a:lnTo>
                      <a:pt x="3271" y="1397"/>
                    </a:lnTo>
                    <a:lnTo>
                      <a:pt x="3251" y="1403"/>
                    </a:lnTo>
                    <a:lnTo>
                      <a:pt x="3233" y="1406"/>
                    </a:lnTo>
                    <a:lnTo>
                      <a:pt x="3226" y="1408"/>
                    </a:lnTo>
                    <a:lnTo>
                      <a:pt x="3218" y="1408"/>
                    </a:lnTo>
                    <a:lnTo>
                      <a:pt x="3213" y="1405"/>
                    </a:lnTo>
                    <a:lnTo>
                      <a:pt x="3208" y="1403"/>
                    </a:lnTo>
                    <a:lnTo>
                      <a:pt x="3208" y="1403"/>
                    </a:lnTo>
                    <a:lnTo>
                      <a:pt x="3192" y="1390"/>
                    </a:lnTo>
                    <a:lnTo>
                      <a:pt x="3183" y="1382"/>
                    </a:lnTo>
                    <a:lnTo>
                      <a:pt x="3174" y="1377"/>
                    </a:lnTo>
                    <a:lnTo>
                      <a:pt x="3165" y="1373"/>
                    </a:lnTo>
                    <a:lnTo>
                      <a:pt x="3156" y="1369"/>
                    </a:lnTo>
                    <a:lnTo>
                      <a:pt x="3147" y="1367"/>
                    </a:lnTo>
                    <a:lnTo>
                      <a:pt x="3144" y="1367"/>
                    </a:lnTo>
                    <a:lnTo>
                      <a:pt x="3141" y="1368"/>
                    </a:lnTo>
                    <a:lnTo>
                      <a:pt x="3141" y="1368"/>
                    </a:lnTo>
                    <a:lnTo>
                      <a:pt x="3133" y="1372"/>
                    </a:lnTo>
                    <a:lnTo>
                      <a:pt x="3126" y="1377"/>
                    </a:lnTo>
                    <a:lnTo>
                      <a:pt x="3108" y="1389"/>
                    </a:lnTo>
                    <a:lnTo>
                      <a:pt x="3093" y="1400"/>
                    </a:lnTo>
                    <a:lnTo>
                      <a:pt x="3086" y="1404"/>
                    </a:lnTo>
                    <a:lnTo>
                      <a:pt x="3081" y="1406"/>
                    </a:lnTo>
                    <a:lnTo>
                      <a:pt x="3081" y="1406"/>
                    </a:lnTo>
                    <a:lnTo>
                      <a:pt x="3076" y="1405"/>
                    </a:lnTo>
                    <a:lnTo>
                      <a:pt x="3071" y="1404"/>
                    </a:lnTo>
                    <a:lnTo>
                      <a:pt x="3061" y="1400"/>
                    </a:lnTo>
                    <a:lnTo>
                      <a:pt x="3057" y="1398"/>
                    </a:lnTo>
                    <a:lnTo>
                      <a:pt x="3054" y="1398"/>
                    </a:lnTo>
                    <a:lnTo>
                      <a:pt x="3050" y="1399"/>
                    </a:lnTo>
                    <a:lnTo>
                      <a:pt x="3049" y="1403"/>
                    </a:lnTo>
                    <a:lnTo>
                      <a:pt x="3049" y="1403"/>
                    </a:lnTo>
                    <a:lnTo>
                      <a:pt x="3046" y="1444"/>
                    </a:lnTo>
                    <a:lnTo>
                      <a:pt x="3042" y="1517"/>
                    </a:lnTo>
                    <a:lnTo>
                      <a:pt x="3036" y="1618"/>
                    </a:lnTo>
                    <a:lnTo>
                      <a:pt x="3036" y="1618"/>
                    </a:lnTo>
                    <a:lnTo>
                      <a:pt x="3025" y="1587"/>
                    </a:lnTo>
                    <a:lnTo>
                      <a:pt x="3014" y="1556"/>
                    </a:lnTo>
                    <a:lnTo>
                      <a:pt x="3001" y="1520"/>
                    </a:lnTo>
                    <a:lnTo>
                      <a:pt x="2986" y="1484"/>
                    </a:lnTo>
                    <a:lnTo>
                      <a:pt x="2978" y="1468"/>
                    </a:lnTo>
                    <a:lnTo>
                      <a:pt x="2971" y="1452"/>
                    </a:lnTo>
                    <a:lnTo>
                      <a:pt x="2964" y="1440"/>
                    </a:lnTo>
                    <a:lnTo>
                      <a:pt x="2958" y="1430"/>
                    </a:lnTo>
                    <a:lnTo>
                      <a:pt x="2951" y="1424"/>
                    </a:lnTo>
                    <a:lnTo>
                      <a:pt x="2948" y="1423"/>
                    </a:lnTo>
                    <a:lnTo>
                      <a:pt x="2946" y="1422"/>
                    </a:lnTo>
                    <a:lnTo>
                      <a:pt x="2946" y="1422"/>
                    </a:lnTo>
                    <a:lnTo>
                      <a:pt x="2936" y="1423"/>
                    </a:lnTo>
                    <a:lnTo>
                      <a:pt x="2929" y="1425"/>
                    </a:lnTo>
                    <a:lnTo>
                      <a:pt x="2924" y="1428"/>
                    </a:lnTo>
                    <a:lnTo>
                      <a:pt x="2919" y="1432"/>
                    </a:lnTo>
                    <a:lnTo>
                      <a:pt x="2916" y="1436"/>
                    </a:lnTo>
                    <a:lnTo>
                      <a:pt x="2913" y="1440"/>
                    </a:lnTo>
                    <a:lnTo>
                      <a:pt x="2907" y="1450"/>
                    </a:lnTo>
                    <a:lnTo>
                      <a:pt x="2907" y="1450"/>
                    </a:lnTo>
                    <a:lnTo>
                      <a:pt x="2905" y="1454"/>
                    </a:lnTo>
                    <a:lnTo>
                      <a:pt x="2903" y="1461"/>
                    </a:lnTo>
                    <a:lnTo>
                      <a:pt x="2901" y="1474"/>
                    </a:lnTo>
                    <a:lnTo>
                      <a:pt x="2900" y="1480"/>
                    </a:lnTo>
                    <a:lnTo>
                      <a:pt x="2899" y="1485"/>
                    </a:lnTo>
                    <a:lnTo>
                      <a:pt x="2896" y="1487"/>
                    </a:lnTo>
                    <a:lnTo>
                      <a:pt x="2894" y="1488"/>
                    </a:lnTo>
                    <a:lnTo>
                      <a:pt x="2893" y="1487"/>
                    </a:lnTo>
                    <a:lnTo>
                      <a:pt x="2893" y="1487"/>
                    </a:lnTo>
                    <a:lnTo>
                      <a:pt x="2889" y="1487"/>
                    </a:lnTo>
                    <a:lnTo>
                      <a:pt x="2884" y="1487"/>
                    </a:lnTo>
                    <a:lnTo>
                      <a:pt x="2876" y="1487"/>
                    </a:lnTo>
                    <a:lnTo>
                      <a:pt x="2869" y="1487"/>
                    </a:lnTo>
                    <a:lnTo>
                      <a:pt x="2868" y="1486"/>
                    </a:lnTo>
                    <a:lnTo>
                      <a:pt x="2867" y="1485"/>
                    </a:lnTo>
                    <a:lnTo>
                      <a:pt x="2867" y="1485"/>
                    </a:lnTo>
                    <a:lnTo>
                      <a:pt x="2868" y="1475"/>
                    </a:lnTo>
                    <a:lnTo>
                      <a:pt x="2871" y="1460"/>
                    </a:lnTo>
                    <a:lnTo>
                      <a:pt x="2874" y="1451"/>
                    </a:lnTo>
                    <a:lnTo>
                      <a:pt x="2874" y="1444"/>
                    </a:lnTo>
                    <a:lnTo>
                      <a:pt x="2874" y="1438"/>
                    </a:lnTo>
                    <a:lnTo>
                      <a:pt x="2872" y="1436"/>
                    </a:lnTo>
                    <a:lnTo>
                      <a:pt x="2871" y="1435"/>
                    </a:lnTo>
                    <a:lnTo>
                      <a:pt x="2871" y="1435"/>
                    </a:lnTo>
                    <a:lnTo>
                      <a:pt x="2864" y="1433"/>
                    </a:lnTo>
                    <a:lnTo>
                      <a:pt x="2855" y="1430"/>
                    </a:lnTo>
                    <a:lnTo>
                      <a:pt x="2851" y="1430"/>
                    </a:lnTo>
                    <a:lnTo>
                      <a:pt x="2846" y="1432"/>
                    </a:lnTo>
                    <a:lnTo>
                      <a:pt x="2843" y="1433"/>
                    </a:lnTo>
                    <a:lnTo>
                      <a:pt x="2841" y="1435"/>
                    </a:lnTo>
                    <a:lnTo>
                      <a:pt x="2841" y="1435"/>
                    </a:lnTo>
                    <a:lnTo>
                      <a:pt x="2840" y="1440"/>
                    </a:lnTo>
                    <a:lnTo>
                      <a:pt x="2839" y="1448"/>
                    </a:lnTo>
                    <a:lnTo>
                      <a:pt x="2838" y="1468"/>
                    </a:lnTo>
                    <a:lnTo>
                      <a:pt x="2836" y="1478"/>
                    </a:lnTo>
                    <a:lnTo>
                      <a:pt x="2834" y="1487"/>
                    </a:lnTo>
                    <a:lnTo>
                      <a:pt x="2832" y="1490"/>
                    </a:lnTo>
                    <a:lnTo>
                      <a:pt x="2831" y="1494"/>
                    </a:lnTo>
                    <a:lnTo>
                      <a:pt x="2829" y="1496"/>
                    </a:lnTo>
                    <a:lnTo>
                      <a:pt x="2827" y="1496"/>
                    </a:lnTo>
                    <a:lnTo>
                      <a:pt x="2827" y="1496"/>
                    </a:lnTo>
                    <a:lnTo>
                      <a:pt x="2823" y="1496"/>
                    </a:lnTo>
                    <a:lnTo>
                      <a:pt x="2821" y="1496"/>
                    </a:lnTo>
                    <a:lnTo>
                      <a:pt x="2817" y="1492"/>
                    </a:lnTo>
                    <a:lnTo>
                      <a:pt x="2814" y="1487"/>
                    </a:lnTo>
                    <a:lnTo>
                      <a:pt x="2809" y="1481"/>
                    </a:lnTo>
                    <a:lnTo>
                      <a:pt x="2804" y="1474"/>
                    </a:lnTo>
                    <a:lnTo>
                      <a:pt x="2798" y="1469"/>
                    </a:lnTo>
                    <a:lnTo>
                      <a:pt x="2791" y="1463"/>
                    </a:lnTo>
                    <a:lnTo>
                      <a:pt x="2786" y="1461"/>
                    </a:lnTo>
                    <a:lnTo>
                      <a:pt x="2781" y="1460"/>
                    </a:lnTo>
                    <a:lnTo>
                      <a:pt x="2781" y="1460"/>
                    </a:lnTo>
                    <a:lnTo>
                      <a:pt x="2777" y="1459"/>
                    </a:lnTo>
                    <a:lnTo>
                      <a:pt x="2772" y="1460"/>
                    </a:lnTo>
                    <a:lnTo>
                      <a:pt x="2769" y="1461"/>
                    </a:lnTo>
                    <a:lnTo>
                      <a:pt x="2767" y="1462"/>
                    </a:lnTo>
                    <a:lnTo>
                      <a:pt x="2766" y="1465"/>
                    </a:lnTo>
                    <a:lnTo>
                      <a:pt x="2765" y="1468"/>
                    </a:lnTo>
                    <a:lnTo>
                      <a:pt x="2763" y="1474"/>
                    </a:lnTo>
                    <a:lnTo>
                      <a:pt x="2762" y="1481"/>
                    </a:lnTo>
                    <a:lnTo>
                      <a:pt x="2761" y="1487"/>
                    </a:lnTo>
                    <a:lnTo>
                      <a:pt x="2760" y="1489"/>
                    </a:lnTo>
                    <a:lnTo>
                      <a:pt x="2758" y="1492"/>
                    </a:lnTo>
                    <a:lnTo>
                      <a:pt x="2757" y="1493"/>
                    </a:lnTo>
                    <a:lnTo>
                      <a:pt x="2754" y="1494"/>
                    </a:lnTo>
                    <a:lnTo>
                      <a:pt x="2754" y="1494"/>
                    </a:lnTo>
                    <a:lnTo>
                      <a:pt x="2746" y="1493"/>
                    </a:lnTo>
                    <a:lnTo>
                      <a:pt x="2738" y="1492"/>
                    </a:lnTo>
                    <a:lnTo>
                      <a:pt x="2723" y="1487"/>
                    </a:lnTo>
                    <a:lnTo>
                      <a:pt x="2715" y="1486"/>
                    </a:lnTo>
                    <a:lnTo>
                      <a:pt x="2709" y="1485"/>
                    </a:lnTo>
                    <a:lnTo>
                      <a:pt x="2703" y="1486"/>
                    </a:lnTo>
                    <a:lnTo>
                      <a:pt x="2701" y="1487"/>
                    </a:lnTo>
                    <a:lnTo>
                      <a:pt x="2700" y="1489"/>
                    </a:lnTo>
                    <a:lnTo>
                      <a:pt x="2700" y="1489"/>
                    </a:lnTo>
                    <a:lnTo>
                      <a:pt x="2697" y="1495"/>
                    </a:lnTo>
                    <a:lnTo>
                      <a:pt x="2696" y="1502"/>
                    </a:lnTo>
                    <a:lnTo>
                      <a:pt x="2694" y="1521"/>
                    </a:lnTo>
                    <a:lnTo>
                      <a:pt x="2693" y="1530"/>
                    </a:lnTo>
                    <a:lnTo>
                      <a:pt x="2690" y="1536"/>
                    </a:lnTo>
                    <a:lnTo>
                      <a:pt x="2687" y="1542"/>
                    </a:lnTo>
                    <a:lnTo>
                      <a:pt x="2685" y="1544"/>
                    </a:lnTo>
                    <a:lnTo>
                      <a:pt x="2683" y="1544"/>
                    </a:lnTo>
                    <a:lnTo>
                      <a:pt x="2683" y="1544"/>
                    </a:lnTo>
                    <a:lnTo>
                      <a:pt x="2670" y="1545"/>
                    </a:lnTo>
                    <a:lnTo>
                      <a:pt x="2659" y="1545"/>
                    </a:lnTo>
                    <a:lnTo>
                      <a:pt x="2654" y="1546"/>
                    </a:lnTo>
                    <a:lnTo>
                      <a:pt x="2651" y="1548"/>
                    </a:lnTo>
                    <a:lnTo>
                      <a:pt x="2651" y="1550"/>
                    </a:lnTo>
                    <a:lnTo>
                      <a:pt x="2651" y="1553"/>
                    </a:lnTo>
                    <a:lnTo>
                      <a:pt x="2653" y="1557"/>
                    </a:lnTo>
                    <a:lnTo>
                      <a:pt x="2653" y="1557"/>
                    </a:lnTo>
                    <a:lnTo>
                      <a:pt x="2658" y="1562"/>
                    </a:lnTo>
                    <a:lnTo>
                      <a:pt x="2663" y="1566"/>
                    </a:lnTo>
                    <a:lnTo>
                      <a:pt x="2676" y="1570"/>
                    </a:lnTo>
                    <a:lnTo>
                      <a:pt x="2682" y="1572"/>
                    </a:lnTo>
                    <a:lnTo>
                      <a:pt x="2687" y="1575"/>
                    </a:lnTo>
                    <a:lnTo>
                      <a:pt x="2689" y="1577"/>
                    </a:lnTo>
                    <a:lnTo>
                      <a:pt x="2690" y="1580"/>
                    </a:lnTo>
                    <a:lnTo>
                      <a:pt x="2691" y="1583"/>
                    </a:lnTo>
                    <a:lnTo>
                      <a:pt x="2693" y="1586"/>
                    </a:lnTo>
                    <a:lnTo>
                      <a:pt x="2693" y="1586"/>
                    </a:lnTo>
                    <a:lnTo>
                      <a:pt x="2691" y="1594"/>
                    </a:lnTo>
                    <a:lnTo>
                      <a:pt x="2689" y="1599"/>
                    </a:lnTo>
                    <a:lnTo>
                      <a:pt x="2687" y="1604"/>
                    </a:lnTo>
                    <a:lnTo>
                      <a:pt x="2684" y="1607"/>
                    </a:lnTo>
                    <a:lnTo>
                      <a:pt x="2681" y="1610"/>
                    </a:lnTo>
                    <a:lnTo>
                      <a:pt x="2679" y="1614"/>
                    </a:lnTo>
                    <a:lnTo>
                      <a:pt x="2679" y="1618"/>
                    </a:lnTo>
                    <a:lnTo>
                      <a:pt x="2683" y="1622"/>
                    </a:lnTo>
                    <a:lnTo>
                      <a:pt x="2683" y="1622"/>
                    </a:lnTo>
                    <a:lnTo>
                      <a:pt x="2687" y="1629"/>
                    </a:lnTo>
                    <a:lnTo>
                      <a:pt x="2693" y="1634"/>
                    </a:lnTo>
                    <a:lnTo>
                      <a:pt x="2703" y="1644"/>
                    </a:lnTo>
                    <a:lnTo>
                      <a:pt x="2708" y="1649"/>
                    </a:lnTo>
                    <a:lnTo>
                      <a:pt x="2712" y="1654"/>
                    </a:lnTo>
                    <a:lnTo>
                      <a:pt x="2714" y="1659"/>
                    </a:lnTo>
                    <a:lnTo>
                      <a:pt x="2715" y="1665"/>
                    </a:lnTo>
                    <a:lnTo>
                      <a:pt x="2715" y="1665"/>
                    </a:lnTo>
                    <a:lnTo>
                      <a:pt x="2717" y="1677"/>
                    </a:lnTo>
                    <a:lnTo>
                      <a:pt x="2719" y="1687"/>
                    </a:lnTo>
                    <a:lnTo>
                      <a:pt x="2721" y="1691"/>
                    </a:lnTo>
                    <a:lnTo>
                      <a:pt x="2723" y="1694"/>
                    </a:lnTo>
                    <a:lnTo>
                      <a:pt x="2725" y="1698"/>
                    </a:lnTo>
                    <a:lnTo>
                      <a:pt x="2729" y="1700"/>
                    </a:lnTo>
                    <a:lnTo>
                      <a:pt x="2729" y="1700"/>
                    </a:lnTo>
                    <a:lnTo>
                      <a:pt x="2741" y="1707"/>
                    </a:lnTo>
                    <a:lnTo>
                      <a:pt x="2749" y="1714"/>
                    </a:lnTo>
                    <a:lnTo>
                      <a:pt x="2759" y="1723"/>
                    </a:lnTo>
                    <a:lnTo>
                      <a:pt x="2768" y="1731"/>
                    </a:lnTo>
                    <a:lnTo>
                      <a:pt x="2774" y="1741"/>
                    </a:lnTo>
                    <a:lnTo>
                      <a:pt x="2777" y="1747"/>
                    </a:lnTo>
                    <a:lnTo>
                      <a:pt x="2778" y="1752"/>
                    </a:lnTo>
                    <a:lnTo>
                      <a:pt x="2779" y="1758"/>
                    </a:lnTo>
                    <a:lnTo>
                      <a:pt x="2779" y="1762"/>
                    </a:lnTo>
                    <a:lnTo>
                      <a:pt x="2779" y="1762"/>
                    </a:lnTo>
                    <a:lnTo>
                      <a:pt x="2775" y="1772"/>
                    </a:lnTo>
                    <a:lnTo>
                      <a:pt x="2773" y="1781"/>
                    </a:lnTo>
                    <a:lnTo>
                      <a:pt x="2770" y="1787"/>
                    </a:lnTo>
                    <a:lnTo>
                      <a:pt x="2767" y="1793"/>
                    </a:lnTo>
                    <a:lnTo>
                      <a:pt x="2763" y="1797"/>
                    </a:lnTo>
                    <a:lnTo>
                      <a:pt x="2759" y="1799"/>
                    </a:lnTo>
                    <a:lnTo>
                      <a:pt x="2755" y="1801"/>
                    </a:lnTo>
                    <a:lnTo>
                      <a:pt x="2750" y="1801"/>
                    </a:lnTo>
                    <a:lnTo>
                      <a:pt x="2750" y="1801"/>
                    </a:lnTo>
                    <a:lnTo>
                      <a:pt x="2734" y="1801"/>
                    </a:lnTo>
                    <a:lnTo>
                      <a:pt x="2731" y="1801"/>
                    </a:lnTo>
                    <a:lnTo>
                      <a:pt x="2727" y="1802"/>
                    </a:lnTo>
                    <a:lnTo>
                      <a:pt x="2725" y="1803"/>
                    </a:lnTo>
                    <a:lnTo>
                      <a:pt x="2724" y="1806"/>
                    </a:lnTo>
                    <a:lnTo>
                      <a:pt x="2724" y="1806"/>
                    </a:lnTo>
                    <a:lnTo>
                      <a:pt x="2724" y="1807"/>
                    </a:lnTo>
                    <a:lnTo>
                      <a:pt x="2723" y="1808"/>
                    </a:lnTo>
                    <a:lnTo>
                      <a:pt x="2720" y="1807"/>
                    </a:lnTo>
                    <a:lnTo>
                      <a:pt x="2710" y="1801"/>
                    </a:lnTo>
                    <a:lnTo>
                      <a:pt x="2702" y="1797"/>
                    </a:lnTo>
                    <a:lnTo>
                      <a:pt x="2696" y="1795"/>
                    </a:lnTo>
                    <a:lnTo>
                      <a:pt x="2687" y="1793"/>
                    </a:lnTo>
                    <a:lnTo>
                      <a:pt x="2679" y="1791"/>
                    </a:lnTo>
                    <a:lnTo>
                      <a:pt x="2679" y="1791"/>
                    </a:lnTo>
                    <a:lnTo>
                      <a:pt x="2672" y="1793"/>
                    </a:lnTo>
                    <a:lnTo>
                      <a:pt x="2666" y="1794"/>
                    </a:lnTo>
                    <a:lnTo>
                      <a:pt x="2662" y="1797"/>
                    </a:lnTo>
                    <a:lnTo>
                      <a:pt x="2660" y="1799"/>
                    </a:lnTo>
                    <a:lnTo>
                      <a:pt x="2658" y="1803"/>
                    </a:lnTo>
                    <a:lnTo>
                      <a:pt x="2658" y="1807"/>
                    </a:lnTo>
                    <a:lnTo>
                      <a:pt x="2658" y="1817"/>
                    </a:lnTo>
                    <a:lnTo>
                      <a:pt x="2658" y="1817"/>
                    </a:lnTo>
                    <a:lnTo>
                      <a:pt x="2661" y="1831"/>
                    </a:lnTo>
                    <a:lnTo>
                      <a:pt x="2664" y="1840"/>
                    </a:lnTo>
                    <a:lnTo>
                      <a:pt x="2669" y="1850"/>
                    </a:lnTo>
                    <a:lnTo>
                      <a:pt x="2673" y="1860"/>
                    </a:lnTo>
                    <a:lnTo>
                      <a:pt x="2678" y="1868"/>
                    </a:lnTo>
                    <a:lnTo>
                      <a:pt x="2684" y="1873"/>
                    </a:lnTo>
                    <a:lnTo>
                      <a:pt x="2687" y="1875"/>
                    </a:lnTo>
                    <a:lnTo>
                      <a:pt x="2689" y="1875"/>
                    </a:lnTo>
                    <a:lnTo>
                      <a:pt x="2689" y="1875"/>
                    </a:lnTo>
                    <a:lnTo>
                      <a:pt x="2695" y="1875"/>
                    </a:lnTo>
                    <a:lnTo>
                      <a:pt x="2698" y="1875"/>
                    </a:lnTo>
                    <a:lnTo>
                      <a:pt x="2700" y="1874"/>
                    </a:lnTo>
                    <a:lnTo>
                      <a:pt x="2703" y="1872"/>
                    </a:lnTo>
                    <a:lnTo>
                      <a:pt x="2709" y="1868"/>
                    </a:lnTo>
                    <a:lnTo>
                      <a:pt x="2713" y="1866"/>
                    </a:lnTo>
                    <a:lnTo>
                      <a:pt x="2719" y="1864"/>
                    </a:lnTo>
                    <a:lnTo>
                      <a:pt x="2719" y="1864"/>
                    </a:lnTo>
                    <a:lnTo>
                      <a:pt x="2733" y="1860"/>
                    </a:lnTo>
                    <a:lnTo>
                      <a:pt x="2747" y="1858"/>
                    </a:lnTo>
                    <a:lnTo>
                      <a:pt x="2754" y="1857"/>
                    </a:lnTo>
                    <a:lnTo>
                      <a:pt x="2759" y="1858"/>
                    </a:lnTo>
                    <a:lnTo>
                      <a:pt x="2765" y="1859"/>
                    </a:lnTo>
                    <a:lnTo>
                      <a:pt x="2768" y="1862"/>
                    </a:lnTo>
                    <a:lnTo>
                      <a:pt x="2768" y="1862"/>
                    </a:lnTo>
                    <a:lnTo>
                      <a:pt x="2777" y="1874"/>
                    </a:lnTo>
                    <a:lnTo>
                      <a:pt x="2785" y="1888"/>
                    </a:lnTo>
                    <a:lnTo>
                      <a:pt x="2789" y="1896"/>
                    </a:lnTo>
                    <a:lnTo>
                      <a:pt x="2791" y="1903"/>
                    </a:lnTo>
                    <a:lnTo>
                      <a:pt x="2792" y="1909"/>
                    </a:lnTo>
                    <a:lnTo>
                      <a:pt x="2791" y="1912"/>
                    </a:lnTo>
                    <a:lnTo>
                      <a:pt x="2790" y="1915"/>
                    </a:lnTo>
                    <a:lnTo>
                      <a:pt x="2790" y="1915"/>
                    </a:lnTo>
                    <a:lnTo>
                      <a:pt x="2786" y="1919"/>
                    </a:lnTo>
                    <a:lnTo>
                      <a:pt x="2782" y="1921"/>
                    </a:lnTo>
                    <a:lnTo>
                      <a:pt x="2777" y="1921"/>
                    </a:lnTo>
                    <a:lnTo>
                      <a:pt x="2771" y="1921"/>
                    </a:lnTo>
                    <a:lnTo>
                      <a:pt x="2761" y="1921"/>
                    </a:lnTo>
                    <a:lnTo>
                      <a:pt x="2757" y="1922"/>
                    </a:lnTo>
                    <a:lnTo>
                      <a:pt x="2755" y="1926"/>
                    </a:lnTo>
                    <a:lnTo>
                      <a:pt x="2755" y="1926"/>
                    </a:lnTo>
                    <a:lnTo>
                      <a:pt x="2754" y="1930"/>
                    </a:lnTo>
                    <a:lnTo>
                      <a:pt x="2754" y="1935"/>
                    </a:lnTo>
                    <a:lnTo>
                      <a:pt x="2754" y="1950"/>
                    </a:lnTo>
                    <a:lnTo>
                      <a:pt x="2753" y="1956"/>
                    </a:lnTo>
                    <a:lnTo>
                      <a:pt x="2751" y="1963"/>
                    </a:lnTo>
                    <a:lnTo>
                      <a:pt x="2749" y="1968"/>
                    </a:lnTo>
                    <a:lnTo>
                      <a:pt x="2746" y="1971"/>
                    </a:lnTo>
                    <a:lnTo>
                      <a:pt x="2746" y="1971"/>
                    </a:lnTo>
                    <a:lnTo>
                      <a:pt x="2738" y="1979"/>
                    </a:lnTo>
                    <a:lnTo>
                      <a:pt x="2736" y="1982"/>
                    </a:lnTo>
                    <a:lnTo>
                      <a:pt x="2734" y="1986"/>
                    </a:lnTo>
                    <a:lnTo>
                      <a:pt x="2733" y="1989"/>
                    </a:lnTo>
                    <a:lnTo>
                      <a:pt x="2733" y="1992"/>
                    </a:lnTo>
                    <a:lnTo>
                      <a:pt x="2734" y="1995"/>
                    </a:lnTo>
                    <a:lnTo>
                      <a:pt x="2736" y="1998"/>
                    </a:lnTo>
                    <a:lnTo>
                      <a:pt x="2736" y="1998"/>
                    </a:lnTo>
                    <a:lnTo>
                      <a:pt x="2750" y="2010"/>
                    </a:lnTo>
                    <a:lnTo>
                      <a:pt x="2775" y="2028"/>
                    </a:lnTo>
                    <a:lnTo>
                      <a:pt x="2790" y="2037"/>
                    </a:lnTo>
                    <a:lnTo>
                      <a:pt x="2803" y="2046"/>
                    </a:lnTo>
                    <a:lnTo>
                      <a:pt x="2815" y="2051"/>
                    </a:lnTo>
                    <a:lnTo>
                      <a:pt x="2819" y="2052"/>
                    </a:lnTo>
                    <a:lnTo>
                      <a:pt x="2823" y="2053"/>
                    </a:lnTo>
                    <a:lnTo>
                      <a:pt x="2823" y="2053"/>
                    </a:lnTo>
                    <a:lnTo>
                      <a:pt x="2831" y="2053"/>
                    </a:lnTo>
                    <a:lnTo>
                      <a:pt x="2841" y="2050"/>
                    </a:lnTo>
                    <a:lnTo>
                      <a:pt x="2865" y="2042"/>
                    </a:lnTo>
                    <a:lnTo>
                      <a:pt x="2889" y="2034"/>
                    </a:lnTo>
                    <a:lnTo>
                      <a:pt x="2900" y="2029"/>
                    </a:lnTo>
                    <a:lnTo>
                      <a:pt x="2910" y="2027"/>
                    </a:lnTo>
                    <a:lnTo>
                      <a:pt x="2910" y="2027"/>
                    </a:lnTo>
                    <a:lnTo>
                      <a:pt x="2925" y="2025"/>
                    </a:lnTo>
                    <a:lnTo>
                      <a:pt x="2930" y="2024"/>
                    </a:lnTo>
                    <a:lnTo>
                      <a:pt x="2936" y="2025"/>
                    </a:lnTo>
                    <a:lnTo>
                      <a:pt x="2939" y="2026"/>
                    </a:lnTo>
                    <a:lnTo>
                      <a:pt x="2941" y="2029"/>
                    </a:lnTo>
                    <a:lnTo>
                      <a:pt x="2942" y="2034"/>
                    </a:lnTo>
                    <a:lnTo>
                      <a:pt x="2941" y="2040"/>
                    </a:lnTo>
                    <a:lnTo>
                      <a:pt x="2941" y="2040"/>
                    </a:lnTo>
                    <a:lnTo>
                      <a:pt x="2938" y="2048"/>
                    </a:lnTo>
                    <a:lnTo>
                      <a:pt x="2932" y="2056"/>
                    </a:lnTo>
                    <a:lnTo>
                      <a:pt x="2917" y="2075"/>
                    </a:lnTo>
                    <a:lnTo>
                      <a:pt x="2910" y="2085"/>
                    </a:lnTo>
                    <a:lnTo>
                      <a:pt x="2903" y="2095"/>
                    </a:lnTo>
                    <a:lnTo>
                      <a:pt x="2899" y="2103"/>
                    </a:lnTo>
                    <a:lnTo>
                      <a:pt x="2896" y="2109"/>
                    </a:lnTo>
                    <a:lnTo>
                      <a:pt x="2896" y="2113"/>
                    </a:lnTo>
                    <a:lnTo>
                      <a:pt x="2896" y="2113"/>
                    </a:lnTo>
                    <a:lnTo>
                      <a:pt x="2894" y="2122"/>
                    </a:lnTo>
                    <a:lnTo>
                      <a:pt x="2893" y="2133"/>
                    </a:lnTo>
                    <a:lnTo>
                      <a:pt x="2888" y="2156"/>
                    </a:lnTo>
                    <a:lnTo>
                      <a:pt x="2886" y="2167"/>
                    </a:lnTo>
                    <a:lnTo>
                      <a:pt x="2884" y="2176"/>
                    </a:lnTo>
                    <a:lnTo>
                      <a:pt x="2884" y="2184"/>
                    </a:lnTo>
                    <a:lnTo>
                      <a:pt x="2884" y="2187"/>
                    </a:lnTo>
                    <a:lnTo>
                      <a:pt x="2886" y="2189"/>
                    </a:lnTo>
                    <a:lnTo>
                      <a:pt x="2886" y="2189"/>
                    </a:lnTo>
                    <a:lnTo>
                      <a:pt x="2887" y="2192"/>
                    </a:lnTo>
                    <a:lnTo>
                      <a:pt x="2887" y="2194"/>
                    </a:lnTo>
                    <a:lnTo>
                      <a:pt x="2886" y="2197"/>
                    </a:lnTo>
                    <a:lnTo>
                      <a:pt x="2882" y="2200"/>
                    </a:lnTo>
                    <a:lnTo>
                      <a:pt x="2878" y="2204"/>
                    </a:lnTo>
                    <a:lnTo>
                      <a:pt x="2874" y="2207"/>
                    </a:lnTo>
                    <a:lnTo>
                      <a:pt x="2869" y="2211"/>
                    </a:lnTo>
                    <a:lnTo>
                      <a:pt x="2867" y="2216"/>
                    </a:lnTo>
                    <a:lnTo>
                      <a:pt x="2866" y="2220"/>
                    </a:lnTo>
                    <a:lnTo>
                      <a:pt x="2866" y="2220"/>
                    </a:lnTo>
                    <a:lnTo>
                      <a:pt x="2865" y="2227"/>
                    </a:lnTo>
                    <a:lnTo>
                      <a:pt x="2863" y="2235"/>
                    </a:lnTo>
                    <a:lnTo>
                      <a:pt x="2857" y="2255"/>
                    </a:lnTo>
                    <a:lnTo>
                      <a:pt x="2853" y="2265"/>
                    </a:lnTo>
                    <a:lnTo>
                      <a:pt x="2848" y="2273"/>
                    </a:lnTo>
                    <a:lnTo>
                      <a:pt x="2844" y="2280"/>
                    </a:lnTo>
                    <a:lnTo>
                      <a:pt x="2840" y="2284"/>
                    </a:lnTo>
                    <a:lnTo>
                      <a:pt x="2840" y="2284"/>
                    </a:lnTo>
                    <a:lnTo>
                      <a:pt x="2830" y="2290"/>
                    </a:lnTo>
                    <a:lnTo>
                      <a:pt x="2828" y="2292"/>
                    </a:lnTo>
                    <a:lnTo>
                      <a:pt x="2826" y="2294"/>
                    </a:lnTo>
                    <a:lnTo>
                      <a:pt x="2825" y="2296"/>
                    </a:lnTo>
                    <a:lnTo>
                      <a:pt x="2827" y="2299"/>
                    </a:lnTo>
                    <a:lnTo>
                      <a:pt x="2830" y="2301"/>
                    </a:lnTo>
                    <a:lnTo>
                      <a:pt x="2836" y="2303"/>
                    </a:lnTo>
                    <a:lnTo>
                      <a:pt x="2836" y="2303"/>
                    </a:lnTo>
                    <a:lnTo>
                      <a:pt x="2854" y="2309"/>
                    </a:lnTo>
                    <a:lnTo>
                      <a:pt x="2872" y="2315"/>
                    </a:lnTo>
                    <a:lnTo>
                      <a:pt x="2881" y="2317"/>
                    </a:lnTo>
                    <a:lnTo>
                      <a:pt x="2889" y="2318"/>
                    </a:lnTo>
                    <a:lnTo>
                      <a:pt x="2894" y="2317"/>
                    </a:lnTo>
                    <a:lnTo>
                      <a:pt x="2896" y="2317"/>
                    </a:lnTo>
                    <a:lnTo>
                      <a:pt x="2898" y="2315"/>
                    </a:lnTo>
                    <a:lnTo>
                      <a:pt x="2898" y="2315"/>
                    </a:lnTo>
                    <a:lnTo>
                      <a:pt x="2899" y="2311"/>
                    </a:lnTo>
                    <a:lnTo>
                      <a:pt x="2900" y="2307"/>
                    </a:lnTo>
                    <a:lnTo>
                      <a:pt x="2901" y="2299"/>
                    </a:lnTo>
                    <a:lnTo>
                      <a:pt x="2902" y="2294"/>
                    </a:lnTo>
                    <a:lnTo>
                      <a:pt x="2904" y="2290"/>
                    </a:lnTo>
                    <a:lnTo>
                      <a:pt x="2910" y="2285"/>
                    </a:lnTo>
                    <a:lnTo>
                      <a:pt x="2916" y="2281"/>
                    </a:lnTo>
                    <a:lnTo>
                      <a:pt x="2916" y="2281"/>
                    </a:lnTo>
                    <a:lnTo>
                      <a:pt x="2925" y="2279"/>
                    </a:lnTo>
                    <a:lnTo>
                      <a:pt x="2931" y="2278"/>
                    </a:lnTo>
                    <a:lnTo>
                      <a:pt x="2937" y="2279"/>
                    </a:lnTo>
                    <a:lnTo>
                      <a:pt x="2942" y="2280"/>
                    </a:lnTo>
                    <a:lnTo>
                      <a:pt x="2947" y="2281"/>
                    </a:lnTo>
                    <a:lnTo>
                      <a:pt x="2951" y="2281"/>
                    </a:lnTo>
                    <a:lnTo>
                      <a:pt x="2955" y="2281"/>
                    </a:lnTo>
                    <a:lnTo>
                      <a:pt x="2960" y="2279"/>
                    </a:lnTo>
                    <a:lnTo>
                      <a:pt x="2960" y="2279"/>
                    </a:lnTo>
                    <a:lnTo>
                      <a:pt x="2964" y="2275"/>
                    </a:lnTo>
                    <a:lnTo>
                      <a:pt x="2968" y="2271"/>
                    </a:lnTo>
                    <a:lnTo>
                      <a:pt x="2976" y="2263"/>
                    </a:lnTo>
                    <a:lnTo>
                      <a:pt x="2980" y="2259"/>
                    </a:lnTo>
                    <a:lnTo>
                      <a:pt x="2985" y="2256"/>
                    </a:lnTo>
                    <a:lnTo>
                      <a:pt x="2990" y="2255"/>
                    </a:lnTo>
                    <a:lnTo>
                      <a:pt x="2997" y="2254"/>
                    </a:lnTo>
                    <a:lnTo>
                      <a:pt x="2997" y="2254"/>
                    </a:lnTo>
                    <a:lnTo>
                      <a:pt x="3000" y="2254"/>
                    </a:lnTo>
                    <a:lnTo>
                      <a:pt x="3002" y="2255"/>
                    </a:lnTo>
                    <a:lnTo>
                      <a:pt x="3004" y="2257"/>
                    </a:lnTo>
                    <a:lnTo>
                      <a:pt x="3007" y="2259"/>
                    </a:lnTo>
                    <a:lnTo>
                      <a:pt x="3010" y="2266"/>
                    </a:lnTo>
                    <a:lnTo>
                      <a:pt x="3012" y="2273"/>
                    </a:lnTo>
                    <a:lnTo>
                      <a:pt x="3015" y="2281"/>
                    </a:lnTo>
                    <a:lnTo>
                      <a:pt x="3021" y="2290"/>
                    </a:lnTo>
                    <a:lnTo>
                      <a:pt x="3027" y="2299"/>
                    </a:lnTo>
                    <a:lnTo>
                      <a:pt x="3032" y="2303"/>
                    </a:lnTo>
                    <a:lnTo>
                      <a:pt x="3037" y="2306"/>
                    </a:lnTo>
                    <a:lnTo>
                      <a:pt x="3037" y="2306"/>
                    </a:lnTo>
                    <a:lnTo>
                      <a:pt x="3049" y="2313"/>
                    </a:lnTo>
                    <a:lnTo>
                      <a:pt x="3061" y="2319"/>
                    </a:lnTo>
                    <a:lnTo>
                      <a:pt x="3085" y="2332"/>
                    </a:lnTo>
                    <a:lnTo>
                      <a:pt x="3095" y="2339"/>
                    </a:lnTo>
                    <a:lnTo>
                      <a:pt x="3104" y="2347"/>
                    </a:lnTo>
                    <a:lnTo>
                      <a:pt x="3107" y="2350"/>
                    </a:lnTo>
                    <a:lnTo>
                      <a:pt x="3110" y="2354"/>
                    </a:lnTo>
                    <a:lnTo>
                      <a:pt x="3111" y="2359"/>
                    </a:lnTo>
                    <a:lnTo>
                      <a:pt x="3112" y="2363"/>
                    </a:lnTo>
                    <a:lnTo>
                      <a:pt x="3112" y="2363"/>
                    </a:lnTo>
                    <a:lnTo>
                      <a:pt x="3116" y="2394"/>
                    </a:lnTo>
                    <a:lnTo>
                      <a:pt x="3117" y="2416"/>
                    </a:lnTo>
                    <a:lnTo>
                      <a:pt x="3120" y="2439"/>
                    </a:lnTo>
                    <a:lnTo>
                      <a:pt x="3123" y="2461"/>
                    </a:lnTo>
                    <a:lnTo>
                      <a:pt x="3128" y="2478"/>
                    </a:lnTo>
                    <a:lnTo>
                      <a:pt x="3131" y="2484"/>
                    </a:lnTo>
                    <a:lnTo>
                      <a:pt x="3133" y="2489"/>
                    </a:lnTo>
                    <a:lnTo>
                      <a:pt x="3136" y="2492"/>
                    </a:lnTo>
                    <a:lnTo>
                      <a:pt x="3139" y="2492"/>
                    </a:lnTo>
                    <a:lnTo>
                      <a:pt x="3141" y="2490"/>
                    </a:lnTo>
                    <a:lnTo>
                      <a:pt x="3141" y="2490"/>
                    </a:lnTo>
                    <a:lnTo>
                      <a:pt x="3153" y="2486"/>
                    </a:lnTo>
                    <a:lnTo>
                      <a:pt x="3158" y="2484"/>
                    </a:lnTo>
                    <a:lnTo>
                      <a:pt x="3162" y="2481"/>
                    </a:lnTo>
                    <a:lnTo>
                      <a:pt x="3165" y="2477"/>
                    </a:lnTo>
                    <a:lnTo>
                      <a:pt x="3167" y="2473"/>
                    </a:lnTo>
                    <a:lnTo>
                      <a:pt x="3168" y="2466"/>
                    </a:lnTo>
                    <a:lnTo>
                      <a:pt x="3169" y="2459"/>
                    </a:lnTo>
                    <a:lnTo>
                      <a:pt x="3169" y="2459"/>
                    </a:lnTo>
                    <a:lnTo>
                      <a:pt x="3169" y="2450"/>
                    </a:lnTo>
                    <a:lnTo>
                      <a:pt x="3168" y="2442"/>
                    </a:lnTo>
                    <a:lnTo>
                      <a:pt x="3164" y="2428"/>
                    </a:lnTo>
                    <a:lnTo>
                      <a:pt x="3162" y="2422"/>
                    </a:lnTo>
                    <a:lnTo>
                      <a:pt x="3162" y="2415"/>
                    </a:lnTo>
                    <a:lnTo>
                      <a:pt x="3162" y="2409"/>
                    </a:lnTo>
                    <a:lnTo>
                      <a:pt x="3165" y="2402"/>
                    </a:lnTo>
                    <a:lnTo>
                      <a:pt x="3165" y="2402"/>
                    </a:lnTo>
                    <a:lnTo>
                      <a:pt x="3169" y="2396"/>
                    </a:lnTo>
                    <a:lnTo>
                      <a:pt x="3175" y="2390"/>
                    </a:lnTo>
                    <a:lnTo>
                      <a:pt x="3184" y="2381"/>
                    </a:lnTo>
                    <a:lnTo>
                      <a:pt x="3192" y="2376"/>
                    </a:lnTo>
                    <a:lnTo>
                      <a:pt x="3195" y="2375"/>
                    </a:lnTo>
                    <a:lnTo>
                      <a:pt x="3195" y="2375"/>
                    </a:lnTo>
                    <a:lnTo>
                      <a:pt x="3194" y="2382"/>
                    </a:lnTo>
                    <a:lnTo>
                      <a:pt x="3193" y="2401"/>
                    </a:lnTo>
                    <a:lnTo>
                      <a:pt x="3192" y="2412"/>
                    </a:lnTo>
                    <a:lnTo>
                      <a:pt x="3192" y="2421"/>
                    </a:lnTo>
                    <a:lnTo>
                      <a:pt x="3193" y="2428"/>
                    </a:lnTo>
                    <a:lnTo>
                      <a:pt x="3194" y="2432"/>
                    </a:lnTo>
                    <a:lnTo>
                      <a:pt x="3195" y="2433"/>
                    </a:lnTo>
                    <a:lnTo>
                      <a:pt x="3195" y="2433"/>
                    </a:lnTo>
                    <a:lnTo>
                      <a:pt x="3199" y="2436"/>
                    </a:lnTo>
                    <a:lnTo>
                      <a:pt x="3202" y="2440"/>
                    </a:lnTo>
                    <a:lnTo>
                      <a:pt x="3210" y="2450"/>
                    </a:lnTo>
                    <a:lnTo>
                      <a:pt x="3214" y="2454"/>
                    </a:lnTo>
                    <a:lnTo>
                      <a:pt x="3219" y="2458"/>
                    </a:lnTo>
                    <a:lnTo>
                      <a:pt x="3225" y="2459"/>
                    </a:lnTo>
                    <a:lnTo>
                      <a:pt x="3228" y="2459"/>
                    </a:lnTo>
                    <a:lnTo>
                      <a:pt x="3230" y="2458"/>
                    </a:lnTo>
                    <a:lnTo>
                      <a:pt x="3230" y="2458"/>
                    </a:lnTo>
                    <a:lnTo>
                      <a:pt x="3237" y="2453"/>
                    </a:lnTo>
                    <a:lnTo>
                      <a:pt x="3243" y="2447"/>
                    </a:lnTo>
                    <a:lnTo>
                      <a:pt x="3256" y="2432"/>
                    </a:lnTo>
                    <a:lnTo>
                      <a:pt x="3263" y="2424"/>
                    </a:lnTo>
                    <a:lnTo>
                      <a:pt x="3269" y="2417"/>
                    </a:lnTo>
                    <a:lnTo>
                      <a:pt x="3276" y="2413"/>
                    </a:lnTo>
                    <a:lnTo>
                      <a:pt x="3278" y="2411"/>
                    </a:lnTo>
                    <a:lnTo>
                      <a:pt x="3281" y="2411"/>
                    </a:lnTo>
                    <a:lnTo>
                      <a:pt x="3281" y="2411"/>
                    </a:lnTo>
                    <a:lnTo>
                      <a:pt x="3289" y="2410"/>
                    </a:lnTo>
                    <a:lnTo>
                      <a:pt x="3302" y="2405"/>
                    </a:lnTo>
                    <a:lnTo>
                      <a:pt x="3335" y="2394"/>
                    </a:lnTo>
                    <a:lnTo>
                      <a:pt x="3377" y="2379"/>
                    </a:lnTo>
                    <a:lnTo>
                      <a:pt x="3377" y="2379"/>
                    </a:lnTo>
                    <a:lnTo>
                      <a:pt x="3373" y="2384"/>
                    </a:lnTo>
                    <a:lnTo>
                      <a:pt x="3363" y="2393"/>
                    </a:lnTo>
                    <a:lnTo>
                      <a:pt x="3355" y="2405"/>
                    </a:lnTo>
                    <a:lnTo>
                      <a:pt x="3351" y="2412"/>
                    </a:lnTo>
                    <a:lnTo>
                      <a:pt x="3350" y="2416"/>
                    </a:lnTo>
                    <a:lnTo>
                      <a:pt x="3350" y="2416"/>
                    </a:lnTo>
                    <a:lnTo>
                      <a:pt x="3349" y="2422"/>
                    </a:lnTo>
                    <a:lnTo>
                      <a:pt x="3347" y="2428"/>
                    </a:lnTo>
                    <a:lnTo>
                      <a:pt x="3345" y="2436"/>
                    </a:lnTo>
                    <a:lnTo>
                      <a:pt x="3340" y="2445"/>
                    </a:lnTo>
                    <a:lnTo>
                      <a:pt x="3335" y="2452"/>
                    </a:lnTo>
                    <a:lnTo>
                      <a:pt x="3328" y="2461"/>
                    </a:lnTo>
                    <a:lnTo>
                      <a:pt x="3321" y="2469"/>
                    </a:lnTo>
                    <a:lnTo>
                      <a:pt x="3312" y="2475"/>
                    </a:lnTo>
                    <a:lnTo>
                      <a:pt x="3312" y="2475"/>
                    </a:lnTo>
                    <a:lnTo>
                      <a:pt x="3302" y="2480"/>
                    </a:lnTo>
                    <a:lnTo>
                      <a:pt x="3292" y="2484"/>
                    </a:lnTo>
                    <a:lnTo>
                      <a:pt x="3275" y="2489"/>
                    </a:lnTo>
                    <a:lnTo>
                      <a:pt x="3268" y="2492"/>
                    </a:lnTo>
                    <a:lnTo>
                      <a:pt x="3263" y="2495"/>
                    </a:lnTo>
                    <a:lnTo>
                      <a:pt x="3261" y="2496"/>
                    </a:lnTo>
                    <a:lnTo>
                      <a:pt x="3260" y="2498"/>
                    </a:lnTo>
                    <a:lnTo>
                      <a:pt x="3260" y="2501"/>
                    </a:lnTo>
                    <a:lnTo>
                      <a:pt x="3260" y="2504"/>
                    </a:lnTo>
                    <a:lnTo>
                      <a:pt x="3260" y="2504"/>
                    </a:lnTo>
                    <a:lnTo>
                      <a:pt x="3262" y="2510"/>
                    </a:lnTo>
                    <a:lnTo>
                      <a:pt x="3264" y="2513"/>
                    </a:lnTo>
                    <a:lnTo>
                      <a:pt x="3271" y="2520"/>
                    </a:lnTo>
                    <a:lnTo>
                      <a:pt x="3272" y="2523"/>
                    </a:lnTo>
                    <a:lnTo>
                      <a:pt x="3273" y="2526"/>
                    </a:lnTo>
                    <a:lnTo>
                      <a:pt x="3271" y="2531"/>
                    </a:lnTo>
                    <a:lnTo>
                      <a:pt x="3265" y="2537"/>
                    </a:lnTo>
                    <a:lnTo>
                      <a:pt x="3265" y="2537"/>
                    </a:lnTo>
                    <a:lnTo>
                      <a:pt x="3262" y="2541"/>
                    </a:lnTo>
                    <a:lnTo>
                      <a:pt x="3259" y="2543"/>
                    </a:lnTo>
                    <a:lnTo>
                      <a:pt x="3250" y="2547"/>
                    </a:lnTo>
                    <a:lnTo>
                      <a:pt x="3241" y="2549"/>
                    </a:lnTo>
                    <a:lnTo>
                      <a:pt x="3233" y="2552"/>
                    </a:lnTo>
                    <a:lnTo>
                      <a:pt x="3218" y="2554"/>
                    </a:lnTo>
                    <a:lnTo>
                      <a:pt x="3214" y="2556"/>
                    </a:lnTo>
                    <a:lnTo>
                      <a:pt x="3213" y="2557"/>
                    </a:lnTo>
                    <a:lnTo>
                      <a:pt x="3212" y="2559"/>
                    </a:lnTo>
                    <a:lnTo>
                      <a:pt x="3212" y="2559"/>
                    </a:lnTo>
                    <a:lnTo>
                      <a:pt x="3210" y="2564"/>
                    </a:lnTo>
                    <a:lnTo>
                      <a:pt x="3205" y="2570"/>
                    </a:lnTo>
                    <a:lnTo>
                      <a:pt x="3193" y="2582"/>
                    </a:lnTo>
                    <a:lnTo>
                      <a:pt x="3187" y="2589"/>
                    </a:lnTo>
                    <a:lnTo>
                      <a:pt x="3182" y="2596"/>
                    </a:lnTo>
                    <a:lnTo>
                      <a:pt x="3178" y="2603"/>
                    </a:lnTo>
                    <a:lnTo>
                      <a:pt x="3177" y="2608"/>
                    </a:lnTo>
                    <a:lnTo>
                      <a:pt x="3177" y="2608"/>
                    </a:lnTo>
                    <a:lnTo>
                      <a:pt x="3176" y="2625"/>
                    </a:lnTo>
                    <a:lnTo>
                      <a:pt x="3171" y="2643"/>
                    </a:lnTo>
                    <a:lnTo>
                      <a:pt x="3168" y="2652"/>
                    </a:lnTo>
                    <a:lnTo>
                      <a:pt x="3166" y="2658"/>
                    </a:lnTo>
                    <a:lnTo>
                      <a:pt x="3163" y="2664"/>
                    </a:lnTo>
                    <a:lnTo>
                      <a:pt x="3159" y="2667"/>
                    </a:lnTo>
                    <a:lnTo>
                      <a:pt x="3159" y="2667"/>
                    </a:lnTo>
                    <a:lnTo>
                      <a:pt x="3156" y="2667"/>
                    </a:lnTo>
                    <a:lnTo>
                      <a:pt x="3152" y="2666"/>
                    </a:lnTo>
                    <a:lnTo>
                      <a:pt x="3145" y="2662"/>
                    </a:lnTo>
                    <a:lnTo>
                      <a:pt x="3141" y="2661"/>
                    </a:lnTo>
                    <a:lnTo>
                      <a:pt x="3138" y="2659"/>
                    </a:lnTo>
                    <a:lnTo>
                      <a:pt x="3133" y="2659"/>
                    </a:lnTo>
                    <a:lnTo>
                      <a:pt x="3130" y="2663"/>
                    </a:lnTo>
                    <a:lnTo>
                      <a:pt x="3130" y="2663"/>
                    </a:lnTo>
                    <a:lnTo>
                      <a:pt x="3123" y="2668"/>
                    </a:lnTo>
                    <a:lnTo>
                      <a:pt x="3112" y="2675"/>
                    </a:lnTo>
                    <a:lnTo>
                      <a:pt x="3081" y="2694"/>
                    </a:lnTo>
                    <a:lnTo>
                      <a:pt x="3030" y="2722"/>
                    </a:lnTo>
                    <a:lnTo>
                      <a:pt x="3030" y="2722"/>
                    </a:lnTo>
                    <a:lnTo>
                      <a:pt x="3027" y="2725"/>
                    </a:lnTo>
                    <a:lnTo>
                      <a:pt x="3026" y="2729"/>
                    </a:lnTo>
                    <a:lnTo>
                      <a:pt x="3026" y="2740"/>
                    </a:lnTo>
                    <a:lnTo>
                      <a:pt x="3027" y="2746"/>
                    </a:lnTo>
                    <a:lnTo>
                      <a:pt x="3026" y="2751"/>
                    </a:lnTo>
                    <a:lnTo>
                      <a:pt x="3025" y="2755"/>
                    </a:lnTo>
                    <a:lnTo>
                      <a:pt x="3021" y="2760"/>
                    </a:lnTo>
                    <a:lnTo>
                      <a:pt x="3021" y="2760"/>
                    </a:lnTo>
                    <a:lnTo>
                      <a:pt x="3018" y="2761"/>
                    </a:lnTo>
                    <a:lnTo>
                      <a:pt x="3014" y="2762"/>
                    </a:lnTo>
                    <a:lnTo>
                      <a:pt x="3003" y="2764"/>
                    </a:lnTo>
                    <a:lnTo>
                      <a:pt x="2977" y="2765"/>
                    </a:lnTo>
                    <a:lnTo>
                      <a:pt x="2951" y="2766"/>
                    </a:lnTo>
                    <a:lnTo>
                      <a:pt x="2939" y="2767"/>
                    </a:lnTo>
                    <a:lnTo>
                      <a:pt x="2931" y="2770"/>
                    </a:lnTo>
                    <a:lnTo>
                      <a:pt x="2931" y="2770"/>
                    </a:lnTo>
                    <a:lnTo>
                      <a:pt x="2911" y="2778"/>
                    </a:lnTo>
                    <a:lnTo>
                      <a:pt x="2883" y="2789"/>
                    </a:lnTo>
                    <a:lnTo>
                      <a:pt x="2858" y="2799"/>
                    </a:lnTo>
                    <a:lnTo>
                      <a:pt x="2851" y="2803"/>
                    </a:lnTo>
                    <a:lnTo>
                      <a:pt x="2848" y="2805"/>
                    </a:lnTo>
                    <a:lnTo>
                      <a:pt x="2848" y="2807"/>
                    </a:lnTo>
                    <a:lnTo>
                      <a:pt x="2848" y="2807"/>
                    </a:lnTo>
                    <a:lnTo>
                      <a:pt x="2847" y="2810"/>
                    </a:lnTo>
                    <a:lnTo>
                      <a:pt x="2845" y="2813"/>
                    </a:lnTo>
                    <a:lnTo>
                      <a:pt x="2839" y="2823"/>
                    </a:lnTo>
                    <a:lnTo>
                      <a:pt x="2834" y="2827"/>
                    </a:lnTo>
                    <a:lnTo>
                      <a:pt x="2829" y="2831"/>
                    </a:lnTo>
                    <a:lnTo>
                      <a:pt x="2823" y="2834"/>
                    </a:lnTo>
                    <a:lnTo>
                      <a:pt x="2819" y="2835"/>
                    </a:lnTo>
                    <a:lnTo>
                      <a:pt x="2819" y="2835"/>
                    </a:lnTo>
                    <a:lnTo>
                      <a:pt x="2808" y="2838"/>
                    </a:lnTo>
                    <a:lnTo>
                      <a:pt x="2803" y="2839"/>
                    </a:lnTo>
                    <a:lnTo>
                      <a:pt x="2797" y="2841"/>
                    </a:lnTo>
                    <a:lnTo>
                      <a:pt x="2792" y="2839"/>
                    </a:lnTo>
                    <a:lnTo>
                      <a:pt x="2786" y="2838"/>
                    </a:lnTo>
                    <a:lnTo>
                      <a:pt x="2782" y="2835"/>
                    </a:lnTo>
                    <a:lnTo>
                      <a:pt x="2779" y="2830"/>
                    </a:lnTo>
                    <a:lnTo>
                      <a:pt x="2779" y="2830"/>
                    </a:lnTo>
                    <a:lnTo>
                      <a:pt x="2771" y="2818"/>
                    </a:lnTo>
                    <a:lnTo>
                      <a:pt x="2767" y="2813"/>
                    </a:lnTo>
                    <a:lnTo>
                      <a:pt x="2762" y="2809"/>
                    </a:lnTo>
                    <a:lnTo>
                      <a:pt x="2758" y="2806"/>
                    </a:lnTo>
                    <a:lnTo>
                      <a:pt x="2753" y="2803"/>
                    </a:lnTo>
                    <a:lnTo>
                      <a:pt x="2748" y="2802"/>
                    </a:lnTo>
                    <a:lnTo>
                      <a:pt x="2744" y="2802"/>
                    </a:lnTo>
                    <a:lnTo>
                      <a:pt x="2744" y="2802"/>
                    </a:lnTo>
                    <a:lnTo>
                      <a:pt x="2733" y="2802"/>
                    </a:lnTo>
                    <a:lnTo>
                      <a:pt x="2722" y="2803"/>
                    </a:lnTo>
                    <a:lnTo>
                      <a:pt x="2717" y="2805"/>
                    </a:lnTo>
                    <a:lnTo>
                      <a:pt x="2711" y="2807"/>
                    </a:lnTo>
                    <a:lnTo>
                      <a:pt x="2706" y="2809"/>
                    </a:lnTo>
                    <a:lnTo>
                      <a:pt x="2701" y="2812"/>
                    </a:lnTo>
                    <a:lnTo>
                      <a:pt x="2701" y="2812"/>
                    </a:lnTo>
                    <a:lnTo>
                      <a:pt x="2694" y="2818"/>
                    </a:lnTo>
                    <a:lnTo>
                      <a:pt x="2689" y="2820"/>
                    </a:lnTo>
                    <a:lnTo>
                      <a:pt x="2688" y="2822"/>
                    </a:lnTo>
                    <a:lnTo>
                      <a:pt x="2687" y="2824"/>
                    </a:lnTo>
                    <a:lnTo>
                      <a:pt x="2687" y="2835"/>
                    </a:lnTo>
                    <a:lnTo>
                      <a:pt x="2687" y="2835"/>
                    </a:lnTo>
                    <a:lnTo>
                      <a:pt x="2686" y="2848"/>
                    </a:lnTo>
                    <a:lnTo>
                      <a:pt x="2686" y="2856"/>
                    </a:lnTo>
                    <a:lnTo>
                      <a:pt x="2684" y="2860"/>
                    </a:lnTo>
                    <a:lnTo>
                      <a:pt x="2683" y="2861"/>
                    </a:lnTo>
                    <a:lnTo>
                      <a:pt x="2681" y="2861"/>
                    </a:lnTo>
                    <a:lnTo>
                      <a:pt x="2681" y="2861"/>
                    </a:lnTo>
                    <a:lnTo>
                      <a:pt x="2678" y="2860"/>
                    </a:lnTo>
                    <a:lnTo>
                      <a:pt x="2674" y="2858"/>
                    </a:lnTo>
                    <a:lnTo>
                      <a:pt x="2663" y="2850"/>
                    </a:lnTo>
                    <a:lnTo>
                      <a:pt x="2652" y="2844"/>
                    </a:lnTo>
                    <a:lnTo>
                      <a:pt x="2647" y="2842"/>
                    </a:lnTo>
                    <a:lnTo>
                      <a:pt x="2643" y="2842"/>
                    </a:lnTo>
                    <a:lnTo>
                      <a:pt x="2643" y="2842"/>
                    </a:lnTo>
                    <a:lnTo>
                      <a:pt x="2618" y="2850"/>
                    </a:lnTo>
                    <a:lnTo>
                      <a:pt x="2603" y="2855"/>
                    </a:lnTo>
                    <a:lnTo>
                      <a:pt x="2589" y="2857"/>
                    </a:lnTo>
                    <a:lnTo>
                      <a:pt x="2589" y="2857"/>
                    </a:lnTo>
                    <a:lnTo>
                      <a:pt x="2577" y="2859"/>
                    </a:lnTo>
                    <a:lnTo>
                      <a:pt x="2566" y="2862"/>
                    </a:lnTo>
                    <a:lnTo>
                      <a:pt x="2549" y="2869"/>
                    </a:lnTo>
                    <a:lnTo>
                      <a:pt x="2549" y="2869"/>
                    </a:lnTo>
                    <a:lnTo>
                      <a:pt x="2543" y="2872"/>
                    </a:lnTo>
                    <a:lnTo>
                      <a:pt x="2539" y="2878"/>
                    </a:lnTo>
                    <a:lnTo>
                      <a:pt x="2535" y="2883"/>
                    </a:lnTo>
                    <a:lnTo>
                      <a:pt x="2535" y="2883"/>
                    </a:lnTo>
                    <a:lnTo>
                      <a:pt x="2534" y="2902"/>
                    </a:lnTo>
                    <a:lnTo>
                      <a:pt x="2537" y="2908"/>
                    </a:lnTo>
                    <a:lnTo>
                      <a:pt x="2541" y="2916"/>
                    </a:lnTo>
                    <a:lnTo>
                      <a:pt x="2541" y="2916"/>
                    </a:lnTo>
                    <a:lnTo>
                      <a:pt x="2544" y="2921"/>
                    </a:lnTo>
                    <a:lnTo>
                      <a:pt x="2546" y="2927"/>
                    </a:lnTo>
                    <a:lnTo>
                      <a:pt x="2550" y="2936"/>
                    </a:lnTo>
                    <a:lnTo>
                      <a:pt x="2553" y="2945"/>
                    </a:lnTo>
                    <a:lnTo>
                      <a:pt x="2554" y="2947"/>
                    </a:lnTo>
                    <a:lnTo>
                      <a:pt x="2556" y="2950"/>
                    </a:lnTo>
                    <a:lnTo>
                      <a:pt x="2556" y="2950"/>
                    </a:lnTo>
                    <a:lnTo>
                      <a:pt x="2562" y="2953"/>
                    </a:lnTo>
                    <a:lnTo>
                      <a:pt x="2568" y="2957"/>
                    </a:lnTo>
                    <a:lnTo>
                      <a:pt x="2573" y="2958"/>
                    </a:lnTo>
                    <a:lnTo>
                      <a:pt x="2577" y="2958"/>
                    </a:lnTo>
                    <a:lnTo>
                      <a:pt x="2581" y="2957"/>
                    </a:lnTo>
                    <a:lnTo>
                      <a:pt x="2586" y="2955"/>
                    </a:lnTo>
                    <a:lnTo>
                      <a:pt x="2586" y="2955"/>
                    </a:lnTo>
                    <a:lnTo>
                      <a:pt x="2590" y="2952"/>
                    </a:lnTo>
                    <a:lnTo>
                      <a:pt x="2593" y="2947"/>
                    </a:lnTo>
                    <a:lnTo>
                      <a:pt x="2598" y="2938"/>
                    </a:lnTo>
                    <a:lnTo>
                      <a:pt x="2600" y="2930"/>
                    </a:lnTo>
                    <a:lnTo>
                      <a:pt x="2601" y="2927"/>
                    </a:lnTo>
                    <a:lnTo>
                      <a:pt x="2601" y="2927"/>
                    </a:lnTo>
                    <a:lnTo>
                      <a:pt x="2610" y="2911"/>
                    </a:lnTo>
                    <a:lnTo>
                      <a:pt x="2616" y="2900"/>
                    </a:lnTo>
                    <a:lnTo>
                      <a:pt x="2619" y="2897"/>
                    </a:lnTo>
                    <a:lnTo>
                      <a:pt x="2623" y="2895"/>
                    </a:lnTo>
                    <a:lnTo>
                      <a:pt x="2623" y="2895"/>
                    </a:lnTo>
                    <a:lnTo>
                      <a:pt x="2638" y="2890"/>
                    </a:lnTo>
                    <a:lnTo>
                      <a:pt x="2646" y="2887"/>
                    </a:lnTo>
                    <a:lnTo>
                      <a:pt x="2652" y="2886"/>
                    </a:lnTo>
                    <a:lnTo>
                      <a:pt x="2652" y="2886"/>
                    </a:lnTo>
                    <a:lnTo>
                      <a:pt x="2658" y="2887"/>
                    </a:lnTo>
                    <a:lnTo>
                      <a:pt x="2665" y="2889"/>
                    </a:lnTo>
                    <a:lnTo>
                      <a:pt x="2669" y="2890"/>
                    </a:lnTo>
                    <a:lnTo>
                      <a:pt x="2671" y="2892"/>
                    </a:lnTo>
                    <a:lnTo>
                      <a:pt x="2671" y="2896"/>
                    </a:lnTo>
                    <a:lnTo>
                      <a:pt x="2670" y="2900"/>
                    </a:lnTo>
                    <a:lnTo>
                      <a:pt x="2670" y="2900"/>
                    </a:lnTo>
                    <a:lnTo>
                      <a:pt x="2666" y="2906"/>
                    </a:lnTo>
                    <a:lnTo>
                      <a:pt x="2663" y="2910"/>
                    </a:lnTo>
                    <a:lnTo>
                      <a:pt x="2654" y="2917"/>
                    </a:lnTo>
                    <a:lnTo>
                      <a:pt x="2651" y="2919"/>
                    </a:lnTo>
                    <a:lnTo>
                      <a:pt x="2649" y="2923"/>
                    </a:lnTo>
                    <a:lnTo>
                      <a:pt x="2647" y="2927"/>
                    </a:lnTo>
                    <a:lnTo>
                      <a:pt x="2647" y="2932"/>
                    </a:lnTo>
                    <a:lnTo>
                      <a:pt x="2647" y="2932"/>
                    </a:lnTo>
                    <a:lnTo>
                      <a:pt x="2647" y="2938"/>
                    </a:lnTo>
                    <a:lnTo>
                      <a:pt x="2646" y="2942"/>
                    </a:lnTo>
                    <a:lnTo>
                      <a:pt x="2645" y="2950"/>
                    </a:lnTo>
                    <a:lnTo>
                      <a:pt x="2645" y="2953"/>
                    </a:lnTo>
                    <a:lnTo>
                      <a:pt x="2646" y="2955"/>
                    </a:lnTo>
                    <a:lnTo>
                      <a:pt x="2649" y="2957"/>
                    </a:lnTo>
                    <a:lnTo>
                      <a:pt x="2654" y="2958"/>
                    </a:lnTo>
                    <a:lnTo>
                      <a:pt x="2654" y="2958"/>
                    </a:lnTo>
                    <a:lnTo>
                      <a:pt x="2666" y="2960"/>
                    </a:lnTo>
                    <a:lnTo>
                      <a:pt x="2677" y="2960"/>
                    </a:lnTo>
                    <a:lnTo>
                      <a:pt x="2690" y="2958"/>
                    </a:lnTo>
                    <a:lnTo>
                      <a:pt x="2708" y="2953"/>
                    </a:lnTo>
                    <a:lnTo>
                      <a:pt x="2708" y="2953"/>
                    </a:lnTo>
                    <a:lnTo>
                      <a:pt x="2733" y="2945"/>
                    </a:lnTo>
                    <a:lnTo>
                      <a:pt x="2765" y="2938"/>
                    </a:lnTo>
                    <a:lnTo>
                      <a:pt x="2794" y="2930"/>
                    </a:lnTo>
                    <a:lnTo>
                      <a:pt x="2815" y="2924"/>
                    </a:lnTo>
                    <a:lnTo>
                      <a:pt x="2815" y="2924"/>
                    </a:lnTo>
                    <a:lnTo>
                      <a:pt x="2820" y="2921"/>
                    </a:lnTo>
                    <a:lnTo>
                      <a:pt x="2826" y="2918"/>
                    </a:lnTo>
                    <a:lnTo>
                      <a:pt x="2834" y="2912"/>
                    </a:lnTo>
                    <a:lnTo>
                      <a:pt x="2839" y="2909"/>
                    </a:lnTo>
                    <a:lnTo>
                      <a:pt x="2842" y="2908"/>
                    </a:lnTo>
                    <a:lnTo>
                      <a:pt x="2845" y="2908"/>
                    </a:lnTo>
                    <a:lnTo>
                      <a:pt x="2850" y="2909"/>
                    </a:lnTo>
                    <a:lnTo>
                      <a:pt x="2850" y="2909"/>
                    </a:lnTo>
                    <a:lnTo>
                      <a:pt x="2853" y="2912"/>
                    </a:lnTo>
                    <a:lnTo>
                      <a:pt x="2855" y="2915"/>
                    </a:lnTo>
                    <a:lnTo>
                      <a:pt x="2855" y="2919"/>
                    </a:lnTo>
                    <a:lnTo>
                      <a:pt x="2855" y="2922"/>
                    </a:lnTo>
                    <a:lnTo>
                      <a:pt x="2854" y="2932"/>
                    </a:lnTo>
                    <a:lnTo>
                      <a:pt x="2852" y="2942"/>
                    </a:lnTo>
                    <a:lnTo>
                      <a:pt x="2852" y="2942"/>
                    </a:lnTo>
                    <a:lnTo>
                      <a:pt x="2851" y="2947"/>
                    </a:lnTo>
                    <a:lnTo>
                      <a:pt x="2848" y="2952"/>
                    </a:lnTo>
                    <a:lnTo>
                      <a:pt x="2846" y="2959"/>
                    </a:lnTo>
                    <a:lnTo>
                      <a:pt x="2845" y="2963"/>
                    </a:lnTo>
                    <a:lnTo>
                      <a:pt x="2846" y="2967"/>
                    </a:lnTo>
                    <a:lnTo>
                      <a:pt x="2847" y="2971"/>
                    </a:lnTo>
                    <a:lnTo>
                      <a:pt x="2852" y="2977"/>
                    </a:lnTo>
                    <a:lnTo>
                      <a:pt x="2852" y="2977"/>
                    </a:lnTo>
                    <a:lnTo>
                      <a:pt x="2859" y="2988"/>
                    </a:lnTo>
                    <a:lnTo>
                      <a:pt x="2863" y="2992"/>
                    </a:lnTo>
                    <a:lnTo>
                      <a:pt x="2866" y="2994"/>
                    </a:lnTo>
                    <a:lnTo>
                      <a:pt x="2868" y="2996"/>
                    </a:lnTo>
                    <a:lnTo>
                      <a:pt x="2871" y="2996"/>
                    </a:lnTo>
                    <a:lnTo>
                      <a:pt x="2876" y="2993"/>
                    </a:lnTo>
                    <a:lnTo>
                      <a:pt x="2880" y="2989"/>
                    </a:lnTo>
                    <a:lnTo>
                      <a:pt x="2880" y="2989"/>
                    </a:lnTo>
                    <a:lnTo>
                      <a:pt x="2889" y="2977"/>
                    </a:lnTo>
                    <a:lnTo>
                      <a:pt x="2894" y="2966"/>
                    </a:lnTo>
                    <a:lnTo>
                      <a:pt x="2898" y="2954"/>
                    </a:lnTo>
                    <a:lnTo>
                      <a:pt x="2899" y="2942"/>
                    </a:lnTo>
                    <a:lnTo>
                      <a:pt x="2899" y="2942"/>
                    </a:lnTo>
                    <a:lnTo>
                      <a:pt x="2898" y="2930"/>
                    </a:lnTo>
                    <a:lnTo>
                      <a:pt x="2898" y="2918"/>
                    </a:lnTo>
                    <a:lnTo>
                      <a:pt x="2899" y="2915"/>
                    </a:lnTo>
                    <a:lnTo>
                      <a:pt x="2901" y="2912"/>
                    </a:lnTo>
                    <a:lnTo>
                      <a:pt x="2905" y="2911"/>
                    </a:lnTo>
                    <a:lnTo>
                      <a:pt x="2911" y="2914"/>
                    </a:lnTo>
                    <a:lnTo>
                      <a:pt x="2911" y="2914"/>
                    </a:lnTo>
                    <a:lnTo>
                      <a:pt x="2916" y="2917"/>
                    </a:lnTo>
                    <a:lnTo>
                      <a:pt x="2919" y="2919"/>
                    </a:lnTo>
                    <a:lnTo>
                      <a:pt x="2924" y="2923"/>
                    </a:lnTo>
                    <a:lnTo>
                      <a:pt x="2926" y="2924"/>
                    </a:lnTo>
                    <a:lnTo>
                      <a:pt x="2929" y="2926"/>
                    </a:lnTo>
                    <a:lnTo>
                      <a:pt x="2940" y="2927"/>
                    </a:lnTo>
                    <a:lnTo>
                      <a:pt x="2940" y="2927"/>
                    </a:lnTo>
                    <a:lnTo>
                      <a:pt x="2958" y="2927"/>
                    </a:lnTo>
                    <a:lnTo>
                      <a:pt x="2974" y="2926"/>
                    </a:lnTo>
                    <a:lnTo>
                      <a:pt x="2983" y="2924"/>
                    </a:lnTo>
                    <a:lnTo>
                      <a:pt x="2992" y="2922"/>
                    </a:lnTo>
                    <a:lnTo>
                      <a:pt x="2992" y="2922"/>
                    </a:lnTo>
                    <a:lnTo>
                      <a:pt x="3009" y="2919"/>
                    </a:lnTo>
                    <a:lnTo>
                      <a:pt x="3026" y="2917"/>
                    </a:lnTo>
                    <a:lnTo>
                      <a:pt x="3042" y="2915"/>
                    </a:lnTo>
                    <a:lnTo>
                      <a:pt x="3056" y="2911"/>
                    </a:lnTo>
                    <a:lnTo>
                      <a:pt x="3056" y="2911"/>
                    </a:lnTo>
                    <a:lnTo>
                      <a:pt x="3069" y="2907"/>
                    </a:lnTo>
                    <a:lnTo>
                      <a:pt x="3079" y="2904"/>
                    </a:lnTo>
                    <a:lnTo>
                      <a:pt x="3083" y="2902"/>
                    </a:lnTo>
                    <a:lnTo>
                      <a:pt x="3085" y="2899"/>
                    </a:lnTo>
                    <a:lnTo>
                      <a:pt x="3086" y="2896"/>
                    </a:lnTo>
                    <a:lnTo>
                      <a:pt x="3086" y="2894"/>
                    </a:lnTo>
                    <a:lnTo>
                      <a:pt x="3086" y="2894"/>
                    </a:lnTo>
                    <a:lnTo>
                      <a:pt x="3084" y="2891"/>
                    </a:lnTo>
                    <a:lnTo>
                      <a:pt x="3081" y="2889"/>
                    </a:lnTo>
                    <a:lnTo>
                      <a:pt x="3071" y="2883"/>
                    </a:lnTo>
                    <a:lnTo>
                      <a:pt x="3066" y="2880"/>
                    </a:lnTo>
                    <a:lnTo>
                      <a:pt x="3060" y="2875"/>
                    </a:lnTo>
                    <a:lnTo>
                      <a:pt x="3055" y="2871"/>
                    </a:lnTo>
                    <a:lnTo>
                      <a:pt x="3051" y="2865"/>
                    </a:lnTo>
                    <a:lnTo>
                      <a:pt x="3051" y="2865"/>
                    </a:lnTo>
                    <a:lnTo>
                      <a:pt x="3048" y="2854"/>
                    </a:lnTo>
                    <a:lnTo>
                      <a:pt x="3047" y="2850"/>
                    </a:lnTo>
                    <a:lnTo>
                      <a:pt x="3047" y="2848"/>
                    </a:lnTo>
                    <a:lnTo>
                      <a:pt x="3048" y="2846"/>
                    </a:lnTo>
                    <a:lnTo>
                      <a:pt x="3050" y="2844"/>
                    </a:lnTo>
                    <a:lnTo>
                      <a:pt x="3058" y="2839"/>
                    </a:lnTo>
                    <a:lnTo>
                      <a:pt x="3058" y="2839"/>
                    </a:lnTo>
                    <a:lnTo>
                      <a:pt x="3066" y="2834"/>
                    </a:lnTo>
                    <a:lnTo>
                      <a:pt x="3074" y="2831"/>
                    </a:lnTo>
                    <a:lnTo>
                      <a:pt x="3078" y="2830"/>
                    </a:lnTo>
                    <a:lnTo>
                      <a:pt x="3081" y="2830"/>
                    </a:lnTo>
                    <a:lnTo>
                      <a:pt x="3084" y="2831"/>
                    </a:lnTo>
                    <a:lnTo>
                      <a:pt x="3088" y="2834"/>
                    </a:lnTo>
                    <a:lnTo>
                      <a:pt x="3088" y="2834"/>
                    </a:lnTo>
                    <a:lnTo>
                      <a:pt x="3091" y="2838"/>
                    </a:lnTo>
                    <a:lnTo>
                      <a:pt x="3093" y="2843"/>
                    </a:lnTo>
                    <a:lnTo>
                      <a:pt x="3095" y="2850"/>
                    </a:lnTo>
                    <a:lnTo>
                      <a:pt x="3097" y="2854"/>
                    </a:lnTo>
                    <a:lnTo>
                      <a:pt x="3099" y="2857"/>
                    </a:lnTo>
                    <a:lnTo>
                      <a:pt x="3103" y="2859"/>
                    </a:lnTo>
                    <a:lnTo>
                      <a:pt x="3107" y="2860"/>
                    </a:lnTo>
                    <a:lnTo>
                      <a:pt x="3107" y="2860"/>
                    </a:lnTo>
                    <a:lnTo>
                      <a:pt x="3111" y="2861"/>
                    </a:lnTo>
                    <a:lnTo>
                      <a:pt x="3115" y="2863"/>
                    </a:lnTo>
                    <a:lnTo>
                      <a:pt x="3120" y="2867"/>
                    </a:lnTo>
                    <a:lnTo>
                      <a:pt x="3121" y="2868"/>
                    </a:lnTo>
                    <a:lnTo>
                      <a:pt x="3123" y="2867"/>
                    </a:lnTo>
                    <a:lnTo>
                      <a:pt x="3124" y="2866"/>
                    </a:lnTo>
                    <a:lnTo>
                      <a:pt x="3128" y="2861"/>
                    </a:lnTo>
                    <a:lnTo>
                      <a:pt x="3128" y="2861"/>
                    </a:lnTo>
                    <a:lnTo>
                      <a:pt x="3132" y="2851"/>
                    </a:lnTo>
                    <a:lnTo>
                      <a:pt x="3134" y="2847"/>
                    </a:lnTo>
                    <a:lnTo>
                      <a:pt x="3138" y="2844"/>
                    </a:lnTo>
                    <a:lnTo>
                      <a:pt x="3141" y="2841"/>
                    </a:lnTo>
                    <a:lnTo>
                      <a:pt x="3144" y="2839"/>
                    </a:lnTo>
                    <a:lnTo>
                      <a:pt x="3148" y="2838"/>
                    </a:lnTo>
                    <a:lnTo>
                      <a:pt x="3155" y="2839"/>
                    </a:lnTo>
                    <a:lnTo>
                      <a:pt x="3155" y="2839"/>
                    </a:lnTo>
                    <a:lnTo>
                      <a:pt x="3160" y="2842"/>
                    </a:lnTo>
                    <a:lnTo>
                      <a:pt x="3166" y="2842"/>
                    </a:lnTo>
                    <a:lnTo>
                      <a:pt x="3169" y="2841"/>
                    </a:lnTo>
                    <a:lnTo>
                      <a:pt x="3171" y="2838"/>
                    </a:lnTo>
                    <a:lnTo>
                      <a:pt x="3174" y="2836"/>
                    </a:lnTo>
                    <a:lnTo>
                      <a:pt x="3175" y="2833"/>
                    </a:lnTo>
                    <a:lnTo>
                      <a:pt x="3177" y="2829"/>
                    </a:lnTo>
                    <a:lnTo>
                      <a:pt x="3177" y="2829"/>
                    </a:lnTo>
                    <a:lnTo>
                      <a:pt x="3177" y="2825"/>
                    </a:lnTo>
                    <a:lnTo>
                      <a:pt x="3176" y="2823"/>
                    </a:lnTo>
                    <a:lnTo>
                      <a:pt x="3174" y="2817"/>
                    </a:lnTo>
                    <a:lnTo>
                      <a:pt x="3174" y="2813"/>
                    </a:lnTo>
                    <a:lnTo>
                      <a:pt x="3174" y="2811"/>
                    </a:lnTo>
                    <a:lnTo>
                      <a:pt x="3176" y="2810"/>
                    </a:lnTo>
                    <a:lnTo>
                      <a:pt x="3180" y="2809"/>
                    </a:lnTo>
                    <a:lnTo>
                      <a:pt x="3180" y="2809"/>
                    </a:lnTo>
                    <a:lnTo>
                      <a:pt x="3184" y="2811"/>
                    </a:lnTo>
                    <a:lnTo>
                      <a:pt x="3191" y="2814"/>
                    </a:lnTo>
                    <a:lnTo>
                      <a:pt x="3203" y="2824"/>
                    </a:lnTo>
                    <a:lnTo>
                      <a:pt x="3210" y="2829"/>
                    </a:lnTo>
                    <a:lnTo>
                      <a:pt x="3216" y="2833"/>
                    </a:lnTo>
                    <a:lnTo>
                      <a:pt x="3221" y="2834"/>
                    </a:lnTo>
                    <a:lnTo>
                      <a:pt x="3225" y="2834"/>
                    </a:lnTo>
                    <a:lnTo>
                      <a:pt x="3228" y="2833"/>
                    </a:lnTo>
                    <a:lnTo>
                      <a:pt x="3228" y="2833"/>
                    </a:lnTo>
                    <a:lnTo>
                      <a:pt x="3238" y="2826"/>
                    </a:lnTo>
                    <a:lnTo>
                      <a:pt x="3248" y="2820"/>
                    </a:lnTo>
                    <a:lnTo>
                      <a:pt x="3254" y="2812"/>
                    </a:lnTo>
                    <a:lnTo>
                      <a:pt x="3257" y="2808"/>
                    </a:lnTo>
                    <a:lnTo>
                      <a:pt x="3260" y="2803"/>
                    </a:lnTo>
                    <a:lnTo>
                      <a:pt x="3260" y="2803"/>
                    </a:lnTo>
                    <a:lnTo>
                      <a:pt x="3261" y="2798"/>
                    </a:lnTo>
                    <a:lnTo>
                      <a:pt x="3261" y="2793"/>
                    </a:lnTo>
                    <a:lnTo>
                      <a:pt x="3261" y="2783"/>
                    </a:lnTo>
                    <a:lnTo>
                      <a:pt x="3261" y="2778"/>
                    </a:lnTo>
                    <a:lnTo>
                      <a:pt x="3262" y="2775"/>
                    </a:lnTo>
                    <a:lnTo>
                      <a:pt x="3265" y="2772"/>
                    </a:lnTo>
                    <a:lnTo>
                      <a:pt x="3269" y="2772"/>
                    </a:lnTo>
                    <a:lnTo>
                      <a:pt x="3269" y="2772"/>
                    </a:lnTo>
                    <a:lnTo>
                      <a:pt x="3281" y="2771"/>
                    </a:lnTo>
                    <a:lnTo>
                      <a:pt x="3291" y="2770"/>
                    </a:lnTo>
                    <a:lnTo>
                      <a:pt x="3299" y="2767"/>
                    </a:lnTo>
                    <a:lnTo>
                      <a:pt x="3304" y="2765"/>
                    </a:lnTo>
                    <a:lnTo>
                      <a:pt x="3304" y="2765"/>
                    </a:lnTo>
                    <a:lnTo>
                      <a:pt x="3325" y="2754"/>
                    </a:lnTo>
                    <a:lnTo>
                      <a:pt x="3338" y="2747"/>
                    </a:lnTo>
                    <a:lnTo>
                      <a:pt x="3344" y="2742"/>
                    </a:lnTo>
                    <a:lnTo>
                      <a:pt x="3348" y="2738"/>
                    </a:lnTo>
                    <a:lnTo>
                      <a:pt x="3348" y="2738"/>
                    </a:lnTo>
                    <a:lnTo>
                      <a:pt x="3355" y="2730"/>
                    </a:lnTo>
                    <a:lnTo>
                      <a:pt x="3357" y="2727"/>
                    </a:lnTo>
                    <a:lnTo>
                      <a:pt x="3360" y="2724"/>
                    </a:lnTo>
                    <a:lnTo>
                      <a:pt x="3364" y="2722"/>
                    </a:lnTo>
                    <a:lnTo>
                      <a:pt x="3370" y="2721"/>
                    </a:lnTo>
                    <a:lnTo>
                      <a:pt x="3376" y="2719"/>
                    </a:lnTo>
                    <a:lnTo>
                      <a:pt x="3385" y="2719"/>
                    </a:lnTo>
                    <a:lnTo>
                      <a:pt x="3385" y="2719"/>
                    </a:lnTo>
                    <a:lnTo>
                      <a:pt x="3400" y="2721"/>
                    </a:lnTo>
                    <a:lnTo>
                      <a:pt x="3410" y="2722"/>
                    </a:lnTo>
                    <a:lnTo>
                      <a:pt x="3413" y="2722"/>
                    </a:lnTo>
                    <a:lnTo>
                      <a:pt x="3417" y="2719"/>
                    </a:lnTo>
                    <a:lnTo>
                      <a:pt x="3418" y="2717"/>
                    </a:lnTo>
                    <a:lnTo>
                      <a:pt x="3418" y="2713"/>
                    </a:lnTo>
                    <a:lnTo>
                      <a:pt x="3418" y="2713"/>
                    </a:lnTo>
                    <a:lnTo>
                      <a:pt x="3419" y="2702"/>
                    </a:lnTo>
                    <a:lnTo>
                      <a:pt x="3420" y="2691"/>
                    </a:lnTo>
                    <a:lnTo>
                      <a:pt x="3419" y="2686"/>
                    </a:lnTo>
                    <a:lnTo>
                      <a:pt x="3418" y="2682"/>
                    </a:lnTo>
                    <a:lnTo>
                      <a:pt x="3415" y="2679"/>
                    </a:lnTo>
                    <a:lnTo>
                      <a:pt x="3409" y="2678"/>
                    </a:lnTo>
                    <a:lnTo>
                      <a:pt x="3409" y="2678"/>
                    </a:lnTo>
                    <a:lnTo>
                      <a:pt x="3398" y="2677"/>
                    </a:lnTo>
                    <a:lnTo>
                      <a:pt x="3388" y="2674"/>
                    </a:lnTo>
                    <a:lnTo>
                      <a:pt x="3385" y="2673"/>
                    </a:lnTo>
                    <a:lnTo>
                      <a:pt x="3382" y="2669"/>
                    </a:lnTo>
                    <a:lnTo>
                      <a:pt x="3381" y="2667"/>
                    </a:lnTo>
                    <a:lnTo>
                      <a:pt x="3381" y="2665"/>
                    </a:lnTo>
                    <a:lnTo>
                      <a:pt x="3381" y="2665"/>
                    </a:lnTo>
                    <a:lnTo>
                      <a:pt x="3382" y="2662"/>
                    </a:lnTo>
                    <a:lnTo>
                      <a:pt x="3385" y="2661"/>
                    </a:lnTo>
                    <a:lnTo>
                      <a:pt x="3400" y="2655"/>
                    </a:lnTo>
                    <a:lnTo>
                      <a:pt x="3400" y="2655"/>
                    </a:lnTo>
                    <a:lnTo>
                      <a:pt x="3415" y="2651"/>
                    </a:lnTo>
                    <a:lnTo>
                      <a:pt x="3429" y="2646"/>
                    </a:lnTo>
                    <a:lnTo>
                      <a:pt x="3435" y="2645"/>
                    </a:lnTo>
                    <a:lnTo>
                      <a:pt x="3441" y="2645"/>
                    </a:lnTo>
                    <a:lnTo>
                      <a:pt x="3445" y="2647"/>
                    </a:lnTo>
                    <a:lnTo>
                      <a:pt x="3447" y="2649"/>
                    </a:lnTo>
                    <a:lnTo>
                      <a:pt x="3448" y="2651"/>
                    </a:lnTo>
                    <a:lnTo>
                      <a:pt x="3448" y="2651"/>
                    </a:lnTo>
                    <a:lnTo>
                      <a:pt x="3449" y="2656"/>
                    </a:lnTo>
                    <a:lnTo>
                      <a:pt x="3449" y="2664"/>
                    </a:lnTo>
                    <a:lnTo>
                      <a:pt x="3446" y="2681"/>
                    </a:lnTo>
                    <a:lnTo>
                      <a:pt x="3445" y="2690"/>
                    </a:lnTo>
                    <a:lnTo>
                      <a:pt x="3445" y="2698"/>
                    </a:lnTo>
                    <a:lnTo>
                      <a:pt x="3445" y="2700"/>
                    </a:lnTo>
                    <a:lnTo>
                      <a:pt x="3446" y="2702"/>
                    </a:lnTo>
                    <a:lnTo>
                      <a:pt x="3448" y="2704"/>
                    </a:lnTo>
                    <a:lnTo>
                      <a:pt x="3451" y="2704"/>
                    </a:lnTo>
                    <a:lnTo>
                      <a:pt x="3451" y="2704"/>
                    </a:lnTo>
                    <a:lnTo>
                      <a:pt x="3453" y="2704"/>
                    </a:lnTo>
                    <a:lnTo>
                      <a:pt x="3456" y="2703"/>
                    </a:lnTo>
                    <a:lnTo>
                      <a:pt x="3464" y="2698"/>
                    </a:lnTo>
                    <a:lnTo>
                      <a:pt x="3472" y="2691"/>
                    </a:lnTo>
                    <a:lnTo>
                      <a:pt x="3480" y="2682"/>
                    </a:lnTo>
                    <a:lnTo>
                      <a:pt x="3494" y="2665"/>
                    </a:lnTo>
                    <a:lnTo>
                      <a:pt x="3499" y="2658"/>
                    </a:lnTo>
                    <a:lnTo>
                      <a:pt x="3500" y="2655"/>
                    </a:lnTo>
                    <a:lnTo>
                      <a:pt x="3500" y="2655"/>
                    </a:lnTo>
                    <a:lnTo>
                      <a:pt x="3500" y="2653"/>
                    </a:lnTo>
                    <a:lnTo>
                      <a:pt x="3502" y="2651"/>
                    </a:lnTo>
                    <a:lnTo>
                      <a:pt x="3508" y="2644"/>
                    </a:lnTo>
                    <a:lnTo>
                      <a:pt x="3516" y="2639"/>
                    </a:lnTo>
                    <a:lnTo>
                      <a:pt x="3519" y="2639"/>
                    </a:lnTo>
                    <a:lnTo>
                      <a:pt x="3521" y="2639"/>
                    </a:lnTo>
                    <a:lnTo>
                      <a:pt x="3521" y="2639"/>
                    </a:lnTo>
                    <a:lnTo>
                      <a:pt x="3523" y="2642"/>
                    </a:lnTo>
                    <a:lnTo>
                      <a:pt x="3523" y="2646"/>
                    </a:lnTo>
                    <a:lnTo>
                      <a:pt x="3523" y="2659"/>
                    </a:lnTo>
                    <a:lnTo>
                      <a:pt x="3524" y="2665"/>
                    </a:lnTo>
                    <a:lnTo>
                      <a:pt x="3525" y="2670"/>
                    </a:lnTo>
                    <a:lnTo>
                      <a:pt x="3527" y="2674"/>
                    </a:lnTo>
                    <a:lnTo>
                      <a:pt x="3528" y="2675"/>
                    </a:lnTo>
                    <a:lnTo>
                      <a:pt x="3530" y="2676"/>
                    </a:lnTo>
                    <a:lnTo>
                      <a:pt x="3530" y="2676"/>
                    </a:lnTo>
                    <a:lnTo>
                      <a:pt x="3533" y="2677"/>
                    </a:lnTo>
                    <a:lnTo>
                      <a:pt x="3538" y="2678"/>
                    </a:lnTo>
                    <a:lnTo>
                      <a:pt x="3544" y="2683"/>
                    </a:lnTo>
                    <a:lnTo>
                      <a:pt x="3549" y="2683"/>
                    </a:lnTo>
                    <a:lnTo>
                      <a:pt x="3552" y="2682"/>
                    </a:lnTo>
                    <a:lnTo>
                      <a:pt x="3556" y="2678"/>
                    </a:lnTo>
                    <a:lnTo>
                      <a:pt x="3561" y="2669"/>
                    </a:lnTo>
                    <a:lnTo>
                      <a:pt x="3561" y="2669"/>
                    </a:lnTo>
                    <a:lnTo>
                      <a:pt x="3564" y="2659"/>
                    </a:lnTo>
                    <a:lnTo>
                      <a:pt x="3565" y="2649"/>
                    </a:lnTo>
                    <a:lnTo>
                      <a:pt x="3565" y="2638"/>
                    </a:lnTo>
                    <a:lnTo>
                      <a:pt x="3564" y="2628"/>
                    </a:lnTo>
                    <a:lnTo>
                      <a:pt x="3564" y="2619"/>
                    </a:lnTo>
                    <a:lnTo>
                      <a:pt x="3565" y="2613"/>
                    </a:lnTo>
                    <a:lnTo>
                      <a:pt x="3566" y="2609"/>
                    </a:lnTo>
                    <a:lnTo>
                      <a:pt x="3567" y="2607"/>
                    </a:lnTo>
                    <a:lnTo>
                      <a:pt x="3569" y="2605"/>
                    </a:lnTo>
                    <a:lnTo>
                      <a:pt x="3573" y="2604"/>
                    </a:lnTo>
                    <a:lnTo>
                      <a:pt x="3573" y="2604"/>
                    </a:lnTo>
                    <a:lnTo>
                      <a:pt x="3586" y="2601"/>
                    </a:lnTo>
                    <a:lnTo>
                      <a:pt x="3591" y="2600"/>
                    </a:lnTo>
                    <a:lnTo>
                      <a:pt x="3601" y="2602"/>
                    </a:lnTo>
                    <a:lnTo>
                      <a:pt x="3601" y="2602"/>
                    </a:lnTo>
                    <a:lnTo>
                      <a:pt x="3609" y="2602"/>
                    </a:lnTo>
                    <a:lnTo>
                      <a:pt x="3616" y="2601"/>
                    </a:lnTo>
                    <a:lnTo>
                      <a:pt x="3623" y="2598"/>
                    </a:lnTo>
                    <a:lnTo>
                      <a:pt x="3629" y="2596"/>
                    </a:lnTo>
                    <a:lnTo>
                      <a:pt x="3639" y="2591"/>
                    </a:lnTo>
                    <a:lnTo>
                      <a:pt x="3644" y="2589"/>
                    </a:lnTo>
                    <a:lnTo>
                      <a:pt x="3644" y="2589"/>
                    </a:lnTo>
                    <a:lnTo>
                      <a:pt x="3651" y="2581"/>
                    </a:lnTo>
                    <a:lnTo>
                      <a:pt x="3658" y="2576"/>
                    </a:lnTo>
                    <a:lnTo>
                      <a:pt x="3661" y="2574"/>
                    </a:lnTo>
                    <a:lnTo>
                      <a:pt x="3664" y="2573"/>
                    </a:lnTo>
                    <a:lnTo>
                      <a:pt x="3664" y="2573"/>
                    </a:lnTo>
                    <a:lnTo>
                      <a:pt x="3666" y="2574"/>
                    </a:lnTo>
                    <a:lnTo>
                      <a:pt x="3670" y="2577"/>
                    </a:lnTo>
                    <a:lnTo>
                      <a:pt x="3677" y="2581"/>
                    </a:lnTo>
                    <a:lnTo>
                      <a:pt x="3681" y="2582"/>
                    </a:lnTo>
                    <a:lnTo>
                      <a:pt x="3684" y="2582"/>
                    </a:lnTo>
                    <a:lnTo>
                      <a:pt x="3688" y="2581"/>
                    </a:lnTo>
                    <a:lnTo>
                      <a:pt x="3692" y="2577"/>
                    </a:lnTo>
                    <a:lnTo>
                      <a:pt x="3692" y="2577"/>
                    </a:lnTo>
                    <a:lnTo>
                      <a:pt x="3694" y="2570"/>
                    </a:lnTo>
                    <a:lnTo>
                      <a:pt x="3695" y="2562"/>
                    </a:lnTo>
                    <a:lnTo>
                      <a:pt x="3696" y="2546"/>
                    </a:lnTo>
                    <a:lnTo>
                      <a:pt x="3697" y="2538"/>
                    </a:lnTo>
                    <a:lnTo>
                      <a:pt x="3699" y="2532"/>
                    </a:lnTo>
                    <a:lnTo>
                      <a:pt x="3701" y="2530"/>
                    </a:lnTo>
                    <a:lnTo>
                      <a:pt x="3704" y="2529"/>
                    </a:lnTo>
                    <a:lnTo>
                      <a:pt x="3707" y="2528"/>
                    </a:lnTo>
                    <a:lnTo>
                      <a:pt x="3710" y="2528"/>
                    </a:lnTo>
                    <a:lnTo>
                      <a:pt x="3710" y="2528"/>
                    </a:lnTo>
                    <a:lnTo>
                      <a:pt x="3726" y="2529"/>
                    </a:lnTo>
                    <a:lnTo>
                      <a:pt x="3734" y="2529"/>
                    </a:lnTo>
                    <a:lnTo>
                      <a:pt x="3742" y="2529"/>
                    </a:lnTo>
                    <a:lnTo>
                      <a:pt x="3747" y="2528"/>
                    </a:lnTo>
                    <a:lnTo>
                      <a:pt x="3752" y="2525"/>
                    </a:lnTo>
                    <a:lnTo>
                      <a:pt x="3755" y="2521"/>
                    </a:lnTo>
                    <a:lnTo>
                      <a:pt x="3757" y="2516"/>
                    </a:lnTo>
                    <a:lnTo>
                      <a:pt x="3757" y="2516"/>
                    </a:lnTo>
                    <a:lnTo>
                      <a:pt x="3757" y="2512"/>
                    </a:lnTo>
                    <a:lnTo>
                      <a:pt x="3756" y="2510"/>
                    </a:lnTo>
                    <a:lnTo>
                      <a:pt x="3754" y="2508"/>
                    </a:lnTo>
                    <a:lnTo>
                      <a:pt x="3752" y="2506"/>
                    </a:lnTo>
                    <a:lnTo>
                      <a:pt x="3745" y="2504"/>
                    </a:lnTo>
                    <a:lnTo>
                      <a:pt x="3737" y="2502"/>
                    </a:lnTo>
                    <a:lnTo>
                      <a:pt x="3719" y="2499"/>
                    </a:lnTo>
                    <a:lnTo>
                      <a:pt x="3710" y="2497"/>
                    </a:lnTo>
                    <a:lnTo>
                      <a:pt x="3704" y="2494"/>
                    </a:lnTo>
                    <a:lnTo>
                      <a:pt x="3704" y="2494"/>
                    </a:lnTo>
                    <a:lnTo>
                      <a:pt x="3698" y="2490"/>
                    </a:lnTo>
                    <a:lnTo>
                      <a:pt x="3695" y="2486"/>
                    </a:lnTo>
                    <a:lnTo>
                      <a:pt x="3694" y="2483"/>
                    </a:lnTo>
                    <a:lnTo>
                      <a:pt x="3694" y="2480"/>
                    </a:lnTo>
                    <a:lnTo>
                      <a:pt x="3694" y="2475"/>
                    </a:lnTo>
                    <a:lnTo>
                      <a:pt x="3693" y="2472"/>
                    </a:lnTo>
                    <a:lnTo>
                      <a:pt x="3690" y="2469"/>
                    </a:lnTo>
                    <a:lnTo>
                      <a:pt x="3687" y="2464"/>
                    </a:lnTo>
                    <a:lnTo>
                      <a:pt x="3687" y="2464"/>
                    </a:lnTo>
                    <a:lnTo>
                      <a:pt x="3678" y="2457"/>
                    </a:lnTo>
                    <a:lnTo>
                      <a:pt x="3671" y="2449"/>
                    </a:lnTo>
                    <a:lnTo>
                      <a:pt x="3669" y="2445"/>
                    </a:lnTo>
                    <a:lnTo>
                      <a:pt x="3666" y="2440"/>
                    </a:lnTo>
                    <a:lnTo>
                      <a:pt x="3665" y="2436"/>
                    </a:lnTo>
                    <a:lnTo>
                      <a:pt x="3665" y="2432"/>
                    </a:lnTo>
                    <a:lnTo>
                      <a:pt x="3665" y="2432"/>
                    </a:lnTo>
                    <a:lnTo>
                      <a:pt x="3664" y="2409"/>
                    </a:lnTo>
                    <a:lnTo>
                      <a:pt x="3664" y="2399"/>
                    </a:lnTo>
                    <a:lnTo>
                      <a:pt x="3665" y="2396"/>
                    </a:lnTo>
                    <a:lnTo>
                      <a:pt x="3666" y="2393"/>
                    </a:lnTo>
                    <a:lnTo>
                      <a:pt x="3666" y="2393"/>
                    </a:lnTo>
                    <a:lnTo>
                      <a:pt x="3670" y="2390"/>
                    </a:lnTo>
                    <a:lnTo>
                      <a:pt x="3673" y="2387"/>
                    </a:lnTo>
                    <a:lnTo>
                      <a:pt x="3678" y="2382"/>
                    </a:lnTo>
                    <a:lnTo>
                      <a:pt x="3687" y="2377"/>
                    </a:lnTo>
                    <a:lnTo>
                      <a:pt x="3687" y="2377"/>
                    </a:lnTo>
                    <a:lnTo>
                      <a:pt x="3692" y="2374"/>
                    </a:lnTo>
                    <a:lnTo>
                      <a:pt x="3695" y="2370"/>
                    </a:lnTo>
                    <a:lnTo>
                      <a:pt x="3696" y="2367"/>
                    </a:lnTo>
                    <a:lnTo>
                      <a:pt x="3696" y="2363"/>
                    </a:lnTo>
                    <a:lnTo>
                      <a:pt x="3697" y="2359"/>
                    </a:lnTo>
                    <a:lnTo>
                      <a:pt x="3697" y="2353"/>
                    </a:lnTo>
                    <a:lnTo>
                      <a:pt x="3699" y="2349"/>
                    </a:lnTo>
                    <a:lnTo>
                      <a:pt x="3704" y="2342"/>
                    </a:lnTo>
                    <a:lnTo>
                      <a:pt x="3704" y="2342"/>
                    </a:lnTo>
                    <a:lnTo>
                      <a:pt x="3713" y="2332"/>
                    </a:lnTo>
                    <a:lnTo>
                      <a:pt x="3719" y="2328"/>
                    </a:lnTo>
                    <a:lnTo>
                      <a:pt x="3724" y="2324"/>
                    </a:lnTo>
                    <a:lnTo>
                      <a:pt x="3730" y="2321"/>
                    </a:lnTo>
                    <a:lnTo>
                      <a:pt x="3735" y="2320"/>
                    </a:lnTo>
                    <a:lnTo>
                      <a:pt x="3741" y="2319"/>
                    </a:lnTo>
                    <a:lnTo>
                      <a:pt x="3745" y="2320"/>
                    </a:lnTo>
                    <a:lnTo>
                      <a:pt x="3745" y="2320"/>
                    </a:lnTo>
                    <a:lnTo>
                      <a:pt x="3768" y="2327"/>
                    </a:lnTo>
                    <a:lnTo>
                      <a:pt x="3805" y="2333"/>
                    </a:lnTo>
                    <a:lnTo>
                      <a:pt x="3824" y="2337"/>
                    </a:lnTo>
                    <a:lnTo>
                      <a:pt x="3840" y="2338"/>
                    </a:lnTo>
                    <a:lnTo>
                      <a:pt x="3846" y="2337"/>
                    </a:lnTo>
                    <a:lnTo>
                      <a:pt x="3852" y="2337"/>
                    </a:lnTo>
                    <a:lnTo>
                      <a:pt x="3855" y="2335"/>
                    </a:lnTo>
                    <a:lnTo>
                      <a:pt x="3857" y="2332"/>
                    </a:lnTo>
                    <a:lnTo>
                      <a:pt x="3857" y="2332"/>
                    </a:lnTo>
                    <a:lnTo>
                      <a:pt x="3864" y="2313"/>
                    </a:lnTo>
                    <a:lnTo>
                      <a:pt x="3868" y="2297"/>
                    </a:lnTo>
                    <a:lnTo>
                      <a:pt x="3875" y="2281"/>
                    </a:lnTo>
                    <a:lnTo>
                      <a:pt x="3882" y="2265"/>
                    </a:lnTo>
                    <a:lnTo>
                      <a:pt x="3890" y="2249"/>
                    </a:lnTo>
                    <a:lnTo>
                      <a:pt x="3894" y="2243"/>
                    </a:lnTo>
                    <a:lnTo>
                      <a:pt x="3900" y="2237"/>
                    </a:lnTo>
                    <a:lnTo>
                      <a:pt x="3904" y="2233"/>
                    </a:lnTo>
                    <a:lnTo>
                      <a:pt x="3910" y="2229"/>
                    </a:lnTo>
                    <a:lnTo>
                      <a:pt x="3910" y="2229"/>
                    </a:lnTo>
                    <a:lnTo>
                      <a:pt x="3918" y="2223"/>
                    </a:lnTo>
                    <a:lnTo>
                      <a:pt x="3925" y="2218"/>
                    </a:lnTo>
                    <a:lnTo>
                      <a:pt x="3929" y="2213"/>
                    </a:lnTo>
                    <a:lnTo>
                      <a:pt x="3932" y="2208"/>
                    </a:lnTo>
                    <a:lnTo>
                      <a:pt x="3936" y="2197"/>
                    </a:lnTo>
                    <a:lnTo>
                      <a:pt x="3940" y="2183"/>
                    </a:lnTo>
                    <a:lnTo>
                      <a:pt x="3940" y="2183"/>
                    </a:lnTo>
                    <a:lnTo>
                      <a:pt x="3942" y="2175"/>
                    </a:lnTo>
                    <a:lnTo>
                      <a:pt x="3945" y="2168"/>
                    </a:lnTo>
                    <a:lnTo>
                      <a:pt x="3946" y="2157"/>
                    </a:lnTo>
                    <a:lnTo>
                      <a:pt x="3947" y="2152"/>
                    </a:lnTo>
                    <a:lnTo>
                      <a:pt x="3948" y="2149"/>
                    </a:lnTo>
                    <a:lnTo>
                      <a:pt x="3951" y="2148"/>
                    </a:lnTo>
                    <a:lnTo>
                      <a:pt x="3954" y="2148"/>
                    </a:lnTo>
                    <a:lnTo>
                      <a:pt x="3954" y="2148"/>
                    </a:lnTo>
                    <a:lnTo>
                      <a:pt x="3961" y="2149"/>
                    </a:lnTo>
                    <a:lnTo>
                      <a:pt x="3968" y="2151"/>
                    </a:lnTo>
                    <a:lnTo>
                      <a:pt x="3984" y="2157"/>
                    </a:lnTo>
                    <a:lnTo>
                      <a:pt x="3991" y="2160"/>
                    </a:lnTo>
                    <a:lnTo>
                      <a:pt x="3999" y="2161"/>
                    </a:lnTo>
                    <a:lnTo>
                      <a:pt x="4005" y="2160"/>
                    </a:lnTo>
                    <a:lnTo>
                      <a:pt x="4007" y="2159"/>
                    </a:lnTo>
                    <a:lnTo>
                      <a:pt x="4009" y="2158"/>
                    </a:lnTo>
                    <a:lnTo>
                      <a:pt x="4009" y="2158"/>
                    </a:lnTo>
                    <a:lnTo>
                      <a:pt x="4015" y="2147"/>
                    </a:lnTo>
                    <a:lnTo>
                      <a:pt x="4025" y="2133"/>
                    </a:lnTo>
                    <a:lnTo>
                      <a:pt x="4031" y="2126"/>
                    </a:lnTo>
                    <a:lnTo>
                      <a:pt x="4037" y="2121"/>
                    </a:lnTo>
                    <a:lnTo>
                      <a:pt x="4045" y="2116"/>
                    </a:lnTo>
                    <a:lnTo>
                      <a:pt x="4048" y="2115"/>
                    </a:lnTo>
                    <a:lnTo>
                      <a:pt x="4053" y="2115"/>
                    </a:lnTo>
                    <a:lnTo>
                      <a:pt x="4053" y="2115"/>
                    </a:lnTo>
                    <a:lnTo>
                      <a:pt x="4057" y="2115"/>
                    </a:lnTo>
                    <a:lnTo>
                      <a:pt x="4062" y="2114"/>
                    </a:lnTo>
                    <a:lnTo>
                      <a:pt x="4077" y="2108"/>
                    </a:lnTo>
                    <a:lnTo>
                      <a:pt x="4094" y="2099"/>
                    </a:lnTo>
                    <a:lnTo>
                      <a:pt x="4111" y="2089"/>
                    </a:lnTo>
                    <a:lnTo>
                      <a:pt x="4142" y="2071"/>
                    </a:lnTo>
                    <a:lnTo>
                      <a:pt x="4155" y="2062"/>
                    </a:lnTo>
                    <a:lnTo>
                      <a:pt x="4153" y="2094"/>
                    </a:lnTo>
                    <a:lnTo>
                      <a:pt x="4153" y="2094"/>
                    </a:lnTo>
                    <a:lnTo>
                      <a:pt x="4164" y="2088"/>
                    </a:lnTo>
                    <a:lnTo>
                      <a:pt x="4191" y="2077"/>
                    </a:lnTo>
                    <a:lnTo>
                      <a:pt x="4205" y="2072"/>
                    </a:lnTo>
                    <a:lnTo>
                      <a:pt x="4219" y="2067"/>
                    </a:lnTo>
                    <a:lnTo>
                      <a:pt x="4231" y="2064"/>
                    </a:lnTo>
                    <a:lnTo>
                      <a:pt x="4236" y="2064"/>
                    </a:lnTo>
                    <a:lnTo>
                      <a:pt x="4240" y="2065"/>
                    </a:lnTo>
                    <a:lnTo>
                      <a:pt x="4240" y="2065"/>
                    </a:lnTo>
                    <a:lnTo>
                      <a:pt x="4245" y="2067"/>
                    </a:lnTo>
                    <a:lnTo>
                      <a:pt x="4249" y="2071"/>
                    </a:lnTo>
                    <a:lnTo>
                      <a:pt x="4252" y="2073"/>
                    </a:lnTo>
                    <a:lnTo>
                      <a:pt x="4254" y="2076"/>
                    </a:lnTo>
                    <a:lnTo>
                      <a:pt x="4255" y="2079"/>
                    </a:lnTo>
                    <a:lnTo>
                      <a:pt x="4255" y="2083"/>
                    </a:lnTo>
                    <a:lnTo>
                      <a:pt x="4254" y="2086"/>
                    </a:lnTo>
                    <a:lnTo>
                      <a:pt x="4251" y="2088"/>
                    </a:lnTo>
                    <a:lnTo>
                      <a:pt x="4251" y="2088"/>
                    </a:lnTo>
                    <a:lnTo>
                      <a:pt x="4234" y="2098"/>
                    </a:lnTo>
                    <a:lnTo>
                      <a:pt x="4206" y="2113"/>
                    </a:lnTo>
                    <a:lnTo>
                      <a:pt x="4193" y="2121"/>
                    </a:lnTo>
                    <a:lnTo>
                      <a:pt x="4182" y="2129"/>
                    </a:lnTo>
                    <a:lnTo>
                      <a:pt x="4179" y="2133"/>
                    </a:lnTo>
                    <a:lnTo>
                      <a:pt x="4176" y="2136"/>
                    </a:lnTo>
                    <a:lnTo>
                      <a:pt x="4175" y="2139"/>
                    </a:lnTo>
                    <a:lnTo>
                      <a:pt x="4176" y="2141"/>
                    </a:lnTo>
                    <a:lnTo>
                      <a:pt x="4176" y="2141"/>
                    </a:lnTo>
                    <a:lnTo>
                      <a:pt x="4180" y="2146"/>
                    </a:lnTo>
                    <a:lnTo>
                      <a:pt x="4186" y="2148"/>
                    </a:lnTo>
                    <a:lnTo>
                      <a:pt x="4191" y="2150"/>
                    </a:lnTo>
                    <a:lnTo>
                      <a:pt x="4199" y="2151"/>
                    </a:lnTo>
                    <a:lnTo>
                      <a:pt x="4212" y="2152"/>
                    </a:lnTo>
                    <a:lnTo>
                      <a:pt x="4217" y="2153"/>
                    </a:lnTo>
                    <a:lnTo>
                      <a:pt x="4223" y="2155"/>
                    </a:lnTo>
                    <a:lnTo>
                      <a:pt x="4223" y="2155"/>
                    </a:lnTo>
                    <a:lnTo>
                      <a:pt x="4227" y="2158"/>
                    </a:lnTo>
                    <a:lnTo>
                      <a:pt x="4234" y="2164"/>
                    </a:lnTo>
                    <a:lnTo>
                      <a:pt x="4241" y="2172"/>
                    </a:lnTo>
                    <a:lnTo>
                      <a:pt x="4249" y="2182"/>
                    </a:lnTo>
                    <a:lnTo>
                      <a:pt x="4257" y="2192"/>
                    </a:lnTo>
                    <a:lnTo>
                      <a:pt x="4262" y="2201"/>
                    </a:lnTo>
                    <a:lnTo>
                      <a:pt x="4266" y="2210"/>
                    </a:lnTo>
                    <a:lnTo>
                      <a:pt x="4267" y="2213"/>
                    </a:lnTo>
                    <a:lnTo>
                      <a:pt x="4267" y="2218"/>
                    </a:lnTo>
                    <a:lnTo>
                      <a:pt x="4267" y="2218"/>
                    </a:lnTo>
                    <a:lnTo>
                      <a:pt x="4266" y="2230"/>
                    </a:lnTo>
                    <a:lnTo>
                      <a:pt x="4265" y="2241"/>
                    </a:lnTo>
                    <a:lnTo>
                      <a:pt x="4263" y="2244"/>
                    </a:lnTo>
                    <a:lnTo>
                      <a:pt x="4261" y="2247"/>
                    </a:lnTo>
                    <a:lnTo>
                      <a:pt x="4258" y="2248"/>
                    </a:lnTo>
                    <a:lnTo>
                      <a:pt x="4253" y="2248"/>
                    </a:lnTo>
                    <a:lnTo>
                      <a:pt x="4253" y="2248"/>
                    </a:lnTo>
                    <a:lnTo>
                      <a:pt x="4250" y="2247"/>
                    </a:lnTo>
                    <a:lnTo>
                      <a:pt x="4247" y="2244"/>
                    </a:lnTo>
                    <a:lnTo>
                      <a:pt x="4241" y="2237"/>
                    </a:lnTo>
                    <a:lnTo>
                      <a:pt x="4235" y="2227"/>
                    </a:lnTo>
                    <a:lnTo>
                      <a:pt x="4228" y="2216"/>
                    </a:lnTo>
                    <a:lnTo>
                      <a:pt x="4222" y="2205"/>
                    </a:lnTo>
                    <a:lnTo>
                      <a:pt x="4216" y="2195"/>
                    </a:lnTo>
                    <a:lnTo>
                      <a:pt x="4210" y="2188"/>
                    </a:lnTo>
                    <a:lnTo>
                      <a:pt x="4206" y="2186"/>
                    </a:lnTo>
                    <a:lnTo>
                      <a:pt x="4203" y="2185"/>
                    </a:lnTo>
                    <a:lnTo>
                      <a:pt x="4203" y="2185"/>
                    </a:lnTo>
                    <a:lnTo>
                      <a:pt x="4190" y="2185"/>
                    </a:lnTo>
                    <a:lnTo>
                      <a:pt x="4177" y="2185"/>
                    </a:lnTo>
                    <a:lnTo>
                      <a:pt x="4166" y="2183"/>
                    </a:lnTo>
                    <a:lnTo>
                      <a:pt x="4161" y="2182"/>
                    </a:lnTo>
                    <a:lnTo>
                      <a:pt x="4157" y="2180"/>
                    </a:lnTo>
                    <a:lnTo>
                      <a:pt x="4157" y="2180"/>
                    </a:lnTo>
                    <a:lnTo>
                      <a:pt x="4150" y="2174"/>
                    </a:lnTo>
                    <a:lnTo>
                      <a:pt x="4143" y="2168"/>
                    </a:lnTo>
                    <a:lnTo>
                      <a:pt x="4139" y="2164"/>
                    </a:lnTo>
                    <a:lnTo>
                      <a:pt x="4134" y="2161"/>
                    </a:lnTo>
                    <a:lnTo>
                      <a:pt x="4130" y="2159"/>
                    </a:lnTo>
                    <a:lnTo>
                      <a:pt x="4125" y="2158"/>
                    </a:lnTo>
                    <a:lnTo>
                      <a:pt x="4125" y="2158"/>
                    </a:lnTo>
                    <a:lnTo>
                      <a:pt x="4119" y="2159"/>
                    </a:lnTo>
                    <a:lnTo>
                      <a:pt x="4111" y="2161"/>
                    </a:lnTo>
                    <a:lnTo>
                      <a:pt x="4096" y="2169"/>
                    </a:lnTo>
                    <a:lnTo>
                      <a:pt x="4081" y="2177"/>
                    </a:lnTo>
                    <a:lnTo>
                      <a:pt x="4073" y="2182"/>
                    </a:lnTo>
                    <a:lnTo>
                      <a:pt x="4067" y="2184"/>
                    </a:lnTo>
                    <a:lnTo>
                      <a:pt x="4067" y="2184"/>
                    </a:lnTo>
                    <a:lnTo>
                      <a:pt x="4060" y="2185"/>
                    </a:lnTo>
                    <a:lnTo>
                      <a:pt x="4054" y="2185"/>
                    </a:lnTo>
                    <a:lnTo>
                      <a:pt x="4041" y="2183"/>
                    </a:lnTo>
                    <a:lnTo>
                      <a:pt x="4034" y="2183"/>
                    </a:lnTo>
                    <a:lnTo>
                      <a:pt x="4029" y="2183"/>
                    </a:lnTo>
                    <a:lnTo>
                      <a:pt x="4023" y="2185"/>
                    </a:lnTo>
                    <a:lnTo>
                      <a:pt x="4019" y="2188"/>
                    </a:lnTo>
                    <a:lnTo>
                      <a:pt x="4019" y="2188"/>
                    </a:lnTo>
                    <a:lnTo>
                      <a:pt x="4015" y="2193"/>
                    </a:lnTo>
                    <a:lnTo>
                      <a:pt x="4014" y="2196"/>
                    </a:lnTo>
                    <a:lnTo>
                      <a:pt x="4015" y="2198"/>
                    </a:lnTo>
                    <a:lnTo>
                      <a:pt x="4017" y="2200"/>
                    </a:lnTo>
                    <a:lnTo>
                      <a:pt x="4020" y="2206"/>
                    </a:lnTo>
                    <a:lnTo>
                      <a:pt x="4021" y="2210"/>
                    </a:lnTo>
                    <a:lnTo>
                      <a:pt x="4022" y="2216"/>
                    </a:lnTo>
                    <a:lnTo>
                      <a:pt x="4022" y="2216"/>
                    </a:lnTo>
                    <a:lnTo>
                      <a:pt x="4021" y="2220"/>
                    </a:lnTo>
                    <a:lnTo>
                      <a:pt x="4019" y="2224"/>
                    </a:lnTo>
                    <a:lnTo>
                      <a:pt x="4012" y="2236"/>
                    </a:lnTo>
                    <a:lnTo>
                      <a:pt x="4001" y="2249"/>
                    </a:lnTo>
                    <a:lnTo>
                      <a:pt x="3990" y="2265"/>
                    </a:lnTo>
                    <a:lnTo>
                      <a:pt x="3969" y="2292"/>
                    </a:lnTo>
                    <a:lnTo>
                      <a:pt x="3961" y="2302"/>
                    </a:lnTo>
                    <a:lnTo>
                      <a:pt x="3959" y="2306"/>
                    </a:lnTo>
                    <a:lnTo>
                      <a:pt x="3958" y="2309"/>
                    </a:lnTo>
                    <a:lnTo>
                      <a:pt x="3958" y="2309"/>
                    </a:lnTo>
                    <a:lnTo>
                      <a:pt x="3956" y="2316"/>
                    </a:lnTo>
                    <a:lnTo>
                      <a:pt x="3951" y="2328"/>
                    </a:lnTo>
                    <a:lnTo>
                      <a:pt x="3939" y="2356"/>
                    </a:lnTo>
                    <a:lnTo>
                      <a:pt x="3933" y="2370"/>
                    </a:lnTo>
                    <a:lnTo>
                      <a:pt x="3928" y="2384"/>
                    </a:lnTo>
                    <a:lnTo>
                      <a:pt x="3927" y="2393"/>
                    </a:lnTo>
                    <a:lnTo>
                      <a:pt x="3927" y="2397"/>
                    </a:lnTo>
                    <a:lnTo>
                      <a:pt x="3928" y="2399"/>
                    </a:lnTo>
                    <a:lnTo>
                      <a:pt x="3928" y="2399"/>
                    </a:lnTo>
                    <a:lnTo>
                      <a:pt x="3933" y="2401"/>
                    </a:lnTo>
                    <a:lnTo>
                      <a:pt x="3938" y="2401"/>
                    </a:lnTo>
                    <a:lnTo>
                      <a:pt x="3945" y="2399"/>
                    </a:lnTo>
                    <a:lnTo>
                      <a:pt x="3951" y="2396"/>
                    </a:lnTo>
                    <a:lnTo>
                      <a:pt x="3958" y="2390"/>
                    </a:lnTo>
                    <a:lnTo>
                      <a:pt x="3963" y="2385"/>
                    </a:lnTo>
                    <a:lnTo>
                      <a:pt x="3969" y="2377"/>
                    </a:lnTo>
                    <a:lnTo>
                      <a:pt x="3972" y="2370"/>
                    </a:lnTo>
                    <a:lnTo>
                      <a:pt x="3972" y="2370"/>
                    </a:lnTo>
                    <a:lnTo>
                      <a:pt x="3975" y="2364"/>
                    </a:lnTo>
                    <a:lnTo>
                      <a:pt x="3979" y="2359"/>
                    </a:lnTo>
                    <a:lnTo>
                      <a:pt x="3985" y="2356"/>
                    </a:lnTo>
                    <a:lnTo>
                      <a:pt x="3991" y="2354"/>
                    </a:lnTo>
                    <a:lnTo>
                      <a:pt x="3998" y="2354"/>
                    </a:lnTo>
                    <a:lnTo>
                      <a:pt x="4005" y="2354"/>
                    </a:lnTo>
                    <a:lnTo>
                      <a:pt x="4019" y="2357"/>
                    </a:lnTo>
                    <a:lnTo>
                      <a:pt x="4019" y="2357"/>
                    </a:lnTo>
                    <a:lnTo>
                      <a:pt x="4030" y="2361"/>
                    </a:lnTo>
                    <a:lnTo>
                      <a:pt x="4033" y="2363"/>
                    </a:lnTo>
                    <a:lnTo>
                      <a:pt x="4036" y="2366"/>
                    </a:lnTo>
                    <a:lnTo>
                      <a:pt x="4037" y="2369"/>
                    </a:lnTo>
                    <a:lnTo>
                      <a:pt x="4037" y="2373"/>
                    </a:lnTo>
                    <a:lnTo>
                      <a:pt x="4036" y="2378"/>
                    </a:lnTo>
                    <a:lnTo>
                      <a:pt x="4033" y="2384"/>
                    </a:lnTo>
                    <a:lnTo>
                      <a:pt x="4033" y="2384"/>
                    </a:lnTo>
                    <a:lnTo>
                      <a:pt x="4031" y="2387"/>
                    </a:lnTo>
                    <a:lnTo>
                      <a:pt x="4027" y="2390"/>
                    </a:lnTo>
                    <a:lnTo>
                      <a:pt x="4017" y="2398"/>
                    </a:lnTo>
                    <a:lnTo>
                      <a:pt x="4002" y="2406"/>
                    </a:lnTo>
                    <a:lnTo>
                      <a:pt x="3986" y="2415"/>
                    </a:lnTo>
                    <a:lnTo>
                      <a:pt x="3970" y="2422"/>
                    </a:lnTo>
                    <a:lnTo>
                      <a:pt x="3954" y="2428"/>
                    </a:lnTo>
                    <a:lnTo>
                      <a:pt x="3942" y="2433"/>
                    </a:lnTo>
                    <a:lnTo>
                      <a:pt x="3935" y="2434"/>
                    </a:lnTo>
                    <a:lnTo>
                      <a:pt x="3935" y="2434"/>
                    </a:lnTo>
                    <a:lnTo>
                      <a:pt x="3925" y="2433"/>
                    </a:lnTo>
                    <a:lnTo>
                      <a:pt x="3920" y="2432"/>
                    </a:lnTo>
                    <a:lnTo>
                      <a:pt x="3916" y="2432"/>
                    </a:lnTo>
                    <a:lnTo>
                      <a:pt x="3914" y="2432"/>
                    </a:lnTo>
                    <a:lnTo>
                      <a:pt x="3912" y="2433"/>
                    </a:lnTo>
                    <a:lnTo>
                      <a:pt x="3910" y="2436"/>
                    </a:lnTo>
                    <a:lnTo>
                      <a:pt x="3910" y="2436"/>
                    </a:lnTo>
                    <a:lnTo>
                      <a:pt x="3906" y="2440"/>
                    </a:lnTo>
                    <a:lnTo>
                      <a:pt x="3904" y="2446"/>
                    </a:lnTo>
                    <a:lnTo>
                      <a:pt x="3899" y="2459"/>
                    </a:lnTo>
                    <a:lnTo>
                      <a:pt x="3896" y="2472"/>
                    </a:lnTo>
                    <a:lnTo>
                      <a:pt x="3896" y="2477"/>
                    </a:lnTo>
                    <a:lnTo>
                      <a:pt x="3897" y="2481"/>
                    </a:lnTo>
                    <a:lnTo>
                      <a:pt x="3897" y="2481"/>
                    </a:lnTo>
                    <a:lnTo>
                      <a:pt x="3899" y="2483"/>
                    </a:lnTo>
                    <a:lnTo>
                      <a:pt x="3901" y="2485"/>
                    </a:lnTo>
                    <a:lnTo>
                      <a:pt x="3909" y="2488"/>
                    </a:lnTo>
                    <a:lnTo>
                      <a:pt x="3917" y="2490"/>
                    </a:lnTo>
                    <a:lnTo>
                      <a:pt x="3926" y="2490"/>
                    </a:lnTo>
                    <a:lnTo>
                      <a:pt x="3926" y="2490"/>
                    </a:lnTo>
                    <a:lnTo>
                      <a:pt x="3929" y="2490"/>
                    </a:lnTo>
                    <a:lnTo>
                      <a:pt x="3932" y="2489"/>
                    </a:lnTo>
                    <a:lnTo>
                      <a:pt x="3936" y="2486"/>
                    </a:lnTo>
                    <a:lnTo>
                      <a:pt x="3939" y="2485"/>
                    </a:lnTo>
                    <a:lnTo>
                      <a:pt x="3942" y="2484"/>
                    </a:lnTo>
                    <a:lnTo>
                      <a:pt x="3949" y="2483"/>
                    </a:lnTo>
                    <a:lnTo>
                      <a:pt x="3957" y="2482"/>
                    </a:lnTo>
                    <a:lnTo>
                      <a:pt x="3957" y="2482"/>
                    </a:lnTo>
                    <a:lnTo>
                      <a:pt x="3973" y="2482"/>
                    </a:lnTo>
                    <a:lnTo>
                      <a:pt x="3987" y="2483"/>
                    </a:lnTo>
                    <a:lnTo>
                      <a:pt x="3993" y="2483"/>
                    </a:lnTo>
                    <a:lnTo>
                      <a:pt x="3997" y="2485"/>
                    </a:lnTo>
                    <a:lnTo>
                      <a:pt x="4000" y="2486"/>
                    </a:lnTo>
                    <a:lnTo>
                      <a:pt x="4001" y="2489"/>
                    </a:lnTo>
                    <a:lnTo>
                      <a:pt x="4001" y="2489"/>
                    </a:lnTo>
                    <a:lnTo>
                      <a:pt x="4002" y="2498"/>
                    </a:lnTo>
                    <a:lnTo>
                      <a:pt x="4003" y="2504"/>
                    </a:lnTo>
                    <a:lnTo>
                      <a:pt x="4006" y="2509"/>
                    </a:lnTo>
                    <a:lnTo>
                      <a:pt x="4008" y="2512"/>
                    </a:lnTo>
                    <a:lnTo>
                      <a:pt x="4011" y="2516"/>
                    </a:lnTo>
                    <a:lnTo>
                      <a:pt x="4013" y="2516"/>
                    </a:lnTo>
                    <a:lnTo>
                      <a:pt x="4015" y="2516"/>
                    </a:lnTo>
                    <a:lnTo>
                      <a:pt x="4020" y="2512"/>
                    </a:lnTo>
                    <a:lnTo>
                      <a:pt x="4020" y="2512"/>
                    </a:lnTo>
                    <a:lnTo>
                      <a:pt x="4033" y="2501"/>
                    </a:lnTo>
                    <a:lnTo>
                      <a:pt x="4046" y="2488"/>
                    </a:lnTo>
                    <a:lnTo>
                      <a:pt x="4053" y="2482"/>
                    </a:lnTo>
                    <a:lnTo>
                      <a:pt x="4057" y="2475"/>
                    </a:lnTo>
                    <a:lnTo>
                      <a:pt x="4060" y="2469"/>
                    </a:lnTo>
                    <a:lnTo>
                      <a:pt x="4062" y="2463"/>
                    </a:lnTo>
                    <a:lnTo>
                      <a:pt x="4062" y="2463"/>
                    </a:lnTo>
                    <a:lnTo>
                      <a:pt x="4062" y="2458"/>
                    </a:lnTo>
                    <a:lnTo>
                      <a:pt x="4062" y="2450"/>
                    </a:lnTo>
                    <a:lnTo>
                      <a:pt x="4060" y="2435"/>
                    </a:lnTo>
                    <a:lnTo>
                      <a:pt x="4060" y="2426"/>
                    </a:lnTo>
                    <a:lnTo>
                      <a:pt x="4061" y="2420"/>
                    </a:lnTo>
                    <a:lnTo>
                      <a:pt x="4063" y="2413"/>
                    </a:lnTo>
                    <a:lnTo>
                      <a:pt x="4067" y="2408"/>
                    </a:lnTo>
                    <a:lnTo>
                      <a:pt x="4067" y="2408"/>
                    </a:lnTo>
                    <a:lnTo>
                      <a:pt x="4072" y="2404"/>
                    </a:lnTo>
                    <a:lnTo>
                      <a:pt x="4079" y="2400"/>
                    </a:lnTo>
                    <a:lnTo>
                      <a:pt x="4086" y="2396"/>
                    </a:lnTo>
                    <a:lnTo>
                      <a:pt x="4094" y="2393"/>
                    </a:lnTo>
                    <a:lnTo>
                      <a:pt x="4102" y="2391"/>
                    </a:lnTo>
                    <a:lnTo>
                      <a:pt x="4108" y="2390"/>
                    </a:lnTo>
                    <a:lnTo>
                      <a:pt x="4110" y="2391"/>
                    </a:lnTo>
                    <a:lnTo>
                      <a:pt x="4114" y="2392"/>
                    </a:lnTo>
                    <a:lnTo>
                      <a:pt x="4115" y="2394"/>
                    </a:lnTo>
                    <a:lnTo>
                      <a:pt x="4116" y="2397"/>
                    </a:lnTo>
                    <a:lnTo>
                      <a:pt x="4116" y="2397"/>
                    </a:lnTo>
                    <a:lnTo>
                      <a:pt x="4117" y="2402"/>
                    </a:lnTo>
                    <a:lnTo>
                      <a:pt x="4117" y="2406"/>
                    </a:lnTo>
                    <a:lnTo>
                      <a:pt x="4116" y="2415"/>
                    </a:lnTo>
                    <a:lnTo>
                      <a:pt x="4116" y="2420"/>
                    </a:lnTo>
                    <a:lnTo>
                      <a:pt x="4116" y="2422"/>
                    </a:lnTo>
                    <a:lnTo>
                      <a:pt x="4118" y="2424"/>
                    </a:lnTo>
                    <a:lnTo>
                      <a:pt x="4120" y="2424"/>
                    </a:lnTo>
                    <a:lnTo>
                      <a:pt x="4120" y="2424"/>
                    </a:lnTo>
                    <a:lnTo>
                      <a:pt x="4125" y="2423"/>
                    </a:lnTo>
                    <a:lnTo>
                      <a:pt x="4128" y="2420"/>
                    </a:lnTo>
                    <a:lnTo>
                      <a:pt x="4135" y="2409"/>
                    </a:lnTo>
                    <a:lnTo>
                      <a:pt x="4140" y="2404"/>
                    </a:lnTo>
                    <a:lnTo>
                      <a:pt x="4143" y="2401"/>
                    </a:lnTo>
                    <a:lnTo>
                      <a:pt x="4145" y="2399"/>
                    </a:lnTo>
                    <a:lnTo>
                      <a:pt x="4146" y="2400"/>
                    </a:lnTo>
                    <a:lnTo>
                      <a:pt x="4149" y="2401"/>
                    </a:lnTo>
                    <a:lnTo>
                      <a:pt x="4149" y="2401"/>
                    </a:lnTo>
                    <a:lnTo>
                      <a:pt x="4150" y="2404"/>
                    </a:lnTo>
                    <a:lnTo>
                      <a:pt x="4151" y="2408"/>
                    </a:lnTo>
                    <a:lnTo>
                      <a:pt x="4152" y="2412"/>
                    </a:lnTo>
                    <a:lnTo>
                      <a:pt x="4154" y="2413"/>
                    </a:lnTo>
                    <a:lnTo>
                      <a:pt x="4157" y="2414"/>
                    </a:lnTo>
                    <a:lnTo>
                      <a:pt x="4162" y="2414"/>
                    </a:lnTo>
                    <a:lnTo>
                      <a:pt x="4168" y="2412"/>
                    </a:lnTo>
                    <a:lnTo>
                      <a:pt x="4168" y="2412"/>
                    </a:lnTo>
                    <a:lnTo>
                      <a:pt x="4173" y="2411"/>
                    </a:lnTo>
                    <a:lnTo>
                      <a:pt x="4176" y="2409"/>
                    </a:lnTo>
                    <a:lnTo>
                      <a:pt x="4181" y="2404"/>
                    </a:lnTo>
                    <a:lnTo>
                      <a:pt x="4186" y="2399"/>
                    </a:lnTo>
                    <a:lnTo>
                      <a:pt x="4189" y="2393"/>
                    </a:lnTo>
                    <a:lnTo>
                      <a:pt x="4192" y="2387"/>
                    </a:lnTo>
                    <a:lnTo>
                      <a:pt x="4197" y="2382"/>
                    </a:lnTo>
                    <a:lnTo>
                      <a:pt x="4202" y="2379"/>
                    </a:lnTo>
                    <a:lnTo>
                      <a:pt x="4205" y="2379"/>
                    </a:lnTo>
                    <a:lnTo>
                      <a:pt x="4210" y="2379"/>
                    </a:lnTo>
                    <a:lnTo>
                      <a:pt x="4210" y="2379"/>
                    </a:lnTo>
                    <a:lnTo>
                      <a:pt x="4216" y="2380"/>
                    </a:lnTo>
                    <a:lnTo>
                      <a:pt x="4223" y="2382"/>
                    </a:lnTo>
                    <a:lnTo>
                      <a:pt x="4227" y="2386"/>
                    </a:lnTo>
                    <a:lnTo>
                      <a:pt x="4230" y="2390"/>
                    </a:lnTo>
                    <a:lnTo>
                      <a:pt x="4237" y="2397"/>
                    </a:lnTo>
                    <a:lnTo>
                      <a:pt x="4241" y="2400"/>
                    </a:lnTo>
                    <a:lnTo>
                      <a:pt x="4246" y="2401"/>
                    </a:lnTo>
                    <a:lnTo>
                      <a:pt x="4246" y="2401"/>
                    </a:lnTo>
                    <a:lnTo>
                      <a:pt x="4258" y="2403"/>
                    </a:lnTo>
                    <a:lnTo>
                      <a:pt x="4273" y="2405"/>
                    </a:lnTo>
                    <a:lnTo>
                      <a:pt x="4281" y="2406"/>
                    </a:lnTo>
                    <a:lnTo>
                      <a:pt x="4289" y="2408"/>
                    </a:lnTo>
                    <a:lnTo>
                      <a:pt x="4297" y="2406"/>
                    </a:lnTo>
                    <a:lnTo>
                      <a:pt x="4303" y="2405"/>
                    </a:lnTo>
                    <a:lnTo>
                      <a:pt x="4303" y="2405"/>
                    </a:lnTo>
                    <a:lnTo>
                      <a:pt x="4318" y="2400"/>
                    </a:lnTo>
                    <a:lnTo>
                      <a:pt x="4332" y="2393"/>
                    </a:lnTo>
                    <a:lnTo>
                      <a:pt x="4338" y="2389"/>
                    </a:lnTo>
                    <a:lnTo>
                      <a:pt x="4343" y="2384"/>
                    </a:lnTo>
                    <a:lnTo>
                      <a:pt x="4347" y="2379"/>
                    </a:lnTo>
                    <a:lnTo>
                      <a:pt x="4349" y="2373"/>
                    </a:lnTo>
                    <a:lnTo>
                      <a:pt x="4349" y="2373"/>
                    </a:lnTo>
                    <a:lnTo>
                      <a:pt x="4349" y="2367"/>
                    </a:lnTo>
                    <a:lnTo>
                      <a:pt x="4347" y="2361"/>
                    </a:lnTo>
                    <a:lnTo>
                      <a:pt x="4342" y="2349"/>
                    </a:lnTo>
                    <a:lnTo>
                      <a:pt x="4338" y="2343"/>
                    </a:lnTo>
                    <a:lnTo>
                      <a:pt x="4336" y="2338"/>
                    </a:lnTo>
                    <a:lnTo>
                      <a:pt x="4336" y="2333"/>
                    </a:lnTo>
                    <a:lnTo>
                      <a:pt x="4336" y="2331"/>
                    </a:lnTo>
                    <a:lnTo>
                      <a:pt x="4337" y="2329"/>
                    </a:lnTo>
                    <a:lnTo>
                      <a:pt x="4337" y="2329"/>
                    </a:lnTo>
                    <a:lnTo>
                      <a:pt x="4342" y="2324"/>
                    </a:lnTo>
                    <a:lnTo>
                      <a:pt x="4345" y="2323"/>
                    </a:lnTo>
                    <a:lnTo>
                      <a:pt x="4348" y="2320"/>
                    </a:lnTo>
                    <a:lnTo>
                      <a:pt x="4351" y="2320"/>
                    </a:lnTo>
                    <a:lnTo>
                      <a:pt x="4356" y="2319"/>
                    </a:lnTo>
                    <a:lnTo>
                      <a:pt x="4369" y="2320"/>
                    </a:lnTo>
                    <a:lnTo>
                      <a:pt x="4369" y="2320"/>
                    </a:lnTo>
                    <a:lnTo>
                      <a:pt x="4383" y="2321"/>
                    </a:lnTo>
                    <a:lnTo>
                      <a:pt x="4388" y="2321"/>
                    </a:lnTo>
                    <a:lnTo>
                      <a:pt x="4393" y="2319"/>
                    </a:lnTo>
                    <a:lnTo>
                      <a:pt x="4395" y="2317"/>
                    </a:lnTo>
                    <a:lnTo>
                      <a:pt x="4395" y="2313"/>
                    </a:lnTo>
                    <a:lnTo>
                      <a:pt x="4393" y="2308"/>
                    </a:lnTo>
                    <a:lnTo>
                      <a:pt x="4390" y="2302"/>
                    </a:lnTo>
                    <a:lnTo>
                      <a:pt x="4390" y="2302"/>
                    </a:lnTo>
                    <a:lnTo>
                      <a:pt x="4383" y="2293"/>
                    </a:lnTo>
                    <a:lnTo>
                      <a:pt x="4372" y="2283"/>
                    </a:lnTo>
                    <a:lnTo>
                      <a:pt x="4347" y="2260"/>
                    </a:lnTo>
                    <a:lnTo>
                      <a:pt x="4315" y="2232"/>
                    </a:lnTo>
                    <a:lnTo>
                      <a:pt x="4315" y="2232"/>
                    </a:lnTo>
                    <a:lnTo>
                      <a:pt x="4348" y="2208"/>
                    </a:lnTo>
                    <a:lnTo>
                      <a:pt x="4374" y="2188"/>
                    </a:lnTo>
                    <a:lnTo>
                      <a:pt x="4386" y="2180"/>
                    </a:lnTo>
                    <a:lnTo>
                      <a:pt x="4394" y="2172"/>
                    </a:lnTo>
                    <a:lnTo>
                      <a:pt x="4394" y="2172"/>
                    </a:lnTo>
                    <a:lnTo>
                      <a:pt x="4399" y="2169"/>
                    </a:lnTo>
                    <a:lnTo>
                      <a:pt x="4400" y="2168"/>
                    </a:lnTo>
                    <a:lnTo>
                      <a:pt x="4403" y="2168"/>
                    </a:lnTo>
                    <a:lnTo>
                      <a:pt x="4404" y="2169"/>
                    </a:lnTo>
                    <a:lnTo>
                      <a:pt x="4405" y="2170"/>
                    </a:lnTo>
                    <a:lnTo>
                      <a:pt x="4405" y="2174"/>
                    </a:lnTo>
                    <a:lnTo>
                      <a:pt x="4405" y="2180"/>
                    </a:lnTo>
                    <a:lnTo>
                      <a:pt x="4405" y="2186"/>
                    </a:lnTo>
                    <a:lnTo>
                      <a:pt x="4403" y="2200"/>
                    </a:lnTo>
                    <a:lnTo>
                      <a:pt x="4403" y="2200"/>
                    </a:lnTo>
                    <a:lnTo>
                      <a:pt x="4402" y="2207"/>
                    </a:lnTo>
                    <a:lnTo>
                      <a:pt x="4403" y="2215"/>
                    </a:lnTo>
                    <a:lnTo>
                      <a:pt x="4404" y="2221"/>
                    </a:lnTo>
                    <a:lnTo>
                      <a:pt x="4406" y="2228"/>
                    </a:lnTo>
                    <a:lnTo>
                      <a:pt x="4409" y="2234"/>
                    </a:lnTo>
                    <a:lnTo>
                      <a:pt x="4412" y="2239"/>
                    </a:lnTo>
                    <a:lnTo>
                      <a:pt x="4416" y="2241"/>
                    </a:lnTo>
                    <a:lnTo>
                      <a:pt x="4420" y="2241"/>
                    </a:lnTo>
                    <a:lnTo>
                      <a:pt x="4420" y="2241"/>
                    </a:lnTo>
                    <a:lnTo>
                      <a:pt x="4423" y="2239"/>
                    </a:lnTo>
                    <a:lnTo>
                      <a:pt x="4427" y="2234"/>
                    </a:lnTo>
                    <a:lnTo>
                      <a:pt x="4431" y="2224"/>
                    </a:lnTo>
                    <a:lnTo>
                      <a:pt x="4433" y="2219"/>
                    </a:lnTo>
                    <a:lnTo>
                      <a:pt x="4436" y="2213"/>
                    </a:lnTo>
                    <a:lnTo>
                      <a:pt x="4440" y="2211"/>
                    </a:lnTo>
                    <a:lnTo>
                      <a:pt x="4441" y="2210"/>
                    </a:lnTo>
                    <a:lnTo>
                      <a:pt x="4443" y="2210"/>
                    </a:lnTo>
                    <a:lnTo>
                      <a:pt x="4443" y="2210"/>
                    </a:lnTo>
                    <a:lnTo>
                      <a:pt x="4447" y="2211"/>
                    </a:lnTo>
                    <a:lnTo>
                      <a:pt x="4451" y="2213"/>
                    </a:lnTo>
                    <a:lnTo>
                      <a:pt x="4458" y="2220"/>
                    </a:lnTo>
                    <a:lnTo>
                      <a:pt x="4462" y="2223"/>
                    </a:lnTo>
                    <a:lnTo>
                      <a:pt x="4466" y="2225"/>
                    </a:lnTo>
                    <a:lnTo>
                      <a:pt x="4470" y="2225"/>
                    </a:lnTo>
                    <a:lnTo>
                      <a:pt x="4476" y="2224"/>
                    </a:lnTo>
                    <a:lnTo>
                      <a:pt x="4476" y="2224"/>
                    </a:lnTo>
                    <a:lnTo>
                      <a:pt x="4482" y="2220"/>
                    </a:lnTo>
                    <a:lnTo>
                      <a:pt x="4491" y="2212"/>
                    </a:lnTo>
                    <a:lnTo>
                      <a:pt x="4513" y="2192"/>
                    </a:lnTo>
                    <a:lnTo>
                      <a:pt x="4524" y="2181"/>
                    </a:lnTo>
                    <a:lnTo>
                      <a:pt x="4535" y="2173"/>
                    </a:lnTo>
                    <a:lnTo>
                      <a:pt x="4539" y="2170"/>
                    </a:lnTo>
                    <a:lnTo>
                      <a:pt x="4543" y="2169"/>
                    </a:lnTo>
                    <a:lnTo>
                      <a:pt x="4547" y="2169"/>
                    </a:lnTo>
                    <a:lnTo>
                      <a:pt x="4550" y="2170"/>
                    </a:lnTo>
                    <a:lnTo>
                      <a:pt x="4550" y="2170"/>
                    </a:lnTo>
                    <a:lnTo>
                      <a:pt x="4551" y="2172"/>
                    </a:lnTo>
                    <a:lnTo>
                      <a:pt x="4552" y="2174"/>
                    </a:lnTo>
                    <a:lnTo>
                      <a:pt x="4551" y="2177"/>
                    </a:lnTo>
                    <a:lnTo>
                      <a:pt x="4550" y="2182"/>
                    </a:lnTo>
                    <a:lnTo>
                      <a:pt x="4544" y="2189"/>
                    </a:lnTo>
                    <a:lnTo>
                      <a:pt x="4539" y="2198"/>
                    </a:lnTo>
                    <a:lnTo>
                      <a:pt x="4534" y="2207"/>
                    </a:lnTo>
                    <a:lnTo>
                      <a:pt x="4530" y="2215"/>
                    </a:lnTo>
                    <a:lnTo>
                      <a:pt x="4529" y="2218"/>
                    </a:lnTo>
                    <a:lnTo>
                      <a:pt x="4530" y="2220"/>
                    </a:lnTo>
                    <a:lnTo>
                      <a:pt x="4532" y="2222"/>
                    </a:lnTo>
                    <a:lnTo>
                      <a:pt x="4537" y="2223"/>
                    </a:lnTo>
                    <a:lnTo>
                      <a:pt x="4537" y="2223"/>
                    </a:lnTo>
                    <a:lnTo>
                      <a:pt x="4541" y="2223"/>
                    </a:lnTo>
                    <a:lnTo>
                      <a:pt x="4548" y="2223"/>
                    </a:lnTo>
                    <a:lnTo>
                      <a:pt x="4562" y="2221"/>
                    </a:lnTo>
                    <a:lnTo>
                      <a:pt x="4595" y="2216"/>
                    </a:lnTo>
                    <a:lnTo>
                      <a:pt x="4609" y="2213"/>
                    </a:lnTo>
                    <a:lnTo>
                      <a:pt x="4615" y="2213"/>
                    </a:lnTo>
                    <a:lnTo>
                      <a:pt x="4621" y="2213"/>
                    </a:lnTo>
                    <a:lnTo>
                      <a:pt x="4625" y="2215"/>
                    </a:lnTo>
                    <a:lnTo>
                      <a:pt x="4627" y="2217"/>
                    </a:lnTo>
                    <a:lnTo>
                      <a:pt x="4628" y="2220"/>
                    </a:lnTo>
                    <a:lnTo>
                      <a:pt x="4628" y="2224"/>
                    </a:lnTo>
                    <a:lnTo>
                      <a:pt x="4628" y="2224"/>
                    </a:lnTo>
                    <a:lnTo>
                      <a:pt x="4624" y="2233"/>
                    </a:lnTo>
                    <a:lnTo>
                      <a:pt x="4619" y="2240"/>
                    </a:lnTo>
                    <a:lnTo>
                      <a:pt x="4613" y="2243"/>
                    </a:lnTo>
                    <a:lnTo>
                      <a:pt x="4607" y="2244"/>
                    </a:lnTo>
                    <a:lnTo>
                      <a:pt x="4591" y="2246"/>
                    </a:lnTo>
                    <a:lnTo>
                      <a:pt x="4585" y="2248"/>
                    </a:lnTo>
                    <a:lnTo>
                      <a:pt x="4577" y="2251"/>
                    </a:lnTo>
                    <a:lnTo>
                      <a:pt x="4577" y="2251"/>
                    </a:lnTo>
                    <a:lnTo>
                      <a:pt x="4570" y="2254"/>
                    </a:lnTo>
                    <a:lnTo>
                      <a:pt x="4560" y="2256"/>
                    </a:lnTo>
                    <a:lnTo>
                      <a:pt x="4540" y="2259"/>
                    </a:lnTo>
                    <a:lnTo>
                      <a:pt x="4524" y="2263"/>
                    </a:lnTo>
                    <a:lnTo>
                      <a:pt x="4518" y="2264"/>
                    </a:lnTo>
                    <a:lnTo>
                      <a:pt x="4517" y="2266"/>
                    </a:lnTo>
                    <a:lnTo>
                      <a:pt x="4517" y="2267"/>
                    </a:lnTo>
                    <a:lnTo>
                      <a:pt x="4517" y="2267"/>
                    </a:lnTo>
                    <a:lnTo>
                      <a:pt x="4518" y="2270"/>
                    </a:lnTo>
                    <a:lnTo>
                      <a:pt x="4519" y="2273"/>
                    </a:lnTo>
                    <a:lnTo>
                      <a:pt x="4523" y="2278"/>
                    </a:lnTo>
                    <a:lnTo>
                      <a:pt x="4526" y="2281"/>
                    </a:lnTo>
                    <a:lnTo>
                      <a:pt x="4531" y="2284"/>
                    </a:lnTo>
                    <a:lnTo>
                      <a:pt x="4537" y="2288"/>
                    </a:lnTo>
                    <a:lnTo>
                      <a:pt x="4546" y="2290"/>
                    </a:lnTo>
                    <a:lnTo>
                      <a:pt x="4555" y="2292"/>
                    </a:lnTo>
                    <a:lnTo>
                      <a:pt x="4555" y="2292"/>
                    </a:lnTo>
                    <a:lnTo>
                      <a:pt x="4578" y="2296"/>
                    </a:lnTo>
                    <a:lnTo>
                      <a:pt x="4590" y="2299"/>
                    </a:lnTo>
                    <a:lnTo>
                      <a:pt x="4602" y="2302"/>
                    </a:lnTo>
                    <a:lnTo>
                      <a:pt x="4613" y="2306"/>
                    </a:lnTo>
                    <a:lnTo>
                      <a:pt x="4621" y="2311"/>
                    </a:lnTo>
                    <a:lnTo>
                      <a:pt x="4627" y="2316"/>
                    </a:lnTo>
                    <a:lnTo>
                      <a:pt x="4630" y="2319"/>
                    </a:lnTo>
                    <a:lnTo>
                      <a:pt x="4631" y="2323"/>
                    </a:lnTo>
                    <a:lnTo>
                      <a:pt x="4631" y="2323"/>
                    </a:lnTo>
                    <a:lnTo>
                      <a:pt x="4632" y="2329"/>
                    </a:lnTo>
                    <a:lnTo>
                      <a:pt x="4631" y="2336"/>
                    </a:lnTo>
                    <a:lnTo>
                      <a:pt x="4627" y="2349"/>
                    </a:lnTo>
                    <a:lnTo>
                      <a:pt x="4626" y="2355"/>
                    </a:lnTo>
                    <a:lnTo>
                      <a:pt x="4626" y="2361"/>
                    </a:lnTo>
                    <a:lnTo>
                      <a:pt x="4628" y="2366"/>
                    </a:lnTo>
                    <a:lnTo>
                      <a:pt x="4631" y="2369"/>
                    </a:lnTo>
                    <a:lnTo>
                      <a:pt x="4634" y="2372"/>
                    </a:lnTo>
                    <a:lnTo>
                      <a:pt x="4634" y="2372"/>
                    </a:lnTo>
                    <a:lnTo>
                      <a:pt x="4642" y="2376"/>
                    </a:lnTo>
                    <a:lnTo>
                      <a:pt x="4651" y="2379"/>
                    </a:lnTo>
                    <a:lnTo>
                      <a:pt x="4674" y="2384"/>
                    </a:lnTo>
                    <a:lnTo>
                      <a:pt x="4685" y="2386"/>
                    </a:lnTo>
                    <a:lnTo>
                      <a:pt x="4695" y="2388"/>
                    </a:lnTo>
                    <a:lnTo>
                      <a:pt x="4700" y="2391"/>
                    </a:lnTo>
                    <a:lnTo>
                      <a:pt x="4703" y="2393"/>
                    </a:lnTo>
                    <a:lnTo>
                      <a:pt x="4704" y="2394"/>
                    </a:lnTo>
                    <a:lnTo>
                      <a:pt x="4704" y="2394"/>
                    </a:lnTo>
                    <a:lnTo>
                      <a:pt x="4705" y="2405"/>
                    </a:lnTo>
                    <a:lnTo>
                      <a:pt x="4706" y="2411"/>
                    </a:lnTo>
                    <a:lnTo>
                      <a:pt x="4707" y="2417"/>
                    </a:lnTo>
                    <a:lnTo>
                      <a:pt x="4709" y="2423"/>
                    </a:lnTo>
                    <a:lnTo>
                      <a:pt x="4714" y="2428"/>
                    </a:lnTo>
                    <a:lnTo>
                      <a:pt x="4719" y="2434"/>
                    </a:lnTo>
                    <a:lnTo>
                      <a:pt x="4727" y="2437"/>
                    </a:lnTo>
                    <a:lnTo>
                      <a:pt x="4727" y="2437"/>
                    </a:lnTo>
                    <a:lnTo>
                      <a:pt x="4732" y="2438"/>
                    </a:lnTo>
                    <a:lnTo>
                      <a:pt x="4740" y="2439"/>
                    </a:lnTo>
                    <a:lnTo>
                      <a:pt x="4758" y="2439"/>
                    </a:lnTo>
                    <a:lnTo>
                      <a:pt x="4807" y="2435"/>
                    </a:lnTo>
                    <a:lnTo>
                      <a:pt x="4831" y="2433"/>
                    </a:lnTo>
                    <a:lnTo>
                      <a:pt x="4853" y="2433"/>
                    </a:lnTo>
                    <a:lnTo>
                      <a:pt x="4863" y="2433"/>
                    </a:lnTo>
                    <a:lnTo>
                      <a:pt x="4871" y="2434"/>
                    </a:lnTo>
                    <a:lnTo>
                      <a:pt x="4876" y="2435"/>
                    </a:lnTo>
                    <a:lnTo>
                      <a:pt x="4879" y="2437"/>
                    </a:lnTo>
                    <a:lnTo>
                      <a:pt x="4879" y="2437"/>
                    </a:lnTo>
                    <a:lnTo>
                      <a:pt x="4889" y="2449"/>
                    </a:lnTo>
                    <a:lnTo>
                      <a:pt x="4898" y="2461"/>
                    </a:lnTo>
                    <a:lnTo>
                      <a:pt x="4902" y="2465"/>
                    </a:lnTo>
                    <a:lnTo>
                      <a:pt x="4907" y="2470"/>
                    </a:lnTo>
                    <a:lnTo>
                      <a:pt x="4912" y="2472"/>
                    </a:lnTo>
                    <a:lnTo>
                      <a:pt x="4917" y="2473"/>
                    </a:lnTo>
                    <a:lnTo>
                      <a:pt x="4917" y="2473"/>
                    </a:lnTo>
                    <a:lnTo>
                      <a:pt x="4932" y="2472"/>
                    </a:lnTo>
                    <a:lnTo>
                      <a:pt x="4947" y="2471"/>
                    </a:lnTo>
                    <a:lnTo>
                      <a:pt x="4955" y="2471"/>
                    </a:lnTo>
                    <a:lnTo>
                      <a:pt x="4961" y="2472"/>
                    </a:lnTo>
                    <a:lnTo>
                      <a:pt x="4967" y="2474"/>
                    </a:lnTo>
                    <a:lnTo>
                      <a:pt x="4968" y="2476"/>
                    </a:lnTo>
                    <a:lnTo>
                      <a:pt x="4970" y="2480"/>
                    </a:lnTo>
                    <a:lnTo>
                      <a:pt x="4970" y="2480"/>
                    </a:lnTo>
                    <a:lnTo>
                      <a:pt x="4971" y="2482"/>
                    </a:lnTo>
                    <a:lnTo>
                      <a:pt x="4974" y="2484"/>
                    </a:lnTo>
                    <a:lnTo>
                      <a:pt x="4981" y="2487"/>
                    </a:lnTo>
                    <a:lnTo>
                      <a:pt x="4989" y="2489"/>
                    </a:lnTo>
                    <a:lnTo>
                      <a:pt x="4998" y="2490"/>
                    </a:lnTo>
                    <a:lnTo>
                      <a:pt x="5016" y="2489"/>
                    </a:lnTo>
                    <a:lnTo>
                      <a:pt x="5028" y="2488"/>
                    </a:lnTo>
                    <a:lnTo>
                      <a:pt x="5028" y="2488"/>
                    </a:lnTo>
                    <a:lnTo>
                      <a:pt x="5031" y="2488"/>
                    </a:lnTo>
                    <a:lnTo>
                      <a:pt x="5034" y="2490"/>
                    </a:lnTo>
                    <a:lnTo>
                      <a:pt x="5040" y="2497"/>
                    </a:lnTo>
                    <a:lnTo>
                      <a:pt x="5043" y="2500"/>
                    </a:lnTo>
                    <a:lnTo>
                      <a:pt x="5047" y="2504"/>
                    </a:lnTo>
                    <a:lnTo>
                      <a:pt x="5052" y="2505"/>
                    </a:lnTo>
                    <a:lnTo>
                      <a:pt x="5057" y="2506"/>
                    </a:lnTo>
                    <a:lnTo>
                      <a:pt x="5057" y="2506"/>
                    </a:lnTo>
                    <a:lnTo>
                      <a:pt x="5069" y="2505"/>
                    </a:lnTo>
                    <a:lnTo>
                      <a:pt x="5076" y="2505"/>
                    </a:lnTo>
                    <a:lnTo>
                      <a:pt x="5082" y="2505"/>
                    </a:lnTo>
                    <a:lnTo>
                      <a:pt x="5089" y="2506"/>
                    </a:lnTo>
                    <a:lnTo>
                      <a:pt x="5095" y="2508"/>
                    </a:lnTo>
                    <a:lnTo>
                      <a:pt x="5101" y="2512"/>
                    </a:lnTo>
                    <a:lnTo>
                      <a:pt x="5106" y="2517"/>
                    </a:lnTo>
                    <a:lnTo>
                      <a:pt x="5106" y="2517"/>
                    </a:lnTo>
                    <a:lnTo>
                      <a:pt x="5118" y="2532"/>
                    </a:lnTo>
                    <a:lnTo>
                      <a:pt x="5130" y="2550"/>
                    </a:lnTo>
                    <a:lnTo>
                      <a:pt x="5141" y="2566"/>
                    </a:lnTo>
                    <a:lnTo>
                      <a:pt x="5146" y="2570"/>
                    </a:lnTo>
                    <a:lnTo>
                      <a:pt x="5150" y="2572"/>
                    </a:lnTo>
                    <a:lnTo>
                      <a:pt x="5150" y="2572"/>
                    </a:lnTo>
                    <a:lnTo>
                      <a:pt x="5161" y="2574"/>
                    </a:lnTo>
                    <a:lnTo>
                      <a:pt x="5175" y="2579"/>
                    </a:lnTo>
                    <a:lnTo>
                      <a:pt x="5181" y="2582"/>
                    </a:lnTo>
                    <a:lnTo>
                      <a:pt x="5188" y="2585"/>
                    </a:lnTo>
                    <a:lnTo>
                      <a:pt x="5192" y="2589"/>
                    </a:lnTo>
                    <a:lnTo>
                      <a:pt x="5196" y="2593"/>
                    </a:lnTo>
                    <a:lnTo>
                      <a:pt x="5196" y="2593"/>
                    </a:lnTo>
                    <a:lnTo>
                      <a:pt x="5198" y="2598"/>
                    </a:lnTo>
                    <a:lnTo>
                      <a:pt x="5202" y="2607"/>
                    </a:lnTo>
                    <a:lnTo>
                      <a:pt x="5208" y="2617"/>
                    </a:lnTo>
                    <a:lnTo>
                      <a:pt x="5215" y="2627"/>
                    </a:lnTo>
                    <a:lnTo>
                      <a:pt x="5225" y="2637"/>
                    </a:lnTo>
                    <a:lnTo>
                      <a:pt x="5230" y="2641"/>
                    </a:lnTo>
                    <a:lnTo>
                      <a:pt x="5235" y="2645"/>
                    </a:lnTo>
                    <a:lnTo>
                      <a:pt x="5241" y="2647"/>
                    </a:lnTo>
                    <a:lnTo>
                      <a:pt x="5247" y="2650"/>
                    </a:lnTo>
                    <a:lnTo>
                      <a:pt x="5253" y="2651"/>
                    </a:lnTo>
                    <a:lnTo>
                      <a:pt x="5259" y="2651"/>
                    </a:lnTo>
                    <a:lnTo>
                      <a:pt x="5259" y="2651"/>
                    </a:lnTo>
                    <a:lnTo>
                      <a:pt x="5280" y="2649"/>
                    </a:lnTo>
                    <a:lnTo>
                      <a:pt x="5287" y="2649"/>
                    </a:lnTo>
                    <a:lnTo>
                      <a:pt x="5293" y="2650"/>
                    </a:lnTo>
                    <a:lnTo>
                      <a:pt x="5297" y="2651"/>
                    </a:lnTo>
                    <a:lnTo>
                      <a:pt x="5301" y="2653"/>
                    </a:lnTo>
                    <a:lnTo>
                      <a:pt x="5305" y="2655"/>
                    </a:lnTo>
                    <a:lnTo>
                      <a:pt x="5307" y="2658"/>
                    </a:lnTo>
                    <a:lnTo>
                      <a:pt x="5307" y="2658"/>
                    </a:lnTo>
                    <a:lnTo>
                      <a:pt x="5311" y="2661"/>
                    </a:lnTo>
                    <a:lnTo>
                      <a:pt x="5318" y="2663"/>
                    </a:lnTo>
                    <a:lnTo>
                      <a:pt x="5334" y="2666"/>
                    </a:lnTo>
                    <a:lnTo>
                      <a:pt x="5344" y="2667"/>
                    </a:lnTo>
                    <a:lnTo>
                      <a:pt x="5353" y="2669"/>
                    </a:lnTo>
                    <a:lnTo>
                      <a:pt x="5359" y="2674"/>
                    </a:lnTo>
                    <a:lnTo>
                      <a:pt x="5362" y="2676"/>
                    </a:lnTo>
                    <a:lnTo>
                      <a:pt x="5366" y="2678"/>
                    </a:lnTo>
                    <a:lnTo>
                      <a:pt x="5366" y="2678"/>
                    </a:lnTo>
                    <a:lnTo>
                      <a:pt x="5369" y="2686"/>
                    </a:lnTo>
                    <a:lnTo>
                      <a:pt x="5372" y="2697"/>
                    </a:lnTo>
                    <a:lnTo>
                      <a:pt x="5378" y="2721"/>
                    </a:lnTo>
                    <a:lnTo>
                      <a:pt x="5382" y="2742"/>
                    </a:lnTo>
                    <a:lnTo>
                      <a:pt x="5385" y="2750"/>
                    </a:lnTo>
                    <a:lnTo>
                      <a:pt x="5386" y="2752"/>
                    </a:lnTo>
                    <a:lnTo>
                      <a:pt x="5389" y="2754"/>
                    </a:lnTo>
                    <a:lnTo>
                      <a:pt x="5389" y="2754"/>
                    </a:lnTo>
                    <a:lnTo>
                      <a:pt x="5395" y="2760"/>
                    </a:lnTo>
                    <a:lnTo>
                      <a:pt x="5406" y="2771"/>
                    </a:lnTo>
                    <a:lnTo>
                      <a:pt x="5434" y="2802"/>
                    </a:lnTo>
                    <a:lnTo>
                      <a:pt x="5450" y="2819"/>
                    </a:lnTo>
                    <a:lnTo>
                      <a:pt x="5465" y="2833"/>
                    </a:lnTo>
                    <a:lnTo>
                      <a:pt x="5477" y="2844"/>
                    </a:lnTo>
                    <a:lnTo>
                      <a:pt x="5482" y="2846"/>
                    </a:lnTo>
                    <a:lnTo>
                      <a:pt x="5486" y="2847"/>
                    </a:lnTo>
                    <a:lnTo>
                      <a:pt x="5486" y="2847"/>
                    </a:lnTo>
                    <a:lnTo>
                      <a:pt x="5491" y="2847"/>
                    </a:lnTo>
                    <a:lnTo>
                      <a:pt x="5495" y="2846"/>
                    </a:lnTo>
                    <a:lnTo>
                      <a:pt x="5503" y="2843"/>
                    </a:lnTo>
                    <a:lnTo>
                      <a:pt x="5511" y="2839"/>
                    </a:lnTo>
                    <a:lnTo>
                      <a:pt x="5517" y="2837"/>
                    </a:lnTo>
                    <a:lnTo>
                      <a:pt x="5525" y="2837"/>
                    </a:lnTo>
                    <a:lnTo>
                      <a:pt x="5525" y="2837"/>
                    </a:lnTo>
                    <a:lnTo>
                      <a:pt x="5550" y="2835"/>
                    </a:lnTo>
                    <a:lnTo>
                      <a:pt x="5581" y="2832"/>
                    </a:lnTo>
                    <a:lnTo>
                      <a:pt x="5595" y="2831"/>
                    </a:lnTo>
                    <a:lnTo>
                      <a:pt x="5609" y="2831"/>
                    </a:lnTo>
                    <a:lnTo>
                      <a:pt x="5621" y="2833"/>
                    </a:lnTo>
                    <a:lnTo>
                      <a:pt x="5625" y="2834"/>
                    </a:lnTo>
                    <a:lnTo>
                      <a:pt x="5629" y="2835"/>
                    </a:lnTo>
                    <a:lnTo>
                      <a:pt x="5629" y="2835"/>
                    </a:lnTo>
                    <a:lnTo>
                      <a:pt x="5641" y="2843"/>
                    </a:lnTo>
                    <a:lnTo>
                      <a:pt x="5651" y="2849"/>
                    </a:lnTo>
                    <a:lnTo>
                      <a:pt x="5657" y="2850"/>
                    </a:lnTo>
                    <a:lnTo>
                      <a:pt x="5661" y="2851"/>
                    </a:lnTo>
                    <a:lnTo>
                      <a:pt x="5665" y="2849"/>
                    </a:lnTo>
                    <a:lnTo>
                      <a:pt x="5668" y="2846"/>
                    </a:lnTo>
                    <a:lnTo>
                      <a:pt x="5668" y="2846"/>
                    </a:lnTo>
                    <a:lnTo>
                      <a:pt x="5668" y="2843"/>
                    </a:lnTo>
                    <a:lnTo>
                      <a:pt x="5668" y="2839"/>
                    </a:lnTo>
                    <a:lnTo>
                      <a:pt x="5665" y="2831"/>
                    </a:lnTo>
                    <a:lnTo>
                      <a:pt x="5658" y="2821"/>
                    </a:lnTo>
                    <a:lnTo>
                      <a:pt x="5651" y="2809"/>
                    </a:lnTo>
                    <a:lnTo>
                      <a:pt x="5644" y="2798"/>
                    </a:lnTo>
                    <a:lnTo>
                      <a:pt x="5636" y="2786"/>
                    </a:lnTo>
                    <a:lnTo>
                      <a:pt x="5632" y="2776"/>
                    </a:lnTo>
                    <a:lnTo>
                      <a:pt x="5631" y="2771"/>
                    </a:lnTo>
                    <a:lnTo>
                      <a:pt x="5630" y="2767"/>
                    </a:lnTo>
                    <a:lnTo>
                      <a:pt x="5630" y="2767"/>
                    </a:lnTo>
                    <a:lnTo>
                      <a:pt x="5630" y="2759"/>
                    </a:lnTo>
                    <a:lnTo>
                      <a:pt x="5627" y="2747"/>
                    </a:lnTo>
                    <a:lnTo>
                      <a:pt x="5622" y="2723"/>
                    </a:lnTo>
                    <a:lnTo>
                      <a:pt x="5615" y="2699"/>
                    </a:lnTo>
                    <a:lnTo>
                      <a:pt x="5610" y="2682"/>
                    </a:lnTo>
                    <a:lnTo>
                      <a:pt x="5610" y="2682"/>
                    </a:lnTo>
                    <a:lnTo>
                      <a:pt x="5608" y="2677"/>
                    </a:lnTo>
                    <a:lnTo>
                      <a:pt x="5607" y="2669"/>
                    </a:lnTo>
                    <a:lnTo>
                      <a:pt x="5607" y="2661"/>
                    </a:lnTo>
                    <a:lnTo>
                      <a:pt x="5608" y="2653"/>
                    </a:lnTo>
                    <a:lnTo>
                      <a:pt x="5610" y="2645"/>
                    </a:lnTo>
                    <a:lnTo>
                      <a:pt x="5613" y="2639"/>
                    </a:lnTo>
                    <a:lnTo>
                      <a:pt x="5615" y="2638"/>
                    </a:lnTo>
                    <a:lnTo>
                      <a:pt x="5618" y="2637"/>
                    </a:lnTo>
                    <a:lnTo>
                      <a:pt x="5620" y="2635"/>
                    </a:lnTo>
                    <a:lnTo>
                      <a:pt x="5623" y="2637"/>
                    </a:lnTo>
                    <a:lnTo>
                      <a:pt x="5623" y="2637"/>
                    </a:lnTo>
                    <a:lnTo>
                      <a:pt x="5626" y="2639"/>
                    </a:lnTo>
                    <a:lnTo>
                      <a:pt x="5630" y="2642"/>
                    </a:lnTo>
                    <a:lnTo>
                      <a:pt x="5638" y="2655"/>
                    </a:lnTo>
                    <a:lnTo>
                      <a:pt x="5647" y="2673"/>
                    </a:lnTo>
                    <a:lnTo>
                      <a:pt x="5657" y="2692"/>
                    </a:lnTo>
                    <a:lnTo>
                      <a:pt x="5673" y="2731"/>
                    </a:lnTo>
                    <a:lnTo>
                      <a:pt x="5684" y="2755"/>
                    </a:lnTo>
                    <a:lnTo>
                      <a:pt x="5684" y="2755"/>
                    </a:lnTo>
                    <a:lnTo>
                      <a:pt x="5690" y="2766"/>
                    </a:lnTo>
                    <a:lnTo>
                      <a:pt x="5701" y="2784"/>
                    </a:lnTo>
                    <a:lnTo>
                      <a:pt x="5715" y="2807"/>
                    </a:lnTo>
                    <a:lnTo>
                      <a:pt x="5732" y="2833"/>
                    </a:lnTo>
                    <a:lnTo>
                      <a:pt x="5750" y="2857"/>
                    </a:lnTo>
                    <a:lnTo>
                      <a:pt x="5767" y="2879"/>
                    </a:lnTo>
                    <a:lnTo>
                      <a:pt x="5781" y="2896"/>
                    </a:lnTo>
                    <a:lnTo>
                      <a:pt x="5788" y="2900"/>
                    </a:lnTo>
                    <a:lnTo>
                      <a:pt x="5793" y="2904"/>
                    </a:lnTo>
                    <a:lnTo>
                      <a:pt x="5793" y="2904"/>
                    </a:lnTo>
                    <a:lnTo>
                      <a:pt x="5798" y="2906"/>
                    </a:lnTo>
                    <a:lnTo>
                      <a:pt x="5802" y="2910"/>
                    </a:lnTo>
                    <a:lnTo>
                      <a:pt x="5806" y="2915"/>
                    </a:lnTo>
                    <a:lnTo>
                      <a:pt x="5811" y="2921"/>
                    </a:lnTo>
                    <a:lnTo>
                      <a:pt x="5821" y="2935"/>
                    </a:lnTo>
                    <a:lnTo>
                      <a:pt x="5829" y="2952"/>
                    </a:lnTo>
                    <a:lnTo>
                      <a:pt x="5837" y="2969"/>
                    </a:lnTo>
                    <a:lnTo>
                      <a:pt x="5842" y="2984"/>
                    </a:lnTo>
                    <a:lnTo>
                      <a:pt x="5847" y="2999"/>
                    </a:lnTo>
                    <a:lnTo>
                      <a:pt x="5848" y="3008"/>
                    </a:lnTo>
                    <a:lnTo>
                      <a:pt x="5848" y="3008"/>
                    </a:lnTo>
                    <a:lnTo>
                      <a:pt x="5849" y="3016"/>
                    </a:lnTo>
                    <a:lnTo>
                      <a:pt x="5850" y="3024"/>
                    </a:lnTo>
                    <a:lnTo>
                      <a:pt x="5854" y="3039"/>
                    </a:lnTo>
                    <a:lnTo>
                      <a:pt x="5859" y="3050"/>
                    </a:lnTo>
                    <a:lnTo>
                      <a:pt x="5861" y="3053"/>
                    </a:lnTo>
                    <a:lnTo>
                      <a:pt x="5861" y="3053"/>
                    </a:lnTo>
                    <a:lnTo>
                      <a:pt x="5864" y="3055"/>
                    </a:lnTo>
                    <a:lnTo>
                      <a:pt x="5871" y="3059"/>
                    </a:lnTo>
                    <a:lnTo>
                      <a:pt x="5876" y="3060"/>
                    </a:lnTo>
                    <a:lnTo>
                      <a:pt x="5883" y="3060"/>
                    </a:lnTo>
                    <a:lnTo>
                      <a:pt x="5889" y="3059"/>
                    </a:lnTo>
                    <a:lnTo>
                      <a:pt x="5898" y="3056"/>
                    </a:lnTo>
                    <a:lnTo>
                      <a:pt x="5898" y="3056"/>
                    </a:lnTo>
                    <a:lnTo>
                      <a:pt x="5901" y="3055"/>
                    </a:lnTo>
                    <a:lnTo>
                      <a:pt x="5904" y="3055"/>
                    </a:lnTo>
                    <a:lnTo>
                      <a:pt x="5907" y="3055"/>
                    </a:lnTo>
                    <a:lnTo>
                      <a:pt x="5908" y="3056"/>
                    </a:lnTo>
                    <a:lnTo>
                      <a:pt x="5910" y="3061"/>
                    </a:lnTo>
                    <a:lnTo>
                      <a:pt x="5911" y="3066"/>
                    </a:lnTo>
                    <a:lnTo>
                      <a:pt x="5912" y="3072"/>
                    </a:lnTo>
                    <a:lnTo>
                      <a:pt x="5915" y="3077"/>
                    </a:lnTo>
                    <a:lnTo>
                      <a:pt x="5918" y="3078"/>
                    </a:lnTo>
                    <a:lnTo>
                      <a:pt x="5920" y="3080"/>
                    </a:lnTo>
                    <a:lnTo>
                      <a:pt x="5923" y="3082"/>
                    </a:lnTo>
                    <a:lnTo>
                      <a:pt x="5928" y="3082"/>
                    </a:lnTo>
                    <a:lnTo>
                      <a:pt x="5928" y="3082"/>
                    </a:lnTo>
                    <a:lnTo>
                      <a:pt x="5952" y="3079"/>
                    </a:lnTo>
                    <a:lnTo>
                      <a:pt x="5980" y="3078"/>
                    </a:lnTo>
                    <a:lnTo>
                      <a:pt x="5993" y="3078"/>
                    </a:lnTo>
                    <a:lnTo>
                      <a:pt x="6003" y="3078"/>
                    </a:lnTo>
                    <a:lnTo>
                      <a:pt x="6010" y="3080"/>
                    </a:lnTo>
                    <a:lnTo>
                      <a:pt x="6011" y="3082"/>
                    </a:lnTo>
                    <a:lnTo>
                      <a:pt x="6012" y="3083"/>
                    </a:lnTo>
                    <a:lnTo>
                      <a:pt x="6012" y="3083"/>
                    </a:lnTo>
                    <a:lnTo>
                      <a:pt x="6010" y="3098"/>
                    </a:lnTo>
                    <a:lnTo>
                      <a:pt x="6008" y="3110"/>
                    </a:lnTo>
                    <a:lnTo>
                      <a:pt x="6006" y="3124"/>
                    </a:lnTo>
                    <a:lnTo>
                      <a:pt x="6005" y="3139"/>
                    </a:lnTo>
                    <a:lnTo>
                      <a:pt x="6006" y="3154"/>
                    </a:lnTo>
                    <a:lnTo>
                      <a:pt x="6008" y="3161"/>
                    </a:lnTo>
                    <a:lnTo>
                      <a:pt x="6010" y="3168"/>
                    </a:lnTo>
                    <a:lnTo>
                      <a:pt x="6012" y="3173"/>
                    </a:lnTo>
                    <a:lnTo>
                      <a:pt x="6017" y="3179"/>
                    </a:lnTo>
                    <a:lnTo>
                      <a:pt x="6017" y="3179"/>
                    </a:lnTo>
                    <a:lnTo>
                      <a:pt x="6034" y="3198"/>
                    </a:lnTo>
                    <a:lnTo>
                      <a:pt x="6042" y="3208"/>
                    </a:lnTo>
                    <a:lnTo>
                      <a:pt x="6050" y="3218"/>
                    </a:lnTo>
                    <a:lnTo>
                      <a:pt x="6056" y="3228"/>
                    </a:lnTo>
                    <a:lnTo>
                      <a:pt x="6060" y="3239"/>
                    </a:lnTo>
                    <a:lnTo>
                      <a:pt x="6064" y="3248"/>
                    </a:lnTo>
                    <a:lnTo>
                      <a:pt x="6065" y="3260"/>
                    </a:lnTo>
                    <a:lnTo>
                      <a:pt x="6065" y="3260"/>
                    </a:lnTo>
                    <a:lnTo>
                      <a:pt x="6064" y="3266"/>
                    </a:lnTo>
                    <a:lnTo>
                      <a:pt x="6063" y="3271"/>
                    </a:lnTo>
                    <a:lnTo>
                      <a:pt x="6059" y="3281"/>
                    </a:lnTo>
                    <a:lnTo>
                      <a:pt x="6054" y="3289"/>
                    </a:lnTo>
                    <a:lnTo>
                      <a:pt x="6047" y="3297"/>
                    </a:lnTo>
                    <a:lnTo>
                      <a:pt x="6042" y="3304"/>
                    </a:lnTo>
                    <a:lnTo>
                      <a:pt x="6039" y="3309"/>
                    </a:lnTo>
                    <a:lnTo>
                      <a:pt x="6039" y="3313"/>
                    </a:lnTo>
                    <a:lnTo>
                      <a:pt x="6039" y="3315"/>
                    </a:lnTo>
                    <a:lnTo>
                      <a:pt x="6040" y="3317"/>
                    </a:lnTo>
                    <a:lnTo>
                      <a:pt x="6042" y="3319"/>
                    </a:lnTo>
                    <a:lnTo>
                      <a:pt x="6042" y="3319"/>
                    </a:lnTo>
                    <a:lnTo>
                      <a:pt x="6044" y="3321"/>
                    </a:lnTo>
                    <a:lnTo>
                      <a:pt x="6047" y="3323"/>
                    </a:lnTo>
                    <a:lnTo>
                      <a:pt x="6054" y="3324"/>
                    </a:lnTo>
                    <a:lnTo>
                      <a:pt x="6060" y="3321"/>
                    </a:lnTo>
                    <a:lnTo>
                      <a:pt x="6068" y="3318"/>
                    </a:lnTo>
                    <a:lnTo>
                      <a:pt x="6075" y="3314"/>
                    </a:lnTo>
                    <a:lnTo>
                      <a:pt x="6080" y="3309"/>
                    </a:lnTo>
                    <a:lnTo>
                      <a:pt x="6086" y="3303"/>
                    </a:lnTo>
                    <a:lnTo>
                      <a:pt x="6090" y="3297"/>
                    </a:lnTo>
                    <a:lnTo>
                      <a:pt x="6090" y="3297"/>
                    </a:lnTo>
                    <a:lnTo>
                      <a:pt x="6094" y="3293"/>
                    </a:lnTo>
                    <a:lnTo>
                      <a:pt x="6101" y="3289"/>
                    </a:lnTo>
                    <a:lnTo>
                      <a:pt x="6108" y="3285"/>
                    </a:lnTo>
                    <a:lnTo>
                      <a:pt x="6117" y="3284"/>
                    </a:lnTo>
                    <a:lnTo>
                      <a:pt x="6126" y="3284"/>
                    </a:lnTo>
                    <a:lnTo>
                      <a:pt x="6135" y="3287"/>
                    </a:lnTo>
                    <a:lnTo>
                      <a:pt x="6141" y="3290"/>
                    </a:lnTo>
                    <a:lnTo>
                      <a:pt x="6144" y="3292"/>
                    </a:lnTo>
                    <a:lnTo>
                      <a:pt x="6148" y="3295"/>
                    </a:lnTo>
                    <a:lnTo>
                      <a:pt x="6148" y="3295"/>
                    </a:lnTo>
                    <a:lnTo>
                      <a:pt x="6152" y="3302"/>
                    </a:lnTo>
                    <a:lnTo>
                      <a:pt x="6158" y="3311"/>
                    </a:lnTo>
                    <a:lnTo>
                      <a:pt x="6165" y="3330"/>
                    </a:lnTo>
                    <a:lnTo>
                      <a:pt x="6172" y="3350"/>
                    </a:lnTo>
                    <a:lnTo>
                      <a:pt x="6175" y="3367"/>
                    </a:lnTo>
                    <a:lnTo>
                      <a:pt x="6175" y="3367"/>
                    </a:lnTo>
                    <a:lnTo>
                      <a:pt x="6177" y="3387"/>
                    </a:lnTo>
                    <a:lnTo>
                      <a:pt x="6178" y="3410"/>
                    </a:lnTo>
                    <a:lnTo>
                      <a:pt x="6180" y="3420"/>
                    </a:lnTo>
                    <a:lnTo>
                      <a:pt x="6184" y="3428"/>
                    </a:lnTo>
                    <a:lnTo>
                      <a:pt x="6186" y="3432"/>
                    </a:lnTo>
                    <a:lnTo>
                      <a:pt x="6188" y="3434"/>
                    </a:lnTo>
                    <a:lnTo>
                      <a:pt x="6191" y="3436"/>
                    </a:lnTo>
                    <a:lnTo>
                      <a:pt x="6195" y="3436"/>
                    </a:lnTo>
                    <a:lnTo>
                      <a:pt x="6195" y="3436"/>
                    </a:lnTo>
                    <a:lnTo>
                      <a:pt x="6209" y="3437"/>
                    </a:lnTo>
                    <a:lnTo>
                      <a:pt x="6222" y="3439"/>
                    </a:lnTo>
                    <a:lnTo>
                      <a:pt x="6227" y="3439"/>
                    </a:lnTo>
                    <a:lnTo>
                      <a:pt x="6232" y="3439"/>
                    </a:lnTo>
                    <a:lnTo>
                      <a:pt x="6235" y="3437"/>
                    </a:lnTo>
                    <a:lnTo>
                      <a:pt x="6238" y="3435"/>
                    </a:lnTo>
                    <a:lnTo>
                      <a:pt x="6238" y="3435"/>
                    </a:lnTo>
                    <a:lnTo>
                      <a:pt x="6245" y="3417"/>
                    </a:lnTo>
                    <a:lnTo>
                      <a:pt x="6248" y="3409"/>
                    </a:lnTo>
                    <a:lnTo>
                      <a:pt x="6252" y="3401"/>
                    </a:lnTo>
                    <a:lnTo>
                      <a:pt x="6252" y="3401"/>
                    </a:lnTo>
                    <a:lnTo>
                      <a:pt x="6255" y="3399"/>
                    </a:lnTo>
                    <a:lnTo>
                      <a:pt x="6257" y="3398"/>
                    </a:lnTo>
                    <a:lnTo>
                      <a:pt x="6260" y="3398"/>
                    </a:lnTo>
                    <a:lnTo>
                      <a:pt x="6262" y="3400"/>
                    </a:lnTo>
                    <a:lnTo>
                      <a:pt x="6265" y="3401"/>
                    </a:lnTo>
                    <a:lnTo>
                      <a:pt x="6268" y="3401"/>
                    </a:lnTo>
                    <a:lnTo>
                      <a:pt x="6270" y="3400"/>
                    </a:lnTo>
                    <a:lnTo>
                      <a:pt x="6273" y="3397"/>
                    </a:lnTo>
                    <a:lnTo>
                      <a:pt x="6273" y="3397"/>
                    </a:lnTo>
                    <a:lnTo>
                      <a:pt x="6273" y="3393"/>
                    </a:lnTo>
                    <a:lnTo>
                      <a:pt x="6274" y="3389"/>
                    </a:lnTo>
                    <a:lnTo>
                      <a:pt x="6273" y="3377"/>
                    </a:lnTo>
                    <a:lnTo>
                      <a:pt x="6271" y="3362"/>
                    </a:lnTo>
                    <a:lnTo>
                      <a:pt x="6265" y="3343"/>
                    </a:lnTo>
                    <a:lnTo>
                      <a:pt x="6259" y="3325"/>
                    </a:lnTo>
                    <a:lnTo>
                      <a:pt x="6250" y="3305"/>
                    </a:lnTo>
                    <a:lnTo>
                      <a:pt x="6245" y="3296"/>
                    </a:lnTo>
                    <a:lnTo>
                      <a:pt x="6239" y="3289"/>
                    </a:lnTo>
                    <a:lnTo>
                      <a:pt x="6233" y="3281"/>
                    </a:lnTo>
                    <a:lnTo>
                      <a:pt x="6226" y="3275"/>
                    </a:lnTo>
                    <a:lnTo>
                      <a:pt x="6226" y="3275"/>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108" name="Freeform 204"/>
              <p:cNvSpPr>
                <a:spLocks/>
              </p:cNvSpPr>
              <p:nvPr/>
            </p:nvSpPr>
            <p:spPr bwMode="auto">
              <a:xfrm>
                <a:off x="2338" y="2360"/>
                <a:ext cx="324" cy="281"/>
              </a:xfrm>
              <a:custGeom>
                <a:avLst/>
                <a:gdLst/>
                <a:ahLst/>
                <a:cxnLst>
                  <a:cxn ang="0">
                    <a:pos x="1767" y="166"/>
                  </a:cxn>
                  <a:cxn ang="0">
                    <a:pos x="1755" y="151"/>
                  </a:cxn>
                  <a:cxn ang="0">
                    <a:pos x="1733" y="114"/>
                  </a:cxn>
                  <a:cxn ang="0">
                    <a:pos x="1734" y="93"/>
                  </a:cxn>
                  <a:cxn ang="0">
                    <a:pos x="1750" y="61"/>
                  </a:cxn>
                  <a:cxn ang="0">
                    <a:pos x="1750" y="35"/>
                  </a:cxn>
                  <a:cxn ang="0">
                    <a:pos x="1733" y="2"/>
                  </a:cxn>
                  <a:cxn ang="0">
                    <a:pos x="1657" y="0"/>
                  </a:cxn>
                  <a:cxn ang="0">
                    <a:pos x="874" y="10"/>
                  </a:cxn>
                  <a:cxn ang="0">
                    <a:pos x="0" y="32"/>
                  </a:cxn>
                  <a:cxn ang="0">
                    <a:pos x="35" y="397"/>
                  </a:cxn>
                  <a:cxn ang="0">
                    <a:pos x="49" y="652"/>
                  </a:cxn>
                  <a:cxn ang="0">
                    <a:pos x="78" y="1401"/>
                  </a:cxn>
                  <a:cxn ang="0">
                    <a:pos x="131" y="1420"/>
                  </a:cxn>
                  <a:cxn ang="0">
                    <a:pos x="157" y="1445"/>
                  </a:cxn>
                  <a:cxn ang="0">
                    <a:pos x="190" y="1451"/>
                  </a:cxn>
                  <a:cxn ang="0">
                    <a:pos x="1453" y="1678"/>
                  </a:cxn>
                  <a:cxn ang="0">
                    <a:pos x="1436" y="1657"/>
                  </a:cxn>
                  <a:cxn ang="0">
                    <a:pos x="1434" y="1633"/>
                  </a:cxn>
                  <a:cxn ang="0">
                    <a:pos x="1468" y="1579"/>
                  </a:cxn>
                  <a:cxn ang="0">
                    <a:pos x="1495" y="1530"/>
                  </a:cxn>
                  <a:cxn ang="0">
                    <a:pos x="1489" y="1519"/>
                  </a:cxn>
                  <a:cxn ang="0">
                    <a:pos x="1465" y="1495"/>
                  </a:cxn>
                  <a:cxn ang="0">
                    <a:pos x="1462" y="1482"/>
                  </a:cxn>
                  <a:cxn ang="0">
                    <a:pos x="1480" y="1453"/>
                  </a:cxn>
                  <a:cxn ang="0">
                    <a:pos x="1488" y="1432"/>
                  </a:cxn>
                  <a:cxn ang="0">
                    <a:pos x="1464" y="1388"/>
                  </a:cxn>
                  <a:cxn ang="0">
                    <a:pos x="1442" y="1344"/>
                  </a:cxn>
                  <a:cxn ang="0">
                    <a:pos x="1436" y="1308"/>
                  </a:cxn>
                  <a:cxn ang="0">
                    <a:pos x="1439" y="1259"/>
                  </a:cxn>
                  <a:cxn ang="0">
                    <a:pos x="1466" y="1182"/>
                  </a:cxn>
                  <a:cxn ang="0">
                    <a:pos x="1504" y="1123"/>
                  </a:cxn>
                  <a:cxn ang="0">
                    <a:pos x="1613" y="976"/>
                  </a:cxn>
                  <a:cxn ang="0">
                    <a:pos x="1640" y="923"/>
                  </a:cxn>
                  <a:cxn ang="0">
                    <a:pos x="1691" y="836"/>
                  </a:cxn>
                  <a:cxn ang="0">
                    <a:pos x="1698" y="819"/>
                  </a:cxn>
                  <a:cxn ang="0">
                    <a:pos x="1690" y="796"/>
                  </a:cxn>
                  <a:cxn ang="0">
                    <a:pos x="1693" y="773"/>
                  </a:cxn>
                  <a:cxn ang="0">
                    <a:pos x="1719" y="737"/>
                  </a:cxn>
                  <a:cxn ang="0">
                    <a:pos x="1760" y="693"/>
                  </a:cxn>
                  <a:cxn ang="0">
                    <a:pos x="1759" y="684"/>
                  </a:cxn>
                  <a:cxn ang="0">
                    <a:pos x="1755" y="668"/>
                  </a:cxn>
                  <a:cxn ang="0">
                    <a:pos x="1783" y="639"/>
                  </a:cxn>
                  <a:cxn ang="0">
                    <a:pos x="1798" y="612"/>
                  </a:cxn>
                  <a:cxn ang="0">
                    <a:pos x="1797" y="578"/>
                  </a:cxn>
                  <a:cxn ang="0">
                    <a:pos x="1809" y="533"/>
                  </a:cxn>
                  <a:cxn ang="0">
                    <a:pos x="1835" y="500"/>
                  </a:cxn>
                  <a:cxn ang="0">
                    <a:pos x="1875" y="453"/>
                  </a:cxn>
                  <a:cxn ang="0">
                    <a:pos x="1896" y="407"/>
                  </a:cxn>
                  <a:cxn ang="0">
                    <a:pos x="1890" y="386"/>
                  </a:cxn>
                  <a:cxn ang="0">
                    <a:pos x="1892" y="371"/>
                  </a:cxn>
                  <a:cxn ang="0">
                    <a:pos x="1905" y="368"/>
                  </a:cxn>
                  <a:cxn ang="0">
                    <a:pos x="1911" y="361"/>
                  </a:cxn>
                  <a:cxn ang="0">
                    <a:pos x="1897" y="334"/>
                  </a:cxn>
                  <a:cxn ang="0">
                    <a:pos x="1896" y="322"/>
                  </a:cxn>
                  <a:cxn ang="0">
                    <a:pos x="1910" y="313"/>
                  </a:cxn>
                  <a:cxn ang="0">
                    <a:pos x="1940" y="294"/>
                  </a:cxn>
                  <a:cxn ang="0">
                    <a:pos x="1942" y="266"/>
                  </a:cxn>
                  <a:cxn ang="0">
                    <a:pos x="1931" y="195"/>
                  </a:cxn>
                  <a:cxn ang="0">
                    <a:pos x="1935" y="146"/>
                  </a:cxn>
                </a:cxnLst>
                <a:rect l="0" t="0" r="r" b="b"/>
                <a:pathLst>
                  <a:path w="1943" h="1687">
                    <a:moveTo>
                      <a:pt x="1935" y="146"/>
                    </a:moveTo>
                    <a:lnTo>
                      <a:pt x="1935" y="146"/>
                    </a:lnTo>
                    <a:lnTo>
                      <a:pt x="1930" y="151"/>
                    </a:lnTo>
                    <a:lnTo>
                      <a:pt x="1767" y="166"/>
                    </a:lnTo>
                    <a:lnTo>
                      <a:pt x="1767" y="166"/>
                    </a:lnTo>
                    <a:lnTo>
                      <a:pt x="1766" y="165"/>
                    </a:lnTo>
                    <a:lnTo>
                      <a:pt x="1763" y="162"/>
                    </a:lnTo>
                    <a:lnTo>
                      <a:pt x="1755" y="151"/>
                    </a:lnTo>
                    <a:lnTo>
                      <a:pt x="1741" y="131"/>
                    </a:lnTo>
                    <a:lnTo>
                      <a:pt x="1741" y="131"/>
                    </a:lnTo>
                    <a:lnTo>
                      <a:pt x="1735" y="119"/>
                    </a:lnTo>
                    <a:lnTo>
                      <a:pt x="1733" y="114"/>
                    </a:lnTo>
                    <a:lnTo>
                      <a:pt x="1731" y="109"/>
                    </a:lnTo>
                    <a:lnTo>
                      <a:pt x="1731" y="105"/>
                    </a:lnTo>
                    <a:lnTo>
                      <a:pt x="1731" y="100"/>
                    </a:lnTo>
                    <a:lnTo>
                      <a:pt x="1734" y="93"/>
                    </a:lnTo>
                    <a:lnTo>
                      <a:pt x="1737" y="85"/>
                    </a:lnTo>
                    <a:lnTo>
                      <a:pt x="1741" y="78"/>
                    </a:lnTo>
                    <a:lnTo>
                      <a:pt x="1746" y="70"/>
                    </a:lnTo>
                    <a:lnTo>
                      <a:pt x="1750" y="61"/>
                    </a:lnTo>
                    <a:lnTo>
                      <a:pt x="1750" y="61"/>
                    </a:lnTo>
                    <a:lnTo>
                      <a:pt x="1752" y="51"/>
                    </a:lnTo>
                    <a:lnTo>
                      <a:pt x="1752" y="43"/>
                    </a:lnTo>
                    <a:lnTo>
                      <a:pt x="1750" y="35"/>
                    </a:lnTo>
                    <a:lnTo>
                      <a:pt x="1747" y="27"/>
                    </a:lnTo>
                    <a:lnTo>
                      <a:pt x="1739" y="14"/>
                    </a:lnTo>
                    <a:lnTo>
                      <a:pt x="1735" y="9"/>
                    </a:lnTo>
                    <a:lnTo>
                      <a:pt x="1733" y="2"/>
                    </a:lnTo>
                    <a:lnTo>
                      <a:pt x="1733" y="2"/>
                    </a:lnTo>
                    <a:lnTo>
                      <a:pt x="1727" y="1"/>
                    </a:lnTo>
                    <a:lnTo>
                      <a:pt x="1712" y="0"/>
                    </a:lnTo>
                    <a:lnTo>
                      <a:pt x="1657" y="0"/>
                    </a:lnTo>
                    <a:lnTo>
                      <a:pt x="1572" y="0"/>
                    </a:lnTo>
                    <a:lnTo>
                      <a:pt x="1463" y="0"/>
                    </a:lnTo>
                    <a:lnTo>
                      <a:pt x="1188" y="5"/>
                    </a:lnTo>
                    <a:lnTo>
                      <a:pt x="874" y="10"/>
                    </a:lnTo>
                    <a:lnTo>
                      <a:pt x="281" y="23"/>
                    </a:lnTo>
                    <a:lnTo>
                      <a:pt x="0" y="29"/>
                    </a:lnTo>
                    <a:lnTo>
                      <a:pt x="0" y="32"/>
                    </a:lnTo>
                    <a:lnTo>
                      <a:pt x="0" y="32"/>
                    </a:lnTo>
                    <a:lnTo>
                      <a:pt x="18" y="205"/>
                    </a:lnTo>
                    <a:lnTo>
                      <a:pt x="31" y="329"/>
                    </a:lnTo>
                    <a:lnTo>
                      <a:pt x="34" y="374"/>
                    </a:lnTo>
                    <a:lnTo>
                      <a:pt x="35" y="397"/>
                    </a:lnTo>
                    <a:lnTo>
                      <a:pt x="35" y="397"/>
                    </a:lnTo>
                    <a:lnTo>
                      <a:pt x="35" y="425"/>
                    </a:lnTo>
                    <a:lnTo>
                      <a:pt x="39" y="484"/>
                    </a:lnTo>
                    <a:lnTo>
                      <a:pt x="49" y="652"/>
                    </a:lnTo>
                    <a:lnTo>
                      <a:pt x="63" y="888"/>
                    </a:lnTo>
                    <a:lnTo>
                      <a:pt x="69" y="1400"/>
                    </a:lnTo>
                    <a:lnTo>
                      <a:pt x="69" y="1400"/>
                    </a:lnTo>
                    <a:lnTo>
                      <a:pt x="78" y="1401"/>
                    </a:lnTo>
                    <a:lnTo>
                      <a:pt x="98" y="1406"/>
                    </a:lnTo>
                    <a:lnTo>
                      <a:pt x="110" y="1409"/>
                    </a:lnTo>
                    <a:lnTo>
                      <a:pt x="122" y="1413"/>
                    </a:lnTo>
                    <a:lnTo>
                      <a:pt x="131" y="1420"/>
                    </a:lnTo>
                    <a:lnTo>
                      <a:pt x="136" y="1423"/>
                    </a:lnTo>
                    <a:lnTo>
                      <a:pt x="140" y="1427"/>
                    </a:lnTo>
                    <a:lnTo>
                      <a:pt x="140" y="1427"/>
                    </a:lnTo>
                    <a:lnTo>
                      <a:pt x="157" y="1445"/>
                    </a:lnTo>
                    <a:lnTo>
                      <a:pt x="160" y="1448"/>
                    </a:lnTo>
                    <a:lnTo>
                      <a:pt x="166" y="1449"/>
                    </a:lnTo>
                    <a:lnTo>
                      <a:pt x="166" y="1449"/>
                    </a:lnTo>
                    <a:lnTo>
                      <a:pt x="190" y="1451"/>
                    </a:lnTo>
                    <a:lnTo>
                      <a:pt x="206" y="1452"/>
                    </a:lnTo>
                    <a:lnTo>
                      <a:pt x="203" y="1687"/>
                    </a:lnTo>
                    <a:lnTo>
                      <a:pt x="1453" y="1678"/>
                    </a:lnTo>
                    <a:lnTo>
                      <a:pt x="1453" y="1678"/>
                    </a:lnTo>
                    <a:lnTo>
                      <a:pt x="1449" y="1674"/>
                    </a:lnTo>
                    <a:lnTo>
                      <a:pt x="1445" y="1670"/>
                    </a:lnTo>
                    <a:lnTo>
                      <a:pt x="1440" y="1664"/>
                    </a:lnTo>
                    <a:lnTo>
                      <a:pt x="1436" y="1657"/>
                    </a:lnTo>
                    <a:lnTo>
                      <a:pt x="1433" y="1649"/>
                    </a:lnTo>
                    <a:lnTo>
                      <a:pt x="1432" y="1641"/>
                    </a:lnTo>
                    <a:lnTo>
                      <a:pt x="1433" y="1637"/>
                    </a:lnTo>
                    <a:lnTo>
                      <a:pt x="1434" y="1633"/>
                    </a:lnTo>
                    <a:lnTo>
                      <a:pt x="1434" y="1633"/>
                    </a:lnTo>
                    <a:lnTo>
                      <a:pt x="1439" y="1623"/>
                    </a:lnTo>
                    <a:lnTo>
                      <a:pt x="1447" y="1610"/>
                    </a:lnTo>
                    <a:lnTo>
                      <a:pt x="1468" y="1579"/>
                    </a:lnTo>
                    <a:lnTo>
                      <a:pt x="1486" y="1550"/>
                    </a:lnTo>
                    <a:lnTo>
                      <a:pt x="1493" y="1538"/>
                    </a:lnTo>
                    <a:lnTo>
                      <a:pt x="1494" y="1533"/>
                    </a:lnTo>
                    <a:lnTo>
                      <a:pt x="1495" y="1530"/>
                    </a:lnTo>
                    <a:lnTo>
                      <a:pt x="1495" y="1530"/>
                    </a:lnTo>
                    <a:lnTo>
                      <a:pt x="1495" y="1527"/>
                    </a:lnTo>
                    <a:lnTo>
                      <a:pt x="1493" y="1525"/>
                    </a:lnTo>
                    <a:lnTo>
                      <a:pt x="1489" y="1519"/>
                    </a:lnTo>
                    <a:lnTo>
                      <a:pt x="1483" y="1513"/>
                    </a:lnTo>
                    <a:lnTo>
                      <a:pt x="1476" y="1507"/>
                    </a:lnTo>
                    <a:lnTo>
                      <a:pt x="1471" y="1501"/>
                    </a:lnTo>
                    <a:lnTo>
                      <a:pt x="1465" y="1495"/>
                    </a:lnTo>
                    <a:lnTo>
                      <a:pt x="1462" y="1489"/>
                    </a:lnTo>
                    <a:lnTo>
                      <a:pt x="1462" y="1485"/>
                    </a:lnTo>
                    <a:lnTo>
                      <a:pt x="1462" y="1482"/>
                    </a:lnTo>
                    <a:lnTo>
                      <a:pt x="1462" y="1482"/>
                    </a:lnTo>
                    <a:lnTo>
                      <a:pt x="1464" y="1476"/>
                    </a:lnTo>
                    <a:lnTo>
                      <a:pt x="1468" y="1470"/>
                    </a:lnTo>
                    <a:lnTo>
                      <a:pt x="1476" y="1459"/>
                    </a:lnTo>
                    <a:lnTo>
                      <a:pt x="1480" y="1453"/>
                    </a:lnTo>
                    <a:lnTo>
                      <a:pt x="1484" y="1446"/>
                    </a:lnTo>
                    <a:lnTo>
                      <a:pt x="1486" y="1440"/>
                    </a:lnTo>
                    <a:lnTo>
                      <a:pt x="1488" y="1432"/>
                    </a:lnTo>
                    <a:lnTo>
                      <a:pt x="1488" y="1432"/>
                    </a:lnTo>
                    <a:lnTo>
                      <a:pt x="1488" y="1428"/>
                    </a:lnTo>
                    <a:lnTo>
                      <a:pt x="1487" y="1423"/>
                    </a:lnTo>
                    <a:lnTo>
                      <a:pt x="1482" y="1413"/>
                    </a:lnTo>
                    <a:lnTo>
                      <a:pt x="1464" y="1388"/>
                    </a:lnTo>
                    <a:lnTo>
                      <a:pt x="1454" y="1372"/>
                    </a:lnTo>
                    <a:lnTo>
                      <a:pt x="1450" y="1363"/>
                    </a:lnTo>
                    <a:lnTo>
                      <a:pt x="1446" y="1354"/>
                    </a:lnTo>
                    <a:lnTo>
                      <a:pt x="1442" y="1344"/>
                    </a:lnTo>
                    <a:lnTo>
                      <a:pt x="1439" y="1332"/>
                    </a:lnTo>
                    <a:lnTo>
                      <a:pt x="1437" y="1321"/>
                    </a:lnTo>
                    <a:lnTo>
                      <a:pt x="1436" y="1308"/>
                    </a:lnTo>
                    <a:lnTo>
                      <a:pt x="1436" y="1308"/>
                    </a:lnTo>
                    <a:lnTo>
                      <a:pt x="1436" y="1295"/>
                    </a:lnTo>
                    <a:lnTo>
                      <a:pt x="1436" y="1283"/>
                    </a:lnTo>
                    <a:lnTo>
                      <a:pt x="1437" y="1271"/>
                    </a:lnTo>
                    <a:lnTo>
                      <a:pt x="1439" y="1259"/>
                    </a:lnTo>
                    <a:lnTo>
                      <a:pt x="1445" y="1237"/>
                    </a:lnTo>
                    <a:lnTo>
                      <a:pt x="1451" y="1216"/>
                    </a:lnTo>
                    <a:lnTo>
                      <a:pt x="1459" y="1198"/>
                    </a:lnTo>
                    <a:lnTo>
                      <a:pt x="1466" y="1182"/>
                    </a:lnTo>
                    <a:lnTo>
                      <a:pt x="1480" y="1157"/>
                    </a:lnTo>
                    <a:lnTo>
                      <a:pt x="1480" y="1157"/>
                    </a:lnTo>
                    <a:lnTo>
                      <a:pt x="1488" y="1144"/>
                    </a:lnTo>
                    <a:lnTo>
                      <a:pt x="1504" y="1123"/>
                    </a:lnTo>
                    <a:lnTo>
                      <a:pt x="1547" y="1069"/>
                    </a:lnTo>
                    <a:lnTo>
                      <a:pt x="1571" y="1038"/>
                    </a:lnTo>
                    <a:lnTo>
                      <a:pt x="1594" y="1007"/>
                    </a:lnTo>
                    <a:lnTo>
                      <a:pt x="1613" y="976"/>
                    </a:lnTo>
                    <a:lnTo>
                      <a:pt x="1621" y="961"/>
                    </a:lnTo>
                    <a:lnTo>
                      <a:pt x="1628" y="948"/>
                    </a:lnTo>
                    <a:lnTo>
                      <a:pt x="1628" y="948"/>
                    </a:lnTo>
                    <a:lnTo>
                      <a:pt x="1640" y="923"/>
                    </a:lnTo>
                    <a:lnTo>
                      <a:pt x="1652" y="901"/>
                    </a:lnTo>
                    <a:lnTo>
                      <a:pt x="1663" y="880"/>
                    </a:lnTo>
                    <a:lnTo>
                      <a:pt x="1674" y="863"/>
                    </a:lnTo>
                    <a:lnTo>
                      <a:pt x="1691" y="836"/>
                    </a:lnTo>
                    <a:lnTo>
                      <a:pt x="1695" y="827"/>
                    </a:lnTo>
                    <a:lnTo>
                      <a:pt x="1697" y="822"/>
                    </a:lnTo>
                    <a:lnTo>
                      <a:pt x="1698" y="819"/>
                    </a:lnTo>
                    <a:lnTo>
                      <a:pt x="1698" y="819"/>
                    </a:lnTo>
                    <a:lnTo>
                      <a:pt x="1697" y="814"/>
                    </a:lnTo>
                    <a:lnTo>
                      <a:pt x="1695" y="809"/>
                    </a:lnTo>
                    <a:lnTo>
                      <a:pt x="1691" y="802"/>
                    </a:lnTo>
                    <a:lnTo>
                      <a:pt x="1690" y="796"/>
                    </a:lnTo>
                    <a:lnTo>
                      <a:pt x="1689" y="791"/>
                    </a:lnTo>
                    <a:lnTo>
                      <a:pt x="1690" y="783"/>
                    </a:lnTo>
                    <a:lnTo>
                      <a:pt x="1693" y="773"/>
                    </a:lnTo>
                    <a:lnTo>
                      <a:pt x="1693" y="773"/>
                    </a:lnTo>
                    <a:lnTo>
                      <a:pt x="1695" y="768"/>
                    </a:lnTo>
                    <a:lnTo>
                      <a:pt x="1699" y="762"/>
                    </a:lnTo>
                    <a:lnTo>
                      <a:pt x="1709" y="750"/>
                    </a:lnTo>
                    <a:lnTo>
                      <a:pt x="1719" y="737"/>
                    </a:lnTo>
                    <a:lnTo>
                      <a:pt x="1731" y="725"/>
                    </a:lnTo>
                    <a:lnTo>
                      <a:pt x="1752" y="704"/>
                    </a:lnTo>
                    <a:lnTo>
                      <a:pt x="1759" y="696"/>
                    </a:lnTo>
                    <a:lnTo>
                      <a:pt x="1760" y="693"/>
                    </a:lnTo>
                    <a:lnTo>
                      <a:pt x="1761" y="690"/>
                    </a:lnTo>
                    <a:lnTo>
                      <a:pt x="1761" y="690"/>
                    </a:lnTo>
                    <a:lnTo>
                      <a:pt x="1760" y="687"/>
                    </a:lnTo>
                    <a:lnTo>
                      <a:pt x="1759" y="684"/>
                    </a:lnTo>
                    <a:lnTo>
                      <a:pt x="1754" y="678"/>
                    </a:lnTo>
                    <a:lnTo>
                      <a:pt x="1753" y="675"/>
                    </a:lnTo>
                    <a:lnTo>
                      <a:pt x="1753" y="672"/>
                    </a:lnTo>
                    <a:lnTo>
                      <a:pt x="1755" y="668"/>
                    </a:lnTo>
                    <a:lnTo>
                      <a:pt x="1759" y="662"/>
                    </a:lnTo>
                    <a:lnTo>
                      <a:pt x="1759" y="662"/>
                    </a:lnTo>
                    <a:lnTo>
                      <a:pt x="1770" y="651"/>
                    </a:lnTo>
                    <a:lnTo>
                      <a:pt x="1783" y="639"/>
                    </a:lnTo>
                    <a:lnTo>
                      <a:pt x="1788" y="634"/>
                    </a:lnTo>
                    <a:lnTo>
                      <a:pt x="1793" y="627"/>
                    </a:lnTo>
                    <a:lnTo>
                      <a:pt x="1796" y="620"/>
                    </a:lnTo>
                    <a:lnTo>
                      <a:pt x="1798" y="612"/>
                    </a:lnTo>
                    <a:lnTo>
                      <a:pt x="1798" y="612"/>
                    </a:lnTo>
                    <a:lnTo>
                      <a:pt x="1798" y="604"/>
                    </a:lnTo>
                    <a:lnTo>
                      <a:pt x="1798" y="596"/>
                    </a:lnTo>
                    <a:lnTo>
                      <a:pt x="1797" y="578"/>
                    </a:lnTo>
                    <a:lnTo>
                      <a:pt x="1797" y="568"/>
                    </a:lnTo>
                    <a:lnTo>
                      <a:pt x="1799" y="559"/>
                    </a:lnTo>
                    <a:lnTo>
                      <a:pt x="1802" y="547"/>
                    </a:lnTo>
                    <a:lnTo>
                      <a:pt x="1809" y="533"/>
                    </a:lnTo>
                    <a:lnTo>
                      <a:pt x="1809" y="533"/>
                    </a:lnTo>
                    <a:lnTo>
                      <a:pt x="1817" y="520"/>
                    </a:lnTo>
                    <a:lnTo>
                      <a:pt x="1825" y="509"/>
                    </a:lnTo>
                    <a:lnTo>
                      <a:pt x="1835" y="500"/>
                    </a:lnTo>
                    <a:lnTo>
                      <a:pt x="1845" y="490"/>
                    </a:lnTo>
                    <a:lnTo>
                      <a:pt x="1855" y="479"/>
                    </a:lnTo>
                    <a:lnTo>
                      <a:pt x="1865" y="467"/>
                    </a:lnTo>
                    <a:lnTo>
                      <a:pt x="1875" y="453"/>
                    </a:lnTo>
                    <a:lnTo>
                      <a:pt x="1885" y="435"/>
                    </a:lnTo>
                    <a:lnTo>
                      <a:pt x="1885" y="435"/>
                    </a:lnTo>
                    <a:lnTo>
                      <a:pt x="1893" y="419"/>
                    </a:lnTo>
                    <a:lnTo>
                      <a:pt x="1896" y="407"/>
                    </a:lnTo>
                    <a:lnTo>
                      <a:pt x="1896" y="399"/>
                    </a:lnTo>
                    <a:lnTo>
                      <a:pt x="1895" y="394"/>
                    </a:lnTo>
                    <a:lnTo>
                      <a:pt x="1892" y="389"/>
                    </a:lnTo>
                    <a:lnTo>
                      <a:pt x="1890" y="386"/>
                    </a:lnTo>
                    <a:lnTo>
                      <a:pt x="1889" y="382"/>
                    </a:lnTo>
                    <a:lnTo>
                      <a:pt x="1890" y="376"/>
                    </a:lnTo>
                    <a:lnTo>
                      <a:pt x="1890" y="376"/>
                    </a:lnTo>
                    <a:lnTo>
                      <a:pt x="1892" y="371"/>
                    </a:lnTo>
                    <a:lnTo>
                      <a:pt x="1895" y="369"/>
                    </a:lnTo>
                    <a:lnTo>
                      <a:pt x="1898" y="368"/>
                    </a:lnTo>
                    <a:lnTo>
                      <a:pt x="1902" y="368"/>
                    </a:lnTo>
                    <a:lnTo>
                      <a:pt x="1905" y="368"/>
                    </a:lnTo>
                    <a:lnTo>
                      <a:pt x="1908" y="368"/>
                    </a:lnTo>
                    <a:lnTo>
                      <a:pt x="1910" y="365"/>
                    </a:lnTo>
                    <a:lnTo>
                      <a:pt x="1911" y="361"/>
                    </a:lnTo>
                    <a:lnTo>
                      <a:pt x="1911" y="361"/>
                    </a:lnTo>
                    <a:lnTo>
                      <a:pt x="1910" y="356"/>
                    </a:lnTo>
                    <a:lnTo>
                      <a:pt x="1908" y="350"/>
                    </a:lnTo>
                    <a:lnTo>
                      <a:pt x="1901" y="339"/>
                    </a:lnTo>
                    <a:lnTo>
                      <a:pt x="1897" y="334"/>
                    </a:lnTo>
                    <a:lnTo>
                      <a:pt x="1895" y="328"/>
                    </a:lnTo>
                    <a:lnTo>
                      <a:pt x="1895" y="326"/>
                    </a:lnTo>
                    <a:lnTo>
                      <a:pt x="1895" y="324"/>
                    </a:lnTo>
                    <a:lnTo>
                      <a:pt x="1896" y="322"/>
                    </a:lnTo>
                    <a:lnTo>
                      <a:pt x="1898" y="320"/>
                    </a:lnTo>
                    <a:lnTo>
                      <a:pt x="1898" y="320"/>
                    </a:lnTo>
                    <a:lnTo>
                      <a:pt x="1904" y="316"/>
                    </a:lnTo>
                    <a:lnTo>
                      <a:pt x="1910" y="313"/>
                    </a:lnTo>
                    <a:lnTo>
                      <a:pt x="1923" y="307"/>
                    </a:lnTo>
                    <a:lnTo>
                      <a:pt x="1930" y="303"/>
                    </a:lnTo>
                    <a:lnTo>
                      <a:pt x="1935" y="299"/>
                    </a:lnTo>
                    <a:lnTo>
                      <a:pt x="1940" y="294"/>
                    </a:lnTo>
                    <a:lnTo>
                      <a:pt x="1942" y="287"/>
                    </a:lnTo>
                    <a:lnTo>
                      <a:pt x="1942" y="287"/>
                    </a:lnTo>
                    <a:lnTo>
                      <a:pt x="1943" y="278"/>
                    </a:lnTo>
                    <a:lnTo>
                      <a:pt x="1942" y="266"/>
                    </a:lnTo>
                    <a:lnTo>
                      <a:pt x="1938" y="240"/>
                    </a:lnTo>
                    <a:lnTo>
                      <a:pt x="1933" y="214"/>
                    </a:lnTo>
                    <a:lnTo>
                      <a:pt x="1931" y="203"/>
                    </a:lnTo>
                    <a:lnTo>
                      <a:pt x="1931" y="195"/>
                    </a:lnTo>
                    <a:lnTo>
                      <a:pt x="1931" y="195"/>
                    </a:lnTo>
                    <a:lnTo>
                      <a:pt x="1932" y="177"/>
                    </a:lnTo>
                    <a:lnTo>
                      <a:pt x="1935" y="146"/>
                    </a:lnTo>
                    <a:lnTo>
                      <a:pt x="1935" y="146"/>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109" name="Freeform 205"/>
              <p:cNvSpPr>
                <a:spLocks noEditPoints="1"/>
              </p:cNvSpPr>
              <p:nvPr/>
            </p:nvSpPr>
            <p:spPr bwMode="auto">
              <a:xfrm>
                <a:off x="2544" y="2466"/>
                <a:ext cx="219" cy="392"/>
              </a:xfrm>
              <a:custGeom>
                <a:avLst/>
                <a:gdLst/>
                <a:ahLst/>
                <a:cxnLst>
                  <a:cxn ang="0">
                    <a:pos x="530" y="20"/>
                  </a:cxn>
                  <a:cxn ang="0">
                    <a:pos x="1270" y="1570"/>
                  </a:cxn>
                  <a:cxn ang="0">
                    <a:pos x="1313" y="103"/>
                  </a:cxn>
                  <a:cxn ang="0">
                    <a:pos x="1287" y="64"/>
                  </a:cxn>
                  <a:cxn ang="0">
                    <a:pos x="530" y="20"/>
                  </a:cxn>
                  <a:cxn ang="0">
                    <a:pos x="520" y="38"/>
                  </a:cxn>
                  <a:cxn ang="0">
                    <a:pos x="528" y="53"/>
                  </a:cxn>
                  <a:cxn ang="0">
                    <a:pos x="486" y="100"/>
                  </a:cxn>
                  <a:cxn ang="0">
                    <a:pos x="460" y="136"/>
                  </a:cxn>
                  <a:cxn ang="0">
                    <a:pos x="462" y="172"/>
                  </a:cxn>
                  <a:cxn ang="0">
                    <a:pos x="462" y="190"/>
                  </a:cxn>
                  <a:cxn ang="0">
                    <a:pos x="407" y="286"/>
                  </a:cxn>
                  <a:cxn ang="0">
                    <a:pos x="361" y="370"/>
                  </a:cxn>
                  <a:cxn ang="0">
                    <a:pos x="247" y="520"/>
                  </a:cxn>
                  <a:cxn ang="0">
                    <a:pos x="212" y="600"/>
                  </a:cxn>
                  <a:cxn ang="0">
                    <a:pos x="203" y="671"/>
                  </a:cxn>
                  <a:cxn ang="0">
                    <a:pos x="213" y="717"/>
                  </a:cxn>
                  <a:cxn ang="0">
                    <a:pos x="254" y="786"/>
                  </a:cxn>
                  <a:cxn ang="0">
                    <a:pos x="251" y="809"/>
                  </a:cxn>
                  <a:cxn ang="0">
                    <a:pos x="229" y="845"/>
                  </a:cxn>
                  <a:cxn ang="0">
                    <a:pos x="238" y="864"/>
                  </a:cxn>
                  <a:cxn ang="0">
                    <a:pos x="262" y="890"/>
                  </a:cxn>
                  <a:cxn ang="0">
                    <a:pos x="253" y="913"/>
                  </a:cxn>
                  <a:cxn ang="0">
                    <a:pos x="201" y="996"/>
                  </a:cxn>
                  <a:cxn ang="0">
                    <a:pos x="207" y="1027"/>
                  </a:cxn>
                  <a:cxn ang="0">
                    <a:pos x="221" y="1039"/>
                  </a:cxn>
                  <a:cxn ang="0">
                    <a:pos x="228" y="1048"/>
                  </a:cxn>
                  <a:cxn ang="0">
                    <a:pos x="212" y="1096"/>
                  </a:cxn>
                  <a:cxn ang="0">
                    <a:pos x="212" y="1119"/>
                  </a:cxn>
                  <a:cxn ang="0">
                    <a:pos x="240" y="1208"/>
                  </a:cxn>
                  <a:cxn ang="0">
                    <a:pos x="235" y="1245"/>
                  </a:cxn>
                  <a:cxn ang="0">
                    <a:pos x="242" y="1272"/>
                  </a:cxn>
                  <a:cxn ang="0">
                    <a:pos x="271" y="1315"/>
                  </a:cxn>
                  <a:cxn ang="0">
                    <a:pos x="275" y="1359"/>
                  </a:cxn>
                  <a:cxn ang="0">
                    <a:pos x="268" y="1388"/>
                  </a:cxn>
                  <a:cxn ang="0">
                    <a:pos x="240" y="1448"/>
                  </a:cxn>
                  <a:cxn ang="0">
                    <a:pos x="191" y="1576"/>
                  </a:cxn>
                  <a:cxn ang="0">
                    <a:pos x="141" y="1647"/>
                  </a:cxn>
                  <a:cxn ang="0">
                    <a:pos x="121" y="1719"/>
                  </a:cxn>
                  <a:cxn ang="0">
                    <a:pos x="103" y="1754"/>
                  </a:cxn>
                  <a:cxn ang="0">
                    <a:pos x="68" y="1816"/>
                  </a:cxn>
                  <a:cxn ang="0">
                    <a:pos x="51" y="1887"/>
                  </a:cxn>
                  <a:cxn ang="0">
                    <a:pos x="33" y="1939"/>
                  </a:cxn>
                  <a:cxn ang="0">
                    <a:pos x="0" y="1984"/>
                  </a:cxn>
                  <a:cxn ang="0">
                    <a:pos x="2" y="2020"/>
                  </a:cxn>
                  <a:cxn ang="0">
                    <a:pos x="763" y="2012"/>
                  </a:cxn>
                  <a:cxn ang="0">
                    <a:pos x="765" y="2034"/>
                  </a:cxn>
                  <a:cxn ang="0">
                    <a:pos x="742" y="2099"/>
                  </a:cxn>
                  <a:cxn ang="0">
                    <a:pos x="741" y="2139"/>
                  </a:cxn>
                  <a:cxn ang="0">
                    <a:pos x="785" y="2213"/>
                  </a:cxn>
                  <a:cxn ang="0">
                    <a:pos x="791" y="2250"/>
                  </a:cxn>
                  <a:cxn ang="0">
                    <a:pos x="833" y="2290"/>
                  </a:cxn>
                  <a:cxn ang="0">
                    <a:pos x="865" y="2325"/>
                  </a:cxn>
                  <a:cxn ang="0">
                    <a:pos x="876" y="2352"/>
                  </a:cxn>
                  <a:cxn ang="0">
                    <a:pos x="918" y="2348"/>
                  </a:cxn>
                  <a:cxn ang="0">
                    <a:pos x="975" y="2305"/>
                  </a:cxn>
                  <a:cxn ang="0">
                    <a:pos x="1019" y="2285"/>
                  </a:cxn>
                  <a:cxn ang="0">
                    <a:pos x="1112" y="2297"/>
                  </a:cxn>
                  <a:cxn ang="0">
                    <a:pos x="1156" y="2286"/>
                  </a:cxn>
                  <a:cxn ang="0">
                    <a:pos x="1206" y="2262"/>
                  </a:cxn>
                  <a:cxn ang="0">
                    <a:pos x="1248" y="2264"/>
                  </a:cxn>
                  <a:cxn ang="0">
                    <a:pos x="1296" y="2289"/>
                  </a:cxn>
                  <a:cxn ang="0">
                    <a:pos x="1311" y="2272"/>
                  </a:cxn>
                </a:cxnLst>
                <a:rect l="0" t="0" r="r" b="b"/>
                <a:pathLst>
                  <a:path w="1315" h="2352">
                    <a:moveTo>
                      <a:pt x="552" y="0"/>
                    </a:moveTo>
                    <a:lnTo>
                      <a:pt x="552" y="0"/>
                    </a:lnTo>
                    <a:lnTo>
                      <a:pt x="541" y="10"/>
                    </a:lnTo>
                    <a:lnTo>
                      <a:pt x="530" y="20"/>
                    </a:lnTo>
                    <a:lnTo>
                      <a:pt x="530" y="20"/>
                    </a:lnTo>
                    <a:lnTo>
                      <a:pt x="541" y="10"/>
                    </a:lnTo>
                    <a:lnTo>
                      <a:pt x="552" y="0"/>
                    </a:lnTo>
                    <a:lnTo>
                      <a:pt x="552" y="0"/>
                    </a:lnTo>
                    <a:close/>
                    <a:moveTo>
                      <a:pt x="1292" y="1943"/>
                    </a:moveTo>
                    <a:lnTo>
                      <a:pt x="1270" y="1570"/>
                    </a:lnTo>
                    <a:lnTo>
                      <a:pt x="1278" y="1225"/>
                    </a:lnTo>
                    <a:lnTo>
                      <a:pt x="1289" y="694"/>
                    </a:lnTo>
                    <a:lnTo>
                      <a:pt x="1309" y="175"/>
                    </a:lnTo>
                    <a:lnTo>
                      <a:pt x="1313" y="103"/>
                    </a:lnTo>
                    <a:lnTo>
                      <a:pt x="1313" y="103"/>
                    </a:lnTo>
                    <a:lnTo>
                      <a:pt x="1309" y="98"/>
                    </a:lnTo>
                    <a:lnTo>
                      <a:pt x="1300" y="88"/>
                    </a:lnTo>
                    <a:lnTo>
                      <a:pt x="1291" y="76"/>
                    </a:lnTo>
                    <a:lnTo>
                      <a:pt x="1288" y="70"/>
                    </a:lnTo>
                    <a:lnTo>
                      <a:pt x="1287" y="64"/>
                    </a:lnTo>
                    <a:lnTo>
                      <a:pt x="1287" y="64"/>
                    </a:lnTo>
                    <a:lnTo>
                      <a:pt x="1286" y="49"/>
                    </a:lnTo>
                    <a:lnTo>
                      <a:pt x="1287" y="34"/>
                    </a:lnTo>
                    <a:lnTo>
                      <a:pt x="530" y="20"/>
                    </a:lnTo>
                    <a:lnTo>
                      <a:pt x="530" y="20"/>
                    </a:lnTo>
                    <a:lnTo>
                      <a:pt x="526" y="25"/>
                    </a:lnTo>
                    <a:lnTo>
                      <a:pt x="526" y="25"/>
                    </a:lnTo>
                    <a:lnTo>
                      <a:pt x="522" y="31"/>
                    </a:lnTo>
                    <a:lnTo>
                      <a:pt x="520" y="35"/>
                    </a:lnTo>
                    <a:lnTo>
                      <a:pt x="520" y="38"/>
                    </a:lnTo>
                    <a:lnTo>
                      <a:pt x="521" y="41"/>
                    </a:lnTo>
                    <a:lnTo>
                      <a:pt x="526" y="47"/>
                    </a:lnTo>
                    <a:lnTo>
                      <a:pt x="527" y="50"/>
                    </a:lnTo>
                    <a:lnTo>
                      <a:pt x="528" y="53"/>
                    </a:lnTo>
                    <a:lnTo>
                      <a:pt x="528" y="53"/>
                    </a:lnTo>
                    <a:lnTo>
                      <a:pt x="527" y="56"/>
                    </a:lnTo>
                    <a:lnTo>
                      <a:pt x="526" y="59"/>
                    </a:lnTo>
                    <a:lnTo>
                      <a:pt x="519" y="67"/>
                    </a:lnTo>
                    <a:lnTo>
                      <a:pt x="498" y="88"/>
                    </a:lnTo>
                    <a:lnTo>
                      <a:pt x="486" y="100"/>
                    </a:lnTo>
                    <a:lnTo>
                      <a:pt x="476" y="113"/>
                    </a:lnTo>
                    <a:lnTo>
                      <a:pt x="466" y="125"/>
                    </a:lnTo>
                    <a:lnTo>
                      <a:pt x="462" y="131"/>
                    </a:lnTo>
                    <a:lnTo>
                      <a:pt x="460" y="136"/>
                    </a:lnTo>
                    <a:lnTo>
                      <a:pt x="460" y="136"/>
                    </a:lnTo>
                    <a:lnTo>
                      <a:pt x="457" y="146"/>
                    </a:lnTo>
                    <a:lnTo>
                      <a:pt x="456" y="154"/>
                    </a:lnTo>
                    <a:lnTo>
                      <a:pt x="457" y="159"/>
                    </a:lnTo>
                    <a:lnTo>
                      <a:pt x="458" y="165"/>
                    </a:lnTo>
                    <a:lnTo>
                      <a:pt x="462" y="172"/>
                    </a:lnTo>
                    <a:lnTo>
                      <a:pt x="464" y="177"/>
                    </a:lnTo>
                    <a:lnTo>
                      <a:pt x="465" y="182"/>
                    </a:lnTo>
                    <a:lnTo>
                      <a:pt x="465" y="182"/>
                    </a:lnTo>
                    <a:lnTo>
                      <a:pt x="464" y="185"/>
                    </a:lnTo>
                    <a:lnTo>
                      <a:pt x="462" y="190"/>
                    </a:lnTo>
                    <a:lnTo>
                      <a:pt x="458" y="199"/>
                    </a:lnTo>
                    <a:lnTo>
                      <a:pt x="441" y="226"/>
                    </a:lnTo>
                    <a:lnTo>
                      <a:pt x="430" y="243"/>
                    </a:lnTo>
                    <a:lnTo>
                      <a:pt x="419" y="264"/>
                    </a:lnTo>
                    <a:lnTo>
                      <a:pt x="407" y="286"/>
                    </a:lnTo>
                    <a:lnTo>
                      <a:pt x="395" y="311"/>
                    </a:lnTo>
                    <a:lnTo>
                      <a:pt x="395" y="311"/>
                    </a:lnTo>
                    <a:lnTo>
                      <a:pt x="388" y="324"/>
                    </a:lnTo>
                    <a:lnTo>
                      <a:pt x="380" y="339"/>
                    </a:lnTo>
                    <a:lnTo>
                      <a:pt x="361" y="370"/>
                    </a:lnTo>
                    <a:lnTo>
                      <a:pt x="338" y="401"/>
                    </a:lnTo>
                    <a:lnTo>
                      <a:pt x="314" y="432"/>
                    </a:lnTo>
                    <a:lnTo>
                      <a:pt x="271" y="486"/>
                    </a:lnTo>
                    <a:lnTo>
                      <a:pt x="255" y="507"/>
                    </a:lnTo>
                    <a:lnTo>
                      <a:pt x="247" y="520"/>
                    </a:lnTo>
                    <a:lnTo>
                      <a:pt x="247" y="520"/>
                    </a:lnTo>
                    <a:lnTo>
                      <a:pt x="233" y="545"/>
                    </a:lnTo>
                    <a:lnTo>
                      <a:pt x="226" y="561"/>
                    </a:lnTo>
                    <a:lnTo>
                      <a:pt x="218" y="579"/>
                    </a:lnTo>
                    <a:lnTo>
                      <a:pt x="212" y="600"/>
                    </a:lnTo>
                    <a:lnTo>
                      <a:pt x="206" y="622"/>
                    </a:lnTo>
                    <a:lnTo>
                      <a:pt x="204" y="634"/>
                    </a:lnTo>
                    <a:lnTo>
                      <a:pt x="203" y="646"/>
                    </a:lnTo>
                    <a:lnTo>
                      <a:pt x="203" y="658"/>
                    </a:lnTo>
                    <a:lnTo>
                      <a:pt x="203" y="671"/>
                    </a:lnTo>
                    <a:lnTo>
                      <a:pt x="203" y="671"/>
                    </a:lnTo>
                    <a:lnTo>
                      <a:pt x="204" y="684"/>
                    </a:lnTo>
                    <a:lnTo>
                      <a:pt x="206" y="695"/>
                    </a:lnTo>
                    <a:lnTo>
                      <a:pt x="209" y="707"/>
                    </a:lnTo>
                    <a:lnTo>
                      <a:pt x="213" y="717"/>
                    </a:lnTo>
                    <a:lnTo>
                      <a:pt x="217" y="726"/>
                    </a:lnTo>
                    <a:lnTo>
                      <a:pt x="221" y="735"/>
                    </a:lnTo>
                    <a:lnTo>
                      <a:pt x="231" y="751"/>
                    </a:lnTo>
                    <a:lnTo>
                      <a:pt x="249" y="776"/>
                    </a:lnTo>
                    <a:lnTo>
                      <a:pt x="254" y="786"/>
                    </a:lnTo>
                    <a:lnTo>
                      <a:pt x="255" y="791"/>
                    </a:lnTo>
                    <a:lnTo>
                      <a:pt x="255" y="795"/>
                    </a:lnTo>
                    <a:lnTo>
                      <a:pt x="255" y="795"/>
                    </a:lnTo>
                    <a:lnTo>
                      <a:pt x="253" y="803"/>
                    </a:lnTo>
                    <a:lnTo>
                      <a:pt x="251" y="809"/>
                    </a:lnTo>
                    <a:lnTo>
                      <a:pt x="247" y="816"/>
                    </a:lnTo>
                    <a:lnTo>
                      <a:pt x="243" y="822"/>
                    </a:lnTo>
                    <a:lnTo>
                      <a:pt x="235" y="833"/>
                    </a:lnTo>
                    <a:lnTo>
                      <a:pt x="231" y="839"/>
                    </a:lnTo>
                    <a:lnTo>
                      <a:pt x="229" y="845"/>
                    </a:lnTo>
                    <a:lnTo>
                      <a:pt x="229" y="845"/>
                    </a:lnTo>
                    <a:lnTo>
                      <a:pt x="229" y="848"/>
                    </a:lnTo>
                    <a:lnTo>
                      <a:pt x="229" y="852"/>
                    </a:lnTo>
                    <a:lnTo>
                      <a:pt x="232" y="858"/>
                    </a:lnTo>
                    <a:lnTo>
                      <a:pt x="238" y="864"/>
                    </a:lnTo>
                    <a:lnTo>
                      <a:pt x="243" y="870"/>
                    </a:lnTo>
                    <a:lnTo>
                      <a:pt x="250" y="876"/>
                    </a:lnTo>
                    <a:lnTo>
                      <a:pt x="256" y="882"/>
                    </a:lnTo>
                    <a:lnTo>
                      <a:pt x="260" y="888"/>
                    </a:lnTo>
                    <a:lnTo>
                      <a:pt x="262" y="890"/>
                    </a:lnTo>
                    <a:lnTo>
                      <a:pt x="262" y="893"/>
                    </a:lnTo>
                    <a:lnTo>
                      <a:pt x="262" y="893"/>
                    </a:lnTo>
                    <a:lnTo>
                      <a:pt x="261" y="896"/>
                    </a:lnTo>
                    <a:lnTo>
                      <a:pt x="260" y="901"/>
                    </a:lnTo>
                    <a:lnTo>
                      <a:pt x="253" y="913"/>
                    </a:lnTo>
                    <a:lnTo>
                      <a:pt x="235" y="942"/>
                    </a:lnTo>
                    <a:lnTo>
                      <a:pt x="214" y="973"/>
                    </a:lnTo>
                    <a:lnTo>
                      <a:pt x="206" y="986"/>
                    </a:lnTo>
                    <a:lnTo>
                      <a:pt x="201" y="996"/>
                    </a:lnTo>
                    <a:lnTo>
                      <a:pt x="201" y="996"/>
                    </a:lnTo>
                    <a:lnTo>
                      <a:pt x="200" y="1000"/>
                    </a:lnTo>
                    <a:lnTo>
                      <a:pt x="199" y="1004"/>
                    </a:lnTo>
                    <a:lnTo>
                      <a:pt x="200" y="1012"/>
                    </a:lnTo>
                    <a:lnTo>
                      <a:pt x="203" y="1020"/>
                    </a:lnTo>
                    <a:lnTo>
                      <a:pt x="207" y="1027"/>
                    </a:lnTo>
                    <a:lnTo>
                      <a:pt x="212" y="1033"/>
                    </a:lnTo>
                    <a:lnTo>
                      <a:pt x="216" y="1037"/>
                    </a:lnTo>
                    <a:lnTo>
                      <a:pt x="220" y="1041"/>
                    </a:lnTo>
                    <a:lnTo>
                      <a:pt x="220" y="1041"/>
                    </a:lnTo>
                    <a:lnTo>
                      <a:pt x="221" y="1039"/>
                    </a:lnTo>
                    <a:lnTo>
                      <a:pt x="226" y="1036"/>
                    </a:lnTo>
                    <a:lnTo>
                      <a:pt x="227" y="1036"/>
                    </a:lnTo>
                    <a:lnTo>
                      <a:pt x="228" y="1037"/>
                    </a:lnTo>
                    <a:lnTo>
                      <a:pt x="228" y="1041"/>
                    </a:lnTo>
                    <a:lnTo>
                      <a:pt x="228" y="1048"/>
                    </a:lnTo>
                    <a:lnTo>
                      <a:pt x="228" y="1048"/>
                    </a:lnTo>
                    <a:lnTo>
                      <a:pt x="225" y="1057"/>
                    </a:lnTo>
                    <a:lnTo>
                      <a:pt x="221" y="1067"/>
                    </a:lnTo>
                    <a:lnTo>
                      <a:pt x="215" y="1086"/>
                    </a:lnTo>
                    <a:lnTo>
                      <a:pt x="212" y="1096"/>
                    </a:lnTo>
                    <a:lnTo>
                      <a:pt x="209" y="1105"/>
                    </a:lnTo>
                    <a:lnTo>
                      <a:pt x="209" y="1112"/>
                    </a:lnTo>
                    <a:lnTo>
                      <a:pt x="211" y="1116"/>
                    </a:lnTo>
                    <a:lnTo>
                      <a:pt x="212" y="1119"/>
                    </a:lnTo>
                    <a:lnTo>
                      <a:pt x="212" y="1119"/>
                    </a:lnTo>
                    <a:lnTo>
                      <a:pt x="220" y="1139"/>
                    </a:lnTo>
                    <a:lnTo>
                      <a:pt x="230" y="1168"/>
                    </a:lnTo>
                    <a:lnTo>
                      <a:pt x="235" y="1183"/>
                    </a:lnTo>
                    <a:lnTo>
                      <a:pt x="239" y="1197"/>
                    </a:lnTo>
                    <a:lnTo>
                      <a:pt x="240" y="1208"/>
                    </a:lnTo>
                    <a:lnTo>
                      <a:pt x="241" y="1217"/>
                    </a:lnTo>
                    <a:lnTo>
                      <a:pt x="241" y="1217"/>
                    </a:lnTo>
                    <a:lnTo>
                      <a:pt x="238" y="1228"/>
                    </a:lnTo>
                    <a:lnTo>
                      <a:pt x="235" y="1240"/>
                    </a:lnTo>
                    <a:lnTo>
                      <a:pt x="235" y="1245"/>
                    </a:lnTo>
                    <a:lnTo>
                      <a:pt x="235" y="1252"/>
                    </a:lnTo>
                    <a:lnTo>
                      <a:pt x="236" y="1257"/>
                    </a:lnTo>
                    <a:lnTo>
                      <a:pt x="238" y="1265"/>
                    </a:lnTo>
                    <a:lnTo>
                      <a:pt x="238" y="1265"/>
                    </a:lnTo>
                    <a:lnTo>
                      <a:pt x="242" y="1272"/>
                    </a:lnTo>
                    <a:lnTo>
                      <a:pt x="247" y="1279"/>
                    </a:lnTo>
                    <a:lnTo>
                      <a:pt x="259" y="1292"/>
                    </a:lnTo>
                    <a:lnTo>
                      <a:pt x="264" y="1300"/>
                    </a:lnTo>
                    <a:lnTo>
                      <a:pt x="267" y="1308"/>
                    </a:lnTo>
                    <a:lnTo>
                      <a:pt x="271" y="1315"/>
                    </a:lnTo>
                    <a:lnTo>
                      <a:pt x="272" y="1323"/>
                    </a:lnTo>
                    <a:lnTo>
                      <a:pt x="272" y="1323"/>
                    </a:lnTo>
                    <a:lnTo>
                      <a:pt x="272" y="1332"/>
                    </a:lnTo>
                    <a:lnTo>
                      <a:pt x="272" y="1340"/>
                    </a:lnTo>
                    <a:lnTo>
                      <a:pt x="275" y="1359"/>
                    </a:lnTo>
                    <a:lnTo>
                      <a:pt x="275" y="1366"/>
                    </a:lnTo>
                    <a:lnTo>
                      <a:pt x="275" y="1375"/>
                    </a:lnTo>
                    <a:lnTo>
                      <a:pt x="273" y="1382"/>
                    </a:lnTo>
                    <a:lnTo>
                      <a:pt x="271" y="1385"/>
                    </a:lnTo>
                    <a:lnTo>
                      <a:pt x="268" y="1388"/>
                    </a:lnTo>
                    <a:lnTo>
                      <a:pt x="268" y="1388"/>
                    </a:lnTo>
                    <a:lnTo>
                      <a:pt x="265" y="1393"/>
                    </a:lnTo>
                    <a:lnTo>
                      <a:pt x="261" y="1399"/>
                    </a:lnTo>
                    <a:lnTo>
                      <a:pt x="252" y="1421"/>
                    </a:lnTo>
                    <a:lnTo>
                      <a:pt x="240" y="1448"/>
                    </a:lnTo>
                    <a:lnTo>
                      <a:pt x="229" y="1480"/>
                    </a:lnTo>
                    <a:lnTo>
                      <a:pt x="206" y="1540"/>
                    </a:lnTo>
                    <a:lnTo>
                      <a:pt x="197" y="1563"/>
                    </a:lnTo>
                    <a:lnTo>
                      <a:pt x="191" y="1576"/>
                    </a:lnTo>
                    <a:lnTo>
                      <a:pt x="191" y="1576"/>
                    </a:lnTo>
                    <a:lnTo>
                      <a:pt x="185" y="1585"/>
                    </a:lnTo>
                    <a:lnTo>
                      <a:pt x="179" y="1594"/>
                    </a:lnTo>
                    <a:lnTo>
                      <a:pt x="161" y="1616"/>
                    </a:lnTo>
                    <a:lnTo>
                      <a:pt x="146" y="1638"/>
                    </a:lnTo>
                    <a:lnTo>
                      <a:pt x="141" y="1647"/>
                    </a:lnTo>
                    <a:lnTo>
                      <a:pt x="137" y="1654"/>
                    </a:lnTo>
                    <a:lnTo>
                      <a:pt x="137" y="1654"/>
                    </a:lnTo>
                    <a:lnTo>
                      <a:pt x="133" y="1675"/>
                    </a:lnTo>
                    <a:lnTo>
                      <a:pt x="125" y="1703"/>
                    </a:lnTo>
                    <a:lnTo>
                      <a:pt x="121" y="1719"/>
                    </a:lnTo>
                    <a:lnTo>
                      <a:pt x="116" y="1732"/>
                    </a:lnTo>
                    <a:lnTo>
                      <a:pt x="109" y="1744"/>
                    </a:lnTo>
                    <a:lnTo>
                      <a:pt x="106" y="1749"/>
                    </a:lnTo>
                    <a:lnTo>
                      <a:pt x="103" y="1754"/>
                    </a:lnTo>
                    <a:lnTo>
                      <a:pt x="103" y="1754"/>
                    </a:lnTo>
                    <a:lnTo>
                      <a:pt x="95" y="1762"/>
                    </a:lnTo>
                    <a:lnTo>
                      <a:pt x="87" y="1773"/>
                    </a:lnTo>
                    <a:lnTo>
                      <a:pt x="81" y="1786"/>
                    </a:lnTo>
                    <a:lnTo>
                      <a:pt x="74" y="1802"/>
                    </a:lnTo>
                    <a:lnTo>
                      <a:pt x="68" y="1816"/>
                    </a:lnTo>
                    <a:lnTo>
                      <a:pt x="63" y="1830"/>
                    </a:lnTo>
                    <a:lnTo>
                      <a:pt x="60" y="1843"/>
                    </a:lnTo>
                    <a:lnTo>
                      <a:pt x="58" y="1854"/>
                    </a:lnTo>
                    <a:lnTo>
                      <a:pt x="58" y="1854"/>
                    </a:lnTo>
                    <a:lnTo>
                      <a:pt x="51" y="1887"/>
                    </a:lnTo>
                    <a:lnTo>
                      <a:pt x="48" y="1903"/>
                    </a:lnTo>
                    <a:lnTo>
                      <a:pt x="43" y="1920"/>
                    </a:lnTo>
                    <a:lnTo>
                      <a:pt x="43" y="1920"/>
                    </a:lnTo>
                    <a:lnTo>
                      <a:pt x="39" y="1930"/>
                    </a:lnTo>
                    <a:lnTo>
                      <a:pt x="33" y="1939"/>
                    </a:lnTo>
                    <a:lnTo>
                      <a:pt x="17" y="1956"/>
                    </a:lnTo>
                    <a:lnTo>
                      <a:pt x="11" y="1965"/>
                    </a:lnTo>
                    <a:lnTo>
                      <a:pt x="5" y="1973"/>
                    </a:lnTo>
                    <a:lnTo>
                      <a:pt x="1" y="1980"/>
                    </a:lnTo>
                    <a:lnTo>
                      <a:pt x="0" y="1984"/>
                    </a:lnTo>
                    <a:lnTo>
                      <a:pt x="1" y="1987"/>
                    </a:lnTo>
                    <a:lnTo>
                      <a:pt x="1" y="1987"/>
                    </a:lnTo>
                    <a:lnTo>
                      <a:pt x="2" y="2000"/>
                    </a:lnTo>
                    <a:lnTo>
                      <a:pt x="2" y="2010"/>
                    </a:lnTo>
                    <a:lnTo>
                      <a:pt x="2" y="2020"/>
                    </a:lnTo>
                    <a:lnTo>
                      <a:pt x="751" y="1986"/>
                    </a:lnTo>
                    <a:lnTo>
                      <a:pt x="751" y="1986"/>
                    </a:lnTo>
                    <a:lnTo>
                      <a:pt x="755" y="1991"/>
                    </a:lnTo>
                    <a:lnTo>
                      <a:pt x="761" y="2004"/>
                    </a:lnTo>
                    <a:lnTo>
                      <a:pt x="763" y="2012"/>
                    </a:lnTo>
                    <a:lnTo>
                      <a:pt x="766" y="2020"/>
                    </a:lnTo>
                    <a:lnTo>
                      <a:pt x="766" y="2027"/>
                    </a:lnTo>
                    <a:lnTo>
                      <a:pt x="766" y="2031"/>
                    </a:lnTo>
                    <a:lnTo>
                      <a:pt x="765" y="2034"/>
                    </a:lnTo>
                    <a:lnTo>
                      <a:pt x="765" y="2034"/>
                    </a:lnTo>
                    <a:lnTo>
                      <a:pt x="760" y="2043"/>
                    </a:lnTo>
                    <a:lnTo>
                      <a:pt x="756" y="2054"/>
                    </a:lnTo>
                    <a:lnTo>
                      <a:pt x="750" y="2068"/>
                    </a:lnTo>
                    <a:lnTo>
                      <a:pt x="746" y="2084"/>
                    </a:lnTo>
                    <a:lnTo>
                      <a:pt x="742" y="2099"/>
                    </a:lnTo>
                    <a:lnTo>
                      <a:pt x="739" y="2115"/>
                    </a:lnTo>
                    <a:lnTo>
                      <a:pt x="739" y="2128"/>
                    </a:lnTo>
                    <a:lnTo>
                      <a:pt x="739" y="2134"/>
                    </a:lnTo>
                    <a:lnTo>
                      <a:pt x="741" y="2139"/>
                    </a:lnTo>
                    <a:lnTo>
                      <a:pt x="741" y="2139"/>
                    </a:lnTo>
                    <a:lnTo>
                      <a:pt x="748" y="2155"/>
                    </a:lnTo>
                    <a:lnTo>
                      <a:pt x="758" y="2171"/>
                    </a:lnTo>
                    <a:lnTo>
                      <a:pt x="780" y="2204"/>
                    </a:lnTo>
                    <a:lnTo>
                      <a:pt x="780" y="2204"/>
                    </a:lnTo>
                    <a:lnTo>
                      <a:pt x="785" y="2213"/>
                    </a:lnTo>
                    <a:lnTo>
                      <a:pt x="787" y="2221"/>
                    </a:lnTo>
                    <a:lnTo>
                      <a:pt x="789" y="2229"/>
                    </a:lnTo>
                    <a:lnTo>
                      <a:pt x="790" y="2237"/>
                    </a:lnTo>
                    <a:lnTo>
                      <a:pt x="790" y="2243"/>
                    </a:lnTo>
                    <a:lnTo>
                      <a:pt x="791" y="2250"/>
                    </a:lnTo>
                    <a:lnTo>
                      <a:pt x="792" y="2255"/>
                    </a:lnTo>
                    <a:lnTo>
                      <a:pt x="796" y="2261"/>
                    </a:lnTo>
                    <a:lnTo>
                      <a:pt x="796" y="2261"/>
                    </a:lnTo>
                    <a:lnTo>
                      <a:pt x="811" y="2274"/>
                    </a:lnTo>
                    <a:lnTo>
                      <a:pt x="833" y="2290"/>
                    </a:lnTo>
                    <a:lnTo>
                      <a:pt x="844" y="2300"/>
                    </a:lnTo>
                    <a:lnTo>
                      <a:pt x="853" y="2309"/>
                    </a:lnTo>
                    <a:lnTo>
                      <a:pt x="861" y="2317"/>
                    </a:lnTo>
                    <a:lnTo>
                      <a:pt x="863" y="2321"/>
                    </a:lnTo>
                    <a:lnTo>
                      <a:pt x="865" y="2325"/>
                    </a:lnTo>
                    <a:lnTo>
                      <a:pt x="865" y="2325"/>
                    </a:lnTo>
                    <a:lnTo>
                      <a:pt x="870" y="2340"/>
                    </a:lnTo>
                    <a:lnTo>
                      <a:pt x="873" y="2346"/>
                    </a:lnTo>
                    <a:lnTo>
                      <a:pt x="874" y="2351"/>
                    </a:lnTo>
                    <a:lnTo>
                      <a:pt x="876" y="2352"/>
                    </a:lnTo>
                    <a:lnTo>
                      <a:pt x="876" y="2352"/>
                    </a:lnTo>
                    <a:lnTo>
                      <a:pt x="882" y="2352"/>
                    </a:lnTo>
                    <a:lnTo>
                      <a:pt x="899" y="2352"/>
                    </a:lnTo>
                    <a:lnTo>
                      <a:pt x="909" y="2351"/>
                    </a:lnTo>
                    <a:lnTo>
                      <a:pt x="918" y="2348"/>
                    </a:lnTo>
                    <a:lnTo>
                      <a:pt x="928" y="2344"/>
                    </a:lnTo>
                    <a:lnTo>
                      <a:pt x="937" y="2338"/>
                    </a:lnTo>
                    <a:lnTo>
                      <a:pt x="937" y="2338"/>
                    </a:lnTo>
                    <a:lnTo>
                      <a:pt x="955" y="2323"/>
                    </a:lnTo>
                    <a:lnTo>
                      <a:pt x="975" y="2305"/>
                    </a:lnTo>
                    <a:lnTo>
                      <a:pt x="995" y="2292"/>
                    </a:lnTo>
                    <a:lnTo>
                      <a:pt x="1002" y="2288"/>
                    </a:lnTo>
                    <a:lnTo>
                      <a:pt x="1008" y="2286"/>
                    </a:lnTo>
                    <a:lnTo>
                      <a:pt x="1008" y="2286"/>
                    </a:lnTo>
                    <a:lnTo>
                      <a:pt x="1019" y="2285"/>
                    </a:lnTo>
                    <a:lnTo>
                      <a:pt x="1034" y="2286"/>
                    </a:lnTo>
                    <a:lnTo>
                      <a:pt x="1056" y="2288"/>
                    </a:lnTo>
                    <a:lnTo>
                      <a:pt x="1085" y="2292"/>
                    </a:lnTo>
                    <a:lnTo>
                      <a:pt x="1085" y="2292"/>
                    </a:lnTo>
                    <a:lnTo>
                      <a:pt x="1112" y="2297"/>
                    </a:lnTo>
                    <a:lnTo>
                      <a:pt x="1122" y="2298"/>
                    </a:lnTo>
                    <a:lnTo>
                      <a:pt x="1130" y="2298"/>
                    </a:lnTo>
                    <a:lnTo>
                      <a:pt x="1136" y="2296"/>
                    </a:lnTo>
                    <a:lnTo>
                      <a:pt x="1143" y="2293"/>
                    </a:lnTo>
                    <a:lnTo>
                      <a:pt x="1156" y="2286"/>
                    </a:lnTo>
                    <a:lnTo>
                      <a:pt x="1156" y="2286"/>
                    </a:lnTo>
                    <a:lnTo>
                      <a:pt x="1174" y="2275"/>
                    </a:lnTo>
                    <a:lnTo>
                      <a:pt x="1184" y="2271"/>
                    </a:lnTo>
                    <a:lnTo>
                      <a:pt x="1195" y="2265"/>
                    </a:lnTo>
                    <a:lnTo>
                      <a:pt x="1206" y="2262"/>
                    </a:lnTo>
                    <a:lnTo>
                      <a:pt x="1217" y="2260"/>
                    </a:lnTo>
                    <a:lnTo>
                      <a:pt x="1228" y="2260"/>
                    </a:lnTo>
                    <a:lnTo>
                      <a:pt x="1238" y="2261"/>
                    </a:lnTo>
                    <a:lnTo>
                      <a:pt x="1238" y="2261"/>
                    </a:lnTo>
                    <a:lnTo>
                      <a:pt x="1248" y="2264"/>
                    </a:lnTo>
                    <a:lnTo>
                      <a:pt x="1258" y="2269"/>
                    </a:lnTo>
                    <a:lnTo>
                      <a:pt x="1275" y="2280"/>
                    </a:lnTo>
                    <a:lnTo>
                      <a:pt x="1284" y="2285"/>
                    </a:lnTo>
                    <a:lnTo>
                      <a:pt x="1290" y="2288"/>
                    </a:lnTo>
                    <a:lnTo>
                      <a:pt x="1296" y="2289"/>
                    </a:lnTo>
                    <a:lnTo>
                      <a:pt x="1298" y="2288"/>
                    </a:lnTo>
                    <a:lnTo>
                      <a:pt x="1300" y="2287"/>
                    </a:lnTo>
                    <a:lnTo>
                      <a:pt x="1300" y="2287"/>
                    </a:lnTo>
                    <a:lnTo>
                      <a:pt x="1306" y="2279"/>
                    </a:lnTo>
                    <a:lnTo>
                      <a:pt x="1311" y="2272"/>
                    </a:lnTo>
                    <a:lnTo>
                      <a:pt x="1315" y="2263"/>
                    </a:lnTo>
                    <a:lnTo>
                      <a:pt x="1292" y="1943"/>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sp>
            <p:nvSpPr>
              <p:cNvPr id="380110" name="Freeform 206"/>
              <p:cNvSpPr>
                <a:spLocks/>
              </p:cNvSpPr>
              <p:nvPr/>
            </p:nvSpPr>
            <p:spPr bwMode="auto">
              <a:xfrm>
                <a:off x="2632" y="2307"/>
                <a:ext cx="546" cy="165"/>
              </a:xfrm>
              <a:custGeom>
                <a:avLst/>
                <a:gdLst/>
                <a:ahLst/>
                <a:cxnLst>
                  <a:cxn ang="0">
                    <a:pos x="3089" y="20"/>
                  </a:cxn>
                  <a:cxn ang="0">
                    <a:pos x="2446" y="79"/>
                  </a:cxn>
                  <a:cxn ang="0">
                    <a:pos x="211" y="309"/>
                  </a:cxn>
                  <a:cxn ang="0">
                    <a:pos x="209" y="304"/>
                  </a:cxn>
                  <a:cxn ang="0">
                    <a:pos x="195" y="404"/>
                  </a:cxn>
                  <a:cxn ang="0">
                    <a:pos x="195" y="429"/>
                  </a:cxn>
                  <a:cxn ang="0">
                    <a:pos x="180" y="456"/>
                  </a:cxn>
                  <a:cxn ang="0">
                    <a:pos x="168" y="513"/>
                  </a:cxn>
                  <a:cxn ang="0">
                    <a:pos x="175" y="558"/>
                  </a:cxn>
                  <a:cxn ang="0">
                    <a:pos x="179" y="605"/>
                  </a:cxn>
                  <a:cxn ang="0">
                    <a:pos x="160" y="625"/>
                  </a:cxn>
                  <a:cxn ang="0">
                    <a:pos x="135" y="638"/>
                  </a:cxn>
                  <a:cxn ang="0">
                    <a:pos x="132" y="646"/>
                  </a:cxn>
                  <a:cxn ang="0">
                    <a:pos x="147" y="674"/>
                  </a:cxn>
                  <a:cxn ang="0">
                    <a:pos x="145" y="686"/>
                  </a:cxn>
                  <a:cxn ang="0">
                    <a:pos x="132" y="687"/>
                  </a:cxn>
                  <a:cxn ang="0">
                    <a:pos x="126" y="700"/>
                  </a:cxn>
                  <a:cxn ang="0">
                    <a:pos x="133" y="717"/>
                  </a:cxn>
                  <a:cxn ang="0">
                    <a:pos x="122" y="753"/>
                  </a:cxn>
                  <a:cxn ang="0">
                    <a:pos x="82" y="808"/>
                  </a:cxn>
                  <a:cxn ang="0">
                    <a:pos x="46" y="851"/>
                  </a:cxn>
                  <a:cxn ang="0">
                    <a:pos x="34" y="886"/>
                  </a:cxn>
                  <a:cxn ang="0">
                    <a:pos x="35" y="930"/>
                  </a:cxn>
                  <a:cxn ang="0">
                    <a:pos x="26" y="950"/>
                  </a:cxn>
                  <a:cxn ang="0">
                    <a:pos x="761" y="989"/>
                  </a:cxn>
                  <a:cxn ang="0">
                    <a:pos x="2178" y="878"/>
                  </a:cxn>
                  <a:cxn ang="0">
                    <a:pos x="2199" y="841"/>
                  </a:cxn>
                  <a:cxn ang="0">
                    <a:pos x="2215" y="832"/>
                  </a:cxn>
                  <a:cxn ang="0">
                    <a:pos x="2247" y="801"/>
                  </a:cxn>
                  <a:cxn ang="0">
                    <a:pos x="2289" y="777"/>
                  </a:cxn>
                  <a:cxn ang="0">
                    <a:pos x="2323" y="766"/>
                  </a:cxn>
                  <a:cxn ang="0">
                    <a:pos x="2360" y="726"/>
                  </a:cxn>
                  <a:cxn ang="0">
                    <a:pos x="2389" y="709"/>
                  </a:cxn>
                  <a:cxn ang="0">
                    <a:pos x="2531" y="657"/>
                  </a:cxn>
                  <a:cxn ang="0">
                    <a:pos x="2576" y="633"/>
                  </a:cxn>
                  <a:cxn ang="0">
                    <a:pos x="2720" y="509"/>
                  </a:cxn>
                  <a:cxn ang="0">
                    <a:pos x="2770" y="457"/>
                  </a:cxn>
                  <a:cxn ang="0">
                    <a:pos x="2808" y="429"/>
                  </a:cxn>
                  <a:cxn ang="0">
                    <a:pos x="2879" y="404"/>
                  </a:cxn>
                  <a:cxn ang="0">
                    <a:pos x="2886" y="392"/>
                  </a:cxn>
                  <a:cxn ang="0">
                    <a:pos x="2896" y="374"/>
                  </a:cxn>
                  <a:cxn ang="0">
                    <a:pos x="2947" y="339"/>
                  </a:cxn>
                  <a:cxn ang="0">
                    <a:pos x="3062" y="261"/>
                  </a:cxn>
                  <a:cxn ang="0">
                    <a:pos x="3076" y="244"/>
                  </a:cxn>
                  <a:cxn ang="0">
                    <a:pos x="3086" y="208"/>
                  </a:cxn>
                  <a:cxn ang="0">
                    <a:pos x="3095" y="194"/>
                  </a:cxn>
                  <a:cxn ang="0">
                    <a:pos x="3172" y="144"/>
                  </a:cxn>
                  <a:cxn ang="0">
                    <a:pos x="3197" y="121"/>
                  </a:cxn>
                  <a:cxn ang="0">
                    <a:pos x="3267" y="12"/>
                  </a:cxn>
                  <a:cxn ang="0">
                    <a:pos x="3268" y="1"/>
                  </a:cxn>
                </a:cxnLst>
                <a:rect l="0" t="0" r="r" b="b"/>
                <a:pathLst>
                  <a:path w="3275" h="989">
                    <a:moveTo>
                      <a:pt x="3268" y="1"/>
                    </a:moveTo>
                    <a:lnTo>
                      <a:pt x="3268" y="1"/>
                    </a:lnTo>
                    <a:lnTo>
                      <a:pt x="3198" y="8"/>
                    </a:lnTo>
                    <a:lnTo>
                      <a:pt x="3089" y="20"/>
                    </a:lnTo>
                    <a:lnTo>
                      <a:pt x="2812" y="48"/>
                    </a:lnTo>
                    <a:lnTo>
                      <a:pt x="2445" y="84"/>
                    </a:lnTo>
                    <a:lnTo>
                      <a:pt x="2451" y="68"/>
                    </a:lnTo>
                    <a:lnTo>
                      <a:pt x="2446" y="79"/>
                    </a:lnTo>
                    <a:lnTo>
                      <a:pt x="1700" y="144"/>
                    </a:lnTo>
                    <a:lnTo>
                      <a:pt x="711" y="213"/>
                    </a:lnTo>
                    <a:lnTo>
                      <a:pt x="752" y="271"/>
                    </a:lnTo>
                    <a:lnTo>
                      <a:pt x="211" y="309"/>
                    </a:lnTo>
                    <a:lnTo>
                      <a:pt x="209" y="307"/>
                    </a:lnTo>
                    <a:lnTo>
                      <a:pt x="209" y="307"/>
                    </a:lnTo>
                    <a:lnTo>
                      <a:pt x="209" y="304"/>
                    </a:lnTo>
                    <a:lnTo>
                      <a:pt x="209" y="304"/>
                    </a:lnTo>
                    <a:lnTo>
                      <a:pt x="204" y="335"/>
                    </a:lnTo>
                    <a:lnTo>
                      <a:pt x="199" y="365"/>
                    </a:lnTo>
                    <a:lnTo>
                      <a:pt x="195" y="393"/>
                    </a:lnTo>
                    <a:lnTo>
                      <a:pt x="195" y="404"/>
                    </a:lnTo>
                    <a:lnTo>
                      <a:pt x="196" y="414"/>
                    </a:lnTo>
                    <a:lnTo>
                      <a:pt x="196" y="414"/>
                    </a:lnTo>
                    <a:lnTo>
                      <a:pt x="196" y="422"/>
                    </a:lnTo>
                    <a:lnTo>
                      <a:pt x="195" y="429"/>
                    </a:lnTo>
                    <a:lnTo>
                      <a:pt x="193" y="436"/>
                    </a:lnTo>
                    <a:lnTo>
                      <a:pt x="190" y="444"/>
                    </a:lnTo>
                    <a:lnTo>
                      <a:pt x="185" y="450"/>
                    </a:lnTo>
                    <a:lnTo>
                      <a:pt x="180" y="456"/>
                    </a:lnTo>
                    <a:lnTo>
                      <a:pt x="172" y="464"/>
                    </a:lnTo>
                    <a:lnTo>
                      <a:pt x="172" y="464"/>
                    </a:lnTo>
                    <a:lnTo>
                      <a:pt x="169" y="495"/>
                    </a:lnTo>
                    <a:lnTo>
                      <a:pt x="168" y="513"/>
                    </a:lnTo>
                    <a:lnTo>
                      <a:pt x="168" y="513"/>
                    </a:lnTo>
                    <a:lnTo>
                      <a:pt x="168" y="521"/>
                    </a:lnTo>
                    <a:lnTo>
                      <a:pt x="170" y="532"/>
                    </a:lnTo>
                    <a:lnTo>
                      <a:pt x="175" y="558"/>
                    </a:lnTo>
                    <a:lnTo>
                      <a:pt x="179" y="584"/>
                    </a:lnTo>
                    <a:lnTo>
                      <a:pt x="180" y="596"/>
                    </a:lnTo>
                    <a:lnTo>
                      <a:pt x="179" y="605"/>
                    </a:lnTo>
                    <a:lnTo>
                      <a:pt x="179" y="605"/>
                    </a:lnTo>
                    <a:lnTo>
                      <a:pt x="177" y="612"/>
                    </a:lnTo>
                    <a:lnTo>
                      <a:pt x="172" y="617"/>
                    </a:lnTo>
                    <a:lnTo>
                      <a:pt x="167" y="621"/>
                    </a:lnTo>
                    <a:lnTo>
                      <a:pt x="160" y="625"/>
                    </a:lnTo>
                    <a:lnTo>
                      <a:pt x="147" y="631"/>
                    </a:lnTo>
                    <a:lnTo>
                      <a:pt x="141" y="634"/>
                    </a:lnTo>
                    <a:lnTo>
                      <a:pt x="135" y="638"/>
                    </a:lnTo>
                    <a:lnTo>
                      <a:pt x="135" y="638"/>
                    </a:lnTo>
                    <a:lnTo>
                      <a:pt x="133" y="640"/>
                    </a:lnTo>
                    <a:lnTo>
                      <a:pt x="132" y="642"/>
                    </a:lnTo>
                    <a:lnTo>
                      <a:pt x="132" y="644"/>
                    </a:lnTo>
                    <a:lnTo>
                      <a:pt x="132" y="646"/>
                    </a:lnTo>
                    <a:lnTo>
                      <a:pt x="134" y="652"/>
                    </a:lnTo>
                    <a:lnTo>
                      <a:pt x="138" y="657"/>
                    </a:lnTo>
                    <a:lnTo>
                      <a:pt x="145" y="668"/>
                    </a:lnTo>
                    <a:lnTo>
                      <a:pt x="147" y="674"/>
                    </a:lnTo>
                    <a:lnTo>
                      <a:pt x="148" y="679"/>
                    </a:lnTo>
                    <a:lnTo>
                      <a:pt x="148" y="679"/>
                    </a:lnTo>
                    <a:lnTo>
                      <a:pt x="147" y="683"/>
                    </a:lnTo>
                    <a:lnTo>
                      <a:pt x="145" y="686"/>
                    </a:lnTo>
                    <a:lnTo>
                      <a:pt x="142" y="686"/>
                    </a:lnTo>
                    <a:lnTo>
                      <a:pt x="139" y="686"/>
                    </a:lnTo>
                    <a:lnTo>
                      <a:pt x="135" y="686"/>
                    </a:lnTo>
                    <a:lnTo>
                      <a:pt x="132" y="687"/>
                    </a:lnTo>
                    <a:lnTo>
                      <a:pt x="129" y="689"/>
                    </a:lnTo>
                    <a:lnTo>
                      <a:pt x="127" y="694"/>
                    </a:lnTo>
                    <a:lnTo>
                      <a:pt x="127" y="694"/>
                    </a:lnTo>
                    <a:lnTo>
                      <a:pt x="126" y="700"/>
                    </a:lnTo>
                    <a:lnTo>
                      <a:pt x="127" y="704"/>
                    </a:lnTo>
                    <a:lnTo>
                      <a:pt x="129" y="707"/>
                    </a:lnTo>
                    <a:lnTo>
                      <a:pt x="132" y="712"/>
                    </a:lnTo>
                    <a:lnTo>
                      <a:pt x="133" y="717"/>
                    </a:lnTo>
                    <a:lnTo>
                      <a:pt x="133" y="725"/>
                    </a:lnTo>
                    <a:lnTo>
                      <a:pt x="130" y="737"/>
                    </a:lnTo>
                    <a:lnTo>
                      <a:pt x="122" y="753"/>
                    </a:lnTo>
                    <a:lnTo>
                      <a:pt x="122" y="753"/>
                    </a:lnTo>
                    <a:lnTo>
                      <a:pt x="112" y="771"/>
                    </a:lnTo>
                    <a:lnTo>
                      <a:pt x="102" y="785"/>
                    </a:lnTo>
                    <a:lnTo>
                      <a:pt x="92" y="797"/>
                    </a:lnTo>
                    <a:lnTo>
                      <a:pt x="82" y="808"/>
                    </a:lnTo>
                    <a:lnTo>
                      <a:pt x="72" y="818"/>
                    </a:lnTo>
                    <a:lnTo>
                      <a:pt x="62" y="827"/>
                    </a:lnTo>
                    <a:lnTo>
                      <a:pt x="54" y="838"/>
                    </a:lnTo>
                    <a:lnTo>
                      <a:pt x="46" y="851"/>
                    </a:lnTo>
                    <a:lnTo>
                      <a:pt x="46" y="851"/>
                    </a:lnTo>
                    <a:lnTo>
                      <a:pt x="39" y="865"/>
                    </a:lnTo>
                    <a:lnTo>
                      <a:pt x="36" y="877"/>
                    </a:lnTo>
                    <a:lnTo>
                      <a:pt x="34" y="886"/>
                    </a:lnTo>
                    <a:lnTo>
                      <a:pt x="34" y="896"/>
                    </a:lnTo>
                    <a:lnTo>
                      <a:pt x="35" y="914"/>
                    </a:lnTo>
                    <a:lnTo>
                      <a:pt x="35" y="922"/>
                    </a:lnTo>
                    <a:lnTo>
                      <a:pt x="35" y="930"/>
                    </a:lnTo>
                    <a:lnTo>
                      <a:pt x="35" y="930"/>
                    </a:lnTo>
                    <a:lnTo>
                      <a:pt x="34" y="936"/>
                    </a:lnTo>
                    <a:lnTo>
                      <a:pt x="31" y="943"/>
                    </a:lnTo>
                    <a:lnTo>
                      <a:pt x="26" y="950"/>
                    </a:lnTo>
                    <a:lnTo>
                      <a:pt x="22" y="955"/>
                    </a:lnTo>
                    <a:lnTo>
                      <a:pt x="11" y="965"/>
                    </a:lnTo>
                    <a:lnTo>
                      <a:pt x="0" y="975"/>
                    </a:lnTo>
                    <a:lnTo>
                      <a:pt x="761" y="989"/>
                    </a:lnTo>
                    <a:lnTo>
                      <a:pt x="1701" y="934"/>
                    </a:lnTo>
                    <a:lnTo>
                      <a:pt x="2177" y="884"/>
                    </a:lnTo>
                    <a:lnTo>
                      <a:pt x="2177" y="884"/>
                    </a:lnTo>
                    <a:lnTo>
                      <a:pt x="2178" y="878"/>
                    </a:lnTo>
                    <a:lnTo>
                      <a:pt x="2184" y="863"/>
                    </a:lnTo>
                    <a:lnTo>
                      <a:pt x="2188" y="855"/>
                    </a:lnTo>
                    <a:lnTo>
                      <a:pt x="2192" y="847"/>
                    </a:lnTo>
                    <a:lnTo>
                      <a:pt x="2199" y="841"/>
                    </a:lnTo>
                    <a:lnTo>
                      <a:pt x="2202" y="838"/>
                    </a:lnTo>
                    <a:lnTo>
                      <a:pt x="2205" y="836"/>
                    </a:lnTo>
                    <a:lnTo>
                      <a:pt x="2205" y="836"/>
                    </a:lnTo>
                    <a:lnTo>
                      <a:pt x="2215" y="832"/>
                    </a:lnTo>
                    <a:lnTo>
                      <a:pt x="2221" y="827"/>
                    </a:lnTo>
                    <a:lnTo>
                      <a:pt x="2229" y="819"/>
                    </a:lnTo>
                    <a:lnTo>
                      <a:pt x="2247" y="801"/>
                    </a:lnTo>
                    <a:lnTo>
                      <a:pt x="2247" y="801"/>
                    </a:lnTo>
                    <a:lnTo>
                      <a:pt x="2259" y="791"/>
                    </a:lnTo>
                    <a:lnTo>
                      <a:pt x="2270" y="785"/>
                    </a:lnTo>
                    <a:lnTo>
                      <a:pt x="2280" y="781"/>
                    </a:lnTo>
                    <a:lnTo>
                      <a:pt x="2289" y="777"/>
                    </a:lnTo>
                    <a:lnTo>
                      <a:pt x="2308" y="773"/>
                    </a:lnTo>
                    <a:lnTo>
                      <a:pt x="2316" y="771"/>
                    </a:lnTo>
                    <a:lnTo>
                      <a:pt x="2323" y="766"/>
                    </a:lnTo>
                    <a:lnTo>
                      <a:pt x="2323" y="766"/>
                    </a:lnTo>
                    <a:lnTo>
                      <a:pt x="2330" y="761"/>
                    </a:lnTo>
                    <a:lnTo>
                      <a:pt x="2336" y="754"/>
                    </a:lnTo>
                    <a:lnTo>
                      <a:pt x="2348" y="740"/>
                    </a:lnTo>
                    <a:lnTo>
                      <a:pt x="2360" y="726"/>
                    </a:lnTo>
                    <a:lnTo>
                      <a:pt x="2368" y="719"/>
                    </a:lnTo>
                    <a:lnTo>
                      <a:pt x="2376" y="714"/>
                    </a:lnTo>
                    <a:lnTo>
                      <a:pt x="2376" y="714"/>
                    </a:lnTo>
                    <a:lnTo>
                      <a:pt x="2389" y="709"/>
                    </a:lnTo>
                    <a:lnTo>
                      <a:pt x="2410" y="700"/>
                    </a:lnTo>
                    <a:lnTo>
                      <a:pt x="2469" y="680"/>
                    </a:lnTo>
                    <a:lnTo>
                      <a:pt x="2501" y="669"/>
                    </a:lnTo>
                    <a:lnTo>
                      <a:pt x="2531" y="657"/>
                    </a:lnTo>
                    <a:lnTo>
                      <a:pt x="2557" y="645"/>
                    </a:lnTo>
                    <a:lnTo>
                      <a:pt x="2567" y="639"/>
                    </a:lnTo>
                    <a:lnTo>
                      <a:pt x="2576" y="633"/>
                    </a:lnTo>
                    <a:lnTo>
                      <a:pt x="2576" y="633"/>
                    </a:lnTo>
                    <a:lnTo>
                      <a:pt x="2615" y="602"/>
                    </a:lnTo>
                    <a:lnTo>
                      <a:pt x="2667" y="558"/>
                    </a:lnTo>
                    <a:lnTo>
                      <a:pt x="2694" y="533"/>
                    </a:lnTo>
                    <a:lnTo>
                      <a:pt x="2720" y="509"/>
                    </a:lnTo>
                    <a:lnTo>
                      <a:pt x="2743" y="486"/>
                    </a:lnTo>
                    <a:lnTo>
                      <a:pt x="2762" y="465"/>
                    </a:lnTo>
                    <a:lnTo>
                      <a:pt x="2762" y="465"/>
                    </a:lnTo>
                    <a:lnTo>
                      <a:pt x="2770" y="457"/>
                    </a:lnTo>
                    <a:lnTo>
                      <a:pt x="2779" y="448"/>
                    </a:lnTo>
                    <a:lnTo>
                      <a:pt x="2789" y="441"/>
                    </a:lnTo>
                    <a:lnTo>
                      <a:pt x="2799" y="435"/>
                    </a:lnTo>
                    <a:lnTo>
                      <a:pt x="2808" y="429"/>
                    </a:lnTo>
                    <a:lnTo>
                      <a:pt x="2818" y="425"/>
                    </a:lnTo>
                    <a:lnTo>
                      <a:pt x="2837" y="417"/>
                    </a:lnTo>
                    <a:lnTo>
                      <a:pt x="2868" y="408"/>
                    </a:lnTo>
                    <a:lnTo>
                      <a:pt x="2879" y="404"/>
                    </a:lnTo>
                    <a:lnTo>
                      <a:pt x="2882" y="402"/>
                    </a:lnTo>
                    <a:lnTo>
                      <a:pt x="2884" y="400"/>
                    </a:lnTo>
                    <a:lnTo>
                      <a:pt x="2884" y="400"/>
                    </a:lnTo>
                    <a:lnTo>
                      <a:pt x="2886" y="392"/>
                    </a:lnTo>
                    <a:lnTo>
                      <a:pt x="2887" y="388"/>
                    </a:lnTo>
                    <a:lnTo>
                      <a:pt x="2889" y="384"/>
                    </a:lnTo>
                    <a:lnTo>
                      <a:pt x="2891" y="379"/>
                    </a:lnTo>
                    <a:lnTo>
                      <a:pt x="2896" y="374"/>
                    </a:lnTo>
                    <a:lnTo>
                      <a:pt x="2902" y="367"/>
                    </a:lnTo>
                    <a:lnTo>
                      <a:pt x="2912" y="361"/>
                    </a:lnTo>
                    <a:lnTo>
                      <a:pt x="2912" y="361"/>
                    </a:lnTo>
                    <a:lnTo>
                      <a:pt x="2947" y="339"/>
                    </a:lnTo>
                    <a:lnTo>
                      <a:pt x="2997" y="307"/>
                    </a:lnTo>
                    <a:lnTo>
                      <a:pt x="3022" y="291"/>
                    </a:lnTo>
                    <a:lnTo>
                      <a:pt x="3045" y="276"/>
                    </a:lnTo>
                    <a:lnTo>
                      <a:pt x="3062" y="261"/>
                    </a:lnTo>
                    <a:lnTo>
                      <a:pt x="3068" y="256"/>
                    </a:lnTo>
                    <a:lnTo>
                      <a:pt x="3071" y="252"/>
                    </a:lnTo>
                    <a:lnTo>
                      <a:pt x="3071" y="252"/>
                    </a:lnTo>
                    <a:lnTo>
                      <a:pt x="3076" y="244"/>
                    </a:lnTo>
                    <a:lnTo>
                      <a:pt x="3078" y="237"/>
                    </a:lnTo>
                    <a:lnTo>
                      <a:pt x="3081" y="225"/>
                    </a:lnTo>
                    <a:lnTo>
                      <a:pt x="3083" y="215"/>
                    </a:lnTo>
                    <a:lnTo>
                      <a:pt x="3086" y="208"/>
                    </a:lnTo>
                    <a:lnTo>
                      <a:pt x="3089" y="201"/>
                    </a:lnTo>
                    <a:lnTo>
                      <a:pt x="3089" y="201"/>
                    </a:lnTo>
                    <a:lnTo>
                      <a:pt x="3091" y="197"/>
                    </a:lnTo>
                    <a:lnTo>
                      <a:pt x="3095" y="194"/>
                    </a:lnTo>
                    <a:lnTo>
                      <a:pt x="3107" y="184"/>
                    </a:lnTo>
                    <a:lnTo>
                      <a:pt x="3123" y="173"/>
                    </a:lnTo>
                    <a:lnTo>
                      <a:pt x="3140" y="163"/>
                    </a:lnTo>
                    <a:lnTo>
                      <a:pt x="3172" y="144"/>
                    </a:lnTo>
                    <a:lnTo>
                      <a:pt x="3184" y="136"/>
                    </a:lnTo>
                    <a:lnTo>
                      <a:pt x="3191" y="129"/>
                    </a:lnTo>
                    <a:lnTo>
                      <a:pt x="3191" y="129"/>
                    </a:lnTo>
                    <a:lnTo>
                      <a:pt x="3197" y="121"/>
                    </a:lnTo>
                    <a:lnTo>
                      <a:pt x="3205" y="107"/>
                    </a:lnTo>
                    <a:lnTo>
                      <a:pt x="3229" y="68"/>
                    </a:lnTo>
                    <a:lnTo>
                      <a:pt x="3255" y="28"/>
                    </a:lnTo>
                    <a:lnTo>
                      <a:pt x="3267" y="12"/>
                    </a:lnTo>
                    <a:lnTo>
                      <a:pt x="3275" y="0"/>
                    </a:lnTo>
                    <a:lnTo>
                      <a:pt x="3275" y="0"/>
                    </a:lnTo>
                    <a:lnTo>
                      <a:pt x="3268" y="1"/>
                    </a:lnTo>
                    <a:lnTo>
                      <a:pt x="3268" y="1"/>
                    </a:lnTo>
                    <a:close/>
                  </a:path>
                </a:pathLst>
              </a:custGeom>
              <a:gradFill rotWithShape="1">
                <a:gsLst>
                  <a:gs pos="0">
                    <a:srgbClr val="94D032"/>
                  </a:gs>
                  <a:gs pos="100000">
                    <a:srgbClr val="35A142"/>
                  </a:gs>
                </a:gsLst>
                <a:lin ang="2700000" scaled="1"/>
              </a:gradFill>
              <a:ln w="1588">
                <a:solidFill>
                  <a:srgbClr val="FFFFFF"/>
                </a:solidFill>
                <a:prstDash val="solid"/>
                <a:round/>
                <a:headEnd/>
                <a:tailEnd/>
              </a:ln>
            </p:spPr>
            <p:txBody>
              <a:bodyPr/>
              <a:lstStyle/>
              <a:p>
                <a:pPr algn="l" rtl="0" fontAlgn="base">
                  <a:spcBef>
                    <a:spcPct val="0"/>
                  </a:spcBef>
                  <a:spcAft>
                    <a:spcPct val="0"/>
                  </a:spcAft>
                </a:pPr>
                <a:endParaRPr lang="en-US" kern="1200" dirty="0">
                  <a:solidFill>
                    <a:prstClr val="black"/>
                  </a:solidFill>
                  <a:latin typeface="Arial" pitchFamily="34" charset="0"/>
                  <a:ea typeface="+mn-ea"/>
                  <a:cs typeface="+mn-cs"/>
                </a:endParaRPr>
              </a:p>
            </p:txBody>
          </p:sp>
        </p:grpSp>
      </p:grpSp>
      <p:sp>
        <p:nvSpPr>
          <p:cNvPr id="18" name="TextBox 17"/>
          <p:cNvSpPr txBox="1">
            <a:spLocks noChangeArrowheads="1"/>
          </p:cNvSpPr>
          <p:nvPr/>
        </p:nvSpPr>
        <p:spPr bwMode="auto">
          <a:xfrm>
            <a:off x="0" y="5943600"/>
            <a:ext cx="4648200" cy="246221"/>
          </a:xfrm>
          <a:prstGeom prst="rect">
            <a:avLst/>
          </a:prstGeom>
          <a:noFill/>
          <a:ln w="9525">
            <a:noFill/>
            <a:miter lim="800000"/>
            <a:headEnd/>
            <a:tailEnd/>
          </a:ln>
        </p:spPr>
        <p:txBody>
          <a:bodyPr>
            <a:spAutoFit/>
          </a:bodyPr>
          <a:lstStyle/>
          <a:p>
            <a:pPr algn="l" defTabSz="457200" rtl="0" fontAlgn="base">
              <a:spcBef>
                <a:spcPct val="0"/>
              </a:spcBef>
              <a:spcAft>
                <a:spcPct val="0"/>
              </a:spcAft>
            </a:pPr>
            <a:r>
              <a:rPr lang="en-US" sz="1000" kern="1200" dirty="0">
                <a:solidFill>
                  <a:prstClr val="white"/>
                </a:solidFill>
                <a:latin typeface="Helvetica"/>
                <a:ea typeface="ＭＳ Ｐゴシック"/>
                <a:cs typeface="Helvetica"/>
              </a:rPr>
              <a:t>Source: EIA</a:t>
            </a:r>
          </a:p>
        </p:txBody>
      </p:sp>
      <p:sp>
        <p:nvSpPr>
          <p:cNvPr id="71" name="Oval 70"/>
          <p:cNvSpPr>
            <a:spLocks noChangeArrowheads="1"/>
          </p:cNvSpPr>
          <p:nvPr/>
        </p:nvSpPr>
        <p:spPr bwMode="auto">
          <a:xfrm rot="1319481">
            <a:off x="2372971" y="2015255"/>
            <a:ext cx="211138" cy="166688"/>
          </a:xfrm>
          <a:prstGeom prst="ellipse">
            <a:avLst/>
          </a:prstGeom>
          <a:solidFill>
            <a:schemeClr val="bg1">
              <a:alpha val="58000"/>
            </a:schemeClr>
          </a:solidFill>
          <a:ln w="9525" algn="ctr">
            <a:solidFill>
              <a:srgbClr val="94D032"/>
            </a:solidFill>
            <a:round/>
            <a:headEnd/>
            <a:tailEnd/>
          </a:ln>
          <a:effectLst/>
        </p:spPr>
        <p:txBody>
          <a:bodyPr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72" name="Oval 71"/>
          <p:cNvSpPr>
            <a:spLocks noChangeArrowheads="1"/>
          </p:cNvSpPr>
          <p:nvPr/>
        </p:nvSpPr>
        <p:spPr bwMode="auto">
          <a:xfrm rot="1319481">
            <a:off x="2723809" y="2615330"/>
            <a:ext cx="322262" cy="193675"/>
          </a:xfrm>
          <a:prstGeom prst="ellipse">
            <a:avLst/>
          </a:prstGeom>
          <a:solidFill>
            <a:schemeClr val="bg1">
              <a:alpha val="58000"/>
            </a:schemeClr>
          </a:solidFill>
          <a:ln w="9525" algn="ctr">
            <a:solidFill>
              <a:srgbClr val="94D032"/>
            </a:solidFill>
            <a:round/>
            <a:headEnd/>
            <a:tailEnd/>
          </a:ln>
          <a:effectLst/>
        </p:spPr>
        <p:txBody>
          <a:bodyPr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74" name="Oval 73"/>
          <p:cNvSpPr>
            <a:spLocks noChangeArrowheads="1"/>
          </p:cNvSpPr>
          <p:nvPr/>
        </p:nvSpPr>
        <p:spPr bwMode="auto">
          <a:xfrm rot="2814554">
            <a:off x="3246096" y="2351805"/>
            <a:ext cx="363538" cy="198438"/>
          </a:xfrm>
          <a:prstGeom prst="ellipse">
            <a:avLst/>
          </a:prstGeom>
          <a:solidFill>
            <a:schemeClr val="bg1">
              <a:alpha val="58000"/>
            </a:schemeClr>
          </a:solidFill>
          <a:ln w="9525" algn="ctr">
            <a:solidFill>
              <a:srgbClr val="94D032"/>
            </a:solidFill>
            <a:round/>
            <a:headEnd/>
            <a:tailEnd/>
          </a:ln>
          <a:effectLst/>
        </p:spPr>
        <p:txBody>
          <a:bodyPr rot="10800000" vert="eaVert"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76" name="Oval 75"/>
          <p:cNvSpPr>
            <a:spLocks noChangeArrowheads="1"/>
          </p:cNvSpPr>
          <p:nvPr/>
        </p:nvSpPr>
        <p:spPr bwMode="auto">
          <a:xfrm rot="5182066">
            <a:off x="3547722" y="2032717"/>
            <a:ext cx="284162" cy="188913"/>
          </a:xfrm>
          <a:prstGeom prst="ellipse">
            <a:avLst/>
          </a:prstGeom>
          <a:solidFill>
            <a:schemeClr val="bg1">
              <a:alpha val="58000"/>
            </a:schemeClr>
          </a:solidFill>
          <a:ln w="9525" algn="ctr">
            <a:solidFill>
              <a:srgbClr val="94D032"/>
            </a:solidFill>
            <a:round/>
            <a:headEnd/>
            <a:tailEnd/>
          </a:ln>
          <a:effectLst/>
        </p:spPr>
        <p:txBody>
          <a:bodyPr rot="10800000" vert="eaVert"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78" name="Oval 77"/>
          <p:cNvSpPr>
            <a:spLocks noChangeArrowheads="1"/>
          </p:cNvSpPr>
          <p:nvPr/>
        </p:nvSpPr>
        <p:spPr bwMode="auto">
          <a:xfrm rot="1409830">
            <a:off x="2452346" y="2978868"/>
            <a:ext cx="563563" cy="295275"/>
          </a:xfrm>
          <a:prstGeom prst="ellipse">
            <a:avLst/>
          </a:prstGeom>
          <a:solidFill>
            <a:schemeClr val="bg1">
              <a:alpha val="58000"/>
            </a:schemeClr>
          </a:solidFill>
          <a:ln w="9525" algn="ctr">
            <a:solidFill>
              <a:srgbClr val="94D032"/>
            </a:solidFill>
            <a:round/>
            <a:headEnd/>
            <a:tailEnd/>
          </a:ln>
          <a:effectLst/>
        </p:spPr>
        <p:txBody>
          <a:bodyPr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80" name="Oval 79"/>
          <p:cNvSpPr>
            <a:spLocks noChangeArrowheads="1"/>
          </p:cNvSpPr>
          <p:nvPr/>
        </p:nvSpPr>
        <p:spPr bwMode="auto">
          <a:xfrm rot="823213">
            <a:off x="2450759" y="3401143"/>
            <a:ext cx="314325" cy="282575"/>
          </a:xfrm>
          <a:prstGeom prst="ellipse">
            <a:avLst/>
          </a:prstGeom>
          <a:solidFill>
            <a:schemeClr val="bg1">
              <a:alpha val="58000"/>
            </a:schemeClr>
          </a:solidFill>
          <a:ln w="9525" algn="ctr">
            <a:solidFill>
              <a:srgbClr val="94D032"/>
            </a:solidFill>
            <a:round/>
            <a:headEnd/>
            <a:tailEnd/>
          </a:ln>
        </p:spPr>
        <p:txBody>
          <a:bodyPr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82" name="Oval 81"/>
          <p:cNvSpPr>
            <a:spLocks noChangeArrowheads="1"/>
          </p:cNvSpPr>
          <p:nvPr/>
        </p:nvSpPr>
        <p:spPr bwMode="auto">
          <a:xfrm>
            <a:off x="2771434" y="3859930"/>
            <a:ext cx="269875" cy="225425"/>
          </a:xfrm>
          <a:prstGeom prst="ellipse">
            <a:avLst/>
          </a:prstGeom>
          <a:solidFill>
            <a:schemeClr val="bg1">
              <a:alpha val="58000"/>
            </a:schemeClr>
          </a:solidFill>
          <a:ln w="9525" algn="ctr">
            <a:solidFill>
              <a:srgbClr val="94D032"/>
            </a:solidFill>
            <a:round/>
            <a:headEnd/>
            <a:tailEnd/>
          </a:ln>
        </p:spPr>
        <p:txBody>
          <a:bodyPr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83" name="Oval 82"/>
          <p:cNvSpPr>
            <a:spLocks noChangeArrowheads="1"/>
          </p:cNvSpPr>
          <p:nvPr/>
        </p:nvSpPr>
        <p:spPr bwMode="auto">
          <a:xfrm rot="5400000">
            <a:off x="3215934" y="3853580"/>
            <a:ext cx="260350" cy="107950"/>
          </a:xfrm>
          <a:prstGeom prst="ellipse">
            <a:avLst/>
          </a:prstGeom>
          <a:solidFill>
            <a:schemeClr val="bg1">
              <a:alpha val="58000"/>
            </a:schemeClr>
          </a:solidFill>
          <a:ln w="9525" algn="ctr">
            <a:solidFill>
              <a:srgbClr val="94D032"/>
            </a:solidFill>
            <a:round/>
            <a:headEnd/>
            <a:tailEnd/>
          </a:ln>
        </p:spPr>
        <p:txBody>
          <a:bodyPr rot="10800000" vert="eaVert"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84" name="Oval 83"/>
          <p:cNvSpPr>
            <a:spLocks noChangeArrowheads="1"/>
          </p:cNvSpPr>
          <p:nvPr/>
        </p:nvSpPr>
        <p:spPr bwMode="auto">
          <a:xfrm rot="3241049">
            <a:off x="2934946" y="4594943"/>
            <a:ext cx="600075" cy="298450"/>
          </a:xfrm>
          <a:prstGeom prst="ellipse">
            <a:avLst/>
          </a:prstGeom>
          <a:solidFill>
            <a:schemeClr val="bg1">
              <a:alpha val="58000"/>
            </a:schemeClr>
          </a:solidFill>
          <a:ln w="9525" algn="ctr">
            <a:solidFill>
              <a:srgbClr val="94D032"/>
            </a:solidFill>
            <a:round/>
            <a:headEnd/>
            <a:tailEnd/>
          </a:ln>
        </p:spPr>
        <p:txBody>
          <a:bodyPr rot="10800000" vert="eaVert"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86" name="Oval 85"/>
          <p:cNvSpPr>
            <a:spLocks noChangeArrowheads="1"/>
          </p:cNvSpPr>
          <p:nvPr/>
        </p:nvSpPr>
        <p:spPr bwMode="auto">
          <a:xfrm rot="1409830">
            <a:off x="3822359" y="4082180"/>
            <a:ext cx="546100" cy="284163"/>
          </a:xfrm>
          <a:prstGeom prst="ellipse">
            <a:avLst/>
          </a:prstGeom>
          <a:solidFill>
            <a:srgbClr val="BFF944">
              <a:alpha val="58000"/>
            </a:srgbClr>
          </a:solidFill>
          <a:ln w="9525" algn="ctr">
            <a:noFill/>
            <a:round/>
            <a:headEnd/>
            <a:tailEnd/>
          </a:ln>
        </p:spPr>
        <p:txBody>
          <a:bodyPr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87" name="Oval 86"/>
          <p:cNvSpPr>
            <a:spLocks noChangeArrowheads="1"/>
          </p:cNvSpPr>
          <p:nvPr/>
        </p:nvSpPr>
        <p:spPr bwMode="auto">
          <a:xfrm rot="5067844">
            <a:off x="3899977" y="4465076"/>
            <a:ext cx="431800" cy="415925"/>
          </a:xfrm>
          <a:prstGeom prst="ellipse">
            <a:avLst/>
          </a:prstGeom>
          <a:solidFill>
            <a:schemeClr val="bg1">
              <a:alpha val="58000"/>
            </a:schemeClr>
          </a:solidFill>
          <a:ln w="9525" algn="ctr">
            <a:solidFill>
              <a:srgbClr val="94D032"/>
            </a:solidFill>
            <a:round/>
            <a:headEnd/>
            <a:tailEnd/>
          </a:ln>
        </p:spPr>
        <p:txBody>
          <a:bodyPr rot="10800000" vert="eaVert"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88" name="Oval 87"/>
          <p:cNvSpPr>
            <a:spLocks noChangeArrowheads="1"/>
          </p:cNvSpPr>
          <p:nvPr/>
        </p:nvSpPr>
        <p:spPr bwMode="auto">
          <a:xfrm rot="8804217">
            <a:off x="3906434" y="5151301"/>
            <a:ext cx="341791" cy="222139"/>
          </a:xfrm>
          <a:prstGeom prst="ellipse">
            <a:avLst/>
          </a:prstGeom>
          <a:solidFill>
            <a:schemeClr val="bg1">
              <a:alpha val="58000"/>
            </a:schemeClr>
          </a:solidFill>
          <a:ln w="9525" algn="ctr">
            <a:solidFill>
              <a:srgbClr val="94D032"/>
            </a:solidFill>
            <a:round/>
            <a:headEnd/>
            <a:tailEnd/>
          </a:ln>
        </p:spPr>
        <p:txBody>
          <a:bodyPr rot="10800000" vert="eaVert"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90" name="Oval 89"/>
          <p:cNvSpPr>
            <a:spLocks noChangeArrowheads="1"/>
          </p:cNvSpPr>
          <p:nvPr/>
        </p:nvSpPr>
        <p:spPr bwMode="auto">
          <a:xfrm rot="159625">
            <a:off x="4683065" y="4618419"/>
            <a:ext cx="368043" cy="334524"/>
          </a:xfrm>
          <a:prstGeom prst="ellipse">
            <a:avLst/>
          </a:prstGeom>
          <a:solidFill>
            <a:schemeClr val="bg1">
              <a:alpha val="58000"/>
            </a:schemeClr>
          </a:solidFill>
          <a:ln w="9525" algn="ctr">
            <a:solidFill>
              <a:srgbClr val="94D032"/>
            </a:solidFill>
            <a:round/>
            <a:headEnd/>
            <a:tailEnd/>
          </a:ln>
        </p:spPr>
        <p:txBody>
          <a:bodyPr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92" name="Oval 91"/>
          <p:cNvSpPr>
            <a:spLocks noChangeArrowheads="1"/>
          </p:cNvSpPr>
          <p:nvPr/>
        </p:nvSpPr>
        <p:spPr bwMode="auto">
          <a:xfrm rot="6013419">
            <a:off x="4297815" y="3835324"/>
            <a:ext cx="360362" cy="139700"/>
          </a:xfrm>
          <a:prstGeom prst="ellipse">
            <a:avLst/>
          </a:prstGeom>
          <a:solidFill>
            <a:schemeClr val="bg1">
              <a:alpha val="58000"/>
            </a:schemeClr>
          </a:solidFill>
          <a:ln w="9525" algn="ctr">
            <a:solidFill>
              <a:srgbClr val="94D032"/>
            </a:solidFill>
            <a:round/>
            <a:headEnd/>
            <a:tailEnd/>
          </a:ln>
          <a:effectLst/>
        </p:spPr>
        <p:txBody>
          <a:bodyPr rot="10800000" vert="eaVert"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94" name="Oval 93"/>
          <p:cNvSpPr>
            <a:spLocks noChangeArrowheads="1"/>
          </p:cNvSpPr>
          <p:nvPr/>
        </p:nvSpPr>
        <p:spPr bwMode="auto">
          <a:xfrm rot="159625">
            <a:off x="4403384" y="4196480"/>
            <a:ext cx="153987" cy="174625"/>
          </a:xfrm>
          <a:prstGeom prst="ellipse">
            <a:avLst/>
          </a:prstGeom>
          <a:solidFill>
            <a:schemeClr val="bg1">
              <a:alpha val="58000"/>
            </a:schemeClr>
          </a:solidFill>
          <a:ln w="9525" algn="ctr">
            <a:solidFill>
              <a:srgbClr val="94D032"/>
            </a:solidFill>
            <a:round/>
            <a:headEnd/>
            <a:tailEnd/>
          </a:ln>
        </p:spPr>
        <p:txBody>
          <a:bodyPr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95" name="Oval 94"/>
          <p:cNvSpPr>
            <a:spLocks noChangeArrowheads="1"/>
          </p:cNvSpPr>
          <p:nvPr/>
        </p:nvSpPr>
        <p:spPr bwMode="auto">
          <a:xfrm rot="10800000">
            <a:off x="4671051" y="4091680"/>
            <a:ext cx="591233" cy="212261"/>
          </a:xfrm>
          <a:prstGeom prst="ellipse">
            <a:avLst/>
          </a:prstGeom>
          <a:solidFill>
            <a:schemeClr val="bg1">
              <a:alpha val="58000"/>
            </a:schemeClr>
          </a:solidFill>
          <a:ln w="9525" algn="ctr">
            <a:solidFill>
              <a:srgbClr val="94D032"/>
            </a:solidFill>
            <a:round/>
            <a:headEnd/>
            <a:tailEnd/>
          </a:ln>
        </p:spPr>
        <p:txBody>
          <a:bodyPr rot="10800000"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96" name="Oval 95"/>
          <p:cNvSpPr>
            <a:spLocks noChangeArrowheads="1"/>
          </p:cNvSpPr>
          <p:nvPr/>
        </p:nvSpPr>
        <p:spPr bwMode="auto">
          <a:xfrm rot="1319481">
            <a:off x="5489234" y="4388568"/>
            <a:ext cx="212725" cy="166687"/>
          </a:xfrm>
          <a:prstGeom prst="ellipse">
            <a:avLst/>
          </a:prstGeom>
          <a:solidFill>
            <a:srgbClr val="FFFFFF">
              <a:alpha val="58000"/>
            </a:srgbClr>
          </a:solidFill>
          <a:ln w="9525" algn="ctr">
            <a:solidFill>
              <a:srgbClr val="94D032"/>
            </a:solidFill>
            <a:round/>
            <a:headEnd/>
            <a:tailEnd/>
          </a:ln>
        </p:spPr>
        <p:txBody>
          <a:bodyPr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97" name="Oval 96"/>
          <p:cNvSpPr>
            <a:spLocks noChangeArrowheads="1"/>
          </p:cNvSpPr>
          <p:nvPr/>
        </p:nvSpPr>
        <p:spPr bwMode="auto">
          <a:xfrm rot="5400000">
            <a:off x="5151890" y="3605136"/>
            <a:ext cx="485775" cy="341313"/>
          </a:xfrm>
          <a:prstGeom prst="ellipse">
            <a:avLst/>
          </a:prstGeom>
          <a:solidFill>
            <a:srgbClr val="FFFFFF">
              <a:alpha val="58000"/>
            </a:srgbClr>
          </a:solidFill>
          <a:ln w="9525" algn="ctr">
            <a:solidFill>
              <a:srgbClr val="94D032"/>
            </a:solidFill>
            <a:round/>
            <a:headEnd/>
            <a:tailEnd/>
          </a:ln>
          <a:effectLst/>
        </p:spPr>
        <p:txBody>
          <a:bodyPr rot="10800000" vert="eaVert"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99" name="Oval 98"/>
          <p:cNvSpPr>
            <a:spLocks noChangeArrowheads="1"/>
          </p:cNvSpPr>
          <p:nvPr/>
        </p:nvSpPr>
        <p:spPr bwMode="auto">
          <a:xfrm rot="5953588">
            <a:off x="5620997" y="2580405"/>
            <a:ext cx="506412" cy="376237"/>
          </a:xfrm>
          <a:prstGeom prst="ellipse">
            <a:avLst/>
          </a:prstGeom>
          <a:solidFill>
            <a:srgbClr val="FFFFFF">
              <a:alpha val="58000"/>
            </a:srgbClr>
          </a:solidFill>
          <a:ln w="9525" algn="ctr">
            <a:solidFill>
              <a:srgbClr val="94D032"/>
            </a:solidFill>
            <a:round/>
            <a:headEnd/>
            <a:tailEnd/>
          </a:ln>
          <a:effectLst/>
        </p:spPr>
        <p:txBody>
          <a:bodyPr rot="10800000" vert="eaVert"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101" name="Oval 100"/>
          <p:cNvSpPr>
            <a:spLocks noChangeArrowheads="1"/>
          </p:cNvSpPr>
          <p:nvPr/>
        </p:nvSpPr>
        <p:spPr bwMode="auto">
          <a:xfrm rot="3048412">
            <a:off x="6380616" y="2298173"/>
            <a:ext cx="563562" cy="1470025"/>
          </a:xfrm>
          <a:prstGeom prst="ellipse">
            <a:avLst/>
          </a:prstGeom>
          <a:solidFill>
            <a:srgbClr val="FFFFFF">
              <a:alpha val="58000"/>
            </a:srgbClr>
          </a:solidFill>
          <a:ln w="9525" algn="ctr">
            <a:solidFill>
              <a:srgbClr val="94D032"/>
            </a:solidFill>
            <a:round/>
            <a:headEnd/>
            <a:tailEnd/>
          </a:ln>
        </p:spPr>
        <p:txBody>
          <a:bodyPr rot="10800000" vert="eaVert"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108" name="Oval 107"/>
          <p:cNvSpPr>
            <a:spLocks noChangeArrowheads="1"/>
          </p:cNvSpPr>
          <p:nvPr/>
        </p:nvSpPr>
        <p:spPr bwMode="auto">
          <a:xfrm>
            <a:off x="3596934" y="3269380"/>
            <a:ext cx="212725" cy="381000"/>
          </a:xfrm>
          <a:prstGeom prst="ellipse">
            <a:avLst/>
          </a:prstGeom>
          <a:solidFill>
            <a:schemeClr val="bg1">
              <a:alpha val="58000"/>
            </a:schemeClr>
          </a:solidFill>
          <a:ln w="9525" algn="ctr">
            <a:solidFill>
              <a:srgbClr val="94D032"/>
            </a:solidFill>
            <a:round/>
            <a:headEnd/>
            <a:tailEnd/>
          </a:ln>
          <a:effectLst/>
        </p:spPr>
        <p:txBody>
          <a:bodyPr anchor="ctr"/>
          <a:lstStyle/>
          <a:p>
            <a:pPr algn="ctr" defTabSz="457200" rtl="0" fontAlgn="base">
              <a:spcBef>
                <a:spcPct val="0"/>
              </a:spcBef>
              <a:spcAft>
                <a:spcPct val="0"/>
              </a:spcAft>
            </a:pPr>
            <a:endParaRPr lang="en-US" sz="1000" kern="1200" dirty="0">
              <a:solidFill>
                <a:prstClr val="white"/>
              </a:solidFill>
              <a:latin typeface="Arial" pitchFamily="34" charset="0"/>
              <a:ea typeface="ＭＳ Ｐゴシック"/>
              <a:cs typeface="ＭＳ Ｐゴシック"/>
            </a:endParaRPr>
          </a:p>
        </p:txBody>
      </p:sp>
      <p:sp>
        <p:nvSpPr>
          <p:cNvPr id="109" name="TextBox 108"/>
          <p:cNvSpPr txBox="1">
            <a:spLocks noChangeArrowheads="1"/>
          </p:cNvSpPr>
          <p:nvPr/>
        </p:nvSpPr>
        <p:spPr bwMode="auto">
          <a:xfrm>
            <a:off x="3596934" y="3193180"/>
            <a:ext cx="1025525" cy="260350"/>
          </a:xfrm>
          <a:prstGeom prst="rect">
            <a:avLst/>
          </a:prstGeom>
          <a:noFill/>
          <a:ln w="9525">
            <a:noFill/>
            <a:miter lim="800000"/>
            <a:headEnd/>
            <a:tailEnd/>
          </a:ln>
          <a:effectLst>
            <a:outerShdw dist="17961" dir="2700000" algn="ctr" rotWithShape="0">
              <a:schemeClr val="tx1"/>
            </a:outerShdw>
          </a:effectLst>
        </p:spPr>
        <p:txBody>
          <a:bodyPr>
            <a:spAutoFit/>
          </a:bodyPr>
          <a:lstStyle/>
          <a:p>
            <a:pPr algn="l" defTabSz="457200" rtl="0" fontAlgn="base">
              <a:spcBef>
                <a:spcPct val="0"/>
              </a:spcBef>
              <a:spcAft>
                <a:spcPct val="0"/>
              </a:spcAft>
            </a:pPr>
            <a:r>
              <a:rPr lang="en-US" sz="1100" b="1" kern="1200" dirty="0">
                <a:solidFill>
                  <a:prstClr val="white"/>
                </a:solidFill>
                <a:latin typeface="Arial" pitchFamily="34" charset="0"/>
                <a:ea typeface="ＭＳ Ｐゴシック"/>
                <a:cs typeface="ＭＳ Ｐゴシック"/>
              </a:rPr>
              <a:t>Niobrara</a:t>
            </a:r>
          </a:p>
        </p:txBody>
      </p:sp>
      <p:sp>
        <p:nvSpPr>
          <p:cNvPr id="58" name="TextBox 57"/>
          <p:cNvSpPr txBox="1">
            <a:spLocks noChangeArrowheads="1"/>
          </p:cNvSpPr>
          <p:nvPr/>
        </p:nvSpPr>
        <p:spPr bwMode="auto">
          <a:xfrm>
            <a:off x="1939584" y="1937468"/>
            <a:ext cx="655637" cy="244475"/>
          </a:xfrm>
          <a:prstGeom prst="rect">
            <a:avLst/>
          </a:prstGeom>
          <a:noFill/>
          <a:ln w="9525" algn="ctr">
            <a:noFill/>
            <a:miter lim="800000"/>
            <a:headEnd/>
            <a:tailEnd/>
          </a:ln>
          <a:effectLst>
            <a:outerShdw dist="17961" dir="2700000" algn="ctr" rotWithShape="0">
              <a:schemeClr val="tx1"/>
            </a:outerShdw>
          </a:effectLst>
        </p:spPr>
        <p:txBody>
          <a:bodyPr>
            <a:spAutoFit/>
          </a:bodyPr>
          <a:lstStyle/>
          <a:p>
            <a:pPr algn="l" defTabSz="457200" rtl="0" fontAlgn="base">
              <a:spcBef>
                <a:spcPct val="0"/>
              </a:spcBef>
              <a:spcAft>
                <a:spcPct val="0"/>
              </a:spcAft>
            </a:pPr>
            <a:r>
              <a:rPr lang="en-US" sz="1000" b="1" kern="1200" dirty="0">
                <a:solidFill>
                  <a:prstClr val="white"/>
                </a:solidFill>
                <a:latin typeface="Arial" pitchFamily="34" charset="0"/>
                <a:ea typeface="ＭＳ Ｐゴシック"/>
                <a:cs typeface="ＭＳ Ｐゴシック"/>
              </a:rPr>
              <a:t>Cody</a:t>
            </a:r>
          </a:p>
        </p:txBody>
      </p:sp>
      <p:sp>
        <p:nvSpPr>
          <p:cNvPr id="59" name="TextBox 58"/>
          <p:cNvSpPr txBox="1">
            <a:spLocks noChangeArrowheads="1"/>
          </p:cNvSpPr>
          <p:nvPr/>
        </p:nvSpPr>
        <p:spPr bwMode="auto">
          <a:xfrm>
            <a:off x="3138146" y="3934543"/>
            <a:ext cx="795338" cy="244475"/>
          </a:xfrm>
          <a:prstGeom prst="rect">
            <a:avLst/>
          </a:prstGeom>
          <a:noFill/>
          <a:ln w="9525" algn="ctr">
            <a:noFill/>
            <a:miter lim="800000"/>
            <a:headEnd/>
            <a:tailEnd/>
          </a:ln>
          <a:effectLst>
            <a:outerShdw dist="17961" dir="2700000" algn="ctr" rotWithShape="0">
              <a:schemeClr val="tx1"/>
            </a:outerShdw>
          </a:effectLst>
        </p:spPr>
        <p:txBody>
          <a:bodyPr>
            <a:spAutoFit/>
          </a:bodyPr>
          <a:lstStyle/>
          <a:p>
            <a:pPr algn="l" defTabSz="457200" rtl="0" fontAlgn="base">
              <a:spcBef>
                <a:spcPct val="0"/>
              </a:spcBef>
              <a:spcAft>
                <a:spcPct val="0"/>
              </a:spcAft>
            </a:pPr>
            <a:r>
              <a:rPr lang="en-US" sz="1000" b="1" kern="1200" dirty="0">
                <a:solidFill>
                  <a:prstClr val="white"/>
                </a:solidFill>
                <a:latin typeface="Arial" pitchFamily="34" charset="0"/>
                <a:ea typeface="ＭＳ Ｐゴシック"/>
                <a:cs typeface="ＭＳ Ｐゴシック"/>
              </a:rPr>
              <a:t>Pierre</a:t>
            </a:r>
          </a:p>
        </p:txBody>
      </p:sp>
      <p:sp>
        <p:nvSpPr>
          <p:cNvPr id="73" name="TextBox 72"/>
          <p:cNvSpPr txBox="1">
            <a:spLocks noChangeArrowheads="1"/>
          </p:cNvSpPr>
          <p:nvPr/>
        </p:nvSpPr>
        <p:spPr bwMode="auto">
          <a:xfrm>
            <a:off x="2815884" y="2669305"/>
            <a:ext cx="769937" cy="246063"/>
          </a:xfrm>
          <a:prstGeom prst="rect">
            <a:avLst/>
          </a:prstGeom>
          <a:noFill/>
          <a:ln w="9525" algn="ctr">
            <a:noFill/>
            <a:miter lim="800000"/>
            <a:headEnd/>
            <a:tailEnd/>
          </a:ln>
          <a:effectLst>
            <a:outerShdw dist="17961" dir="2700000" algn="ctr" rotWithShape="0">
              <a:schemeClr val="tx1"/>
            </a:outerShdw>
          </a:effectLst>
        </p:spPr>
        <p:txBody>
          <a:bodyPr>
            <a:spAutoFit/>
          </a:bodyPr>
          <a:lstStyle/>
          <a:p>
            <a:pPr algn="l" defTabSz="457200" rtl="0" fontAlgn="base">
              <a:spcBef>
                <a:spcPct val="0"/>
              </a:spcBef>
              <a:spcAft>
                <a:spcPct val="0"/>
              </a:spcAft>
            </a:pPr>
            <a:r>
              <a:rPr lang="en-US" sz="1000" b="1" kern="1200" dirty="0">
                <a:solidFill>
                  <a:prstClr val="white"/>
                </a:solidFill>
                <a:latin typeface="Arial" pitchFamily="34" charset="0"/>
                <a:ea typeface="ＭＳ Ｐゴシック"/>
                <a:cs typeface="ＭＳ Ｐゴシック"/>
              </a:rPr>
              <a:t>Mowry</a:t>
            </a:r>
          </a:p>
        </p:txBody>
      </p:sp>
      <p:sp>
        <p:nvSpPr>
          <p:cNvPr id="75" name="TextBox 74"/>
          <p:cNvSpPr txBox="1">
            <a:spLocks noChangeArrowheads="1"/>
          </p:cNvSpPr>
          <p:nvPr/>
        </p:nvSpPr>
        <p:spPr bwMode="auto">
          <a:xfrm>
            <a:off x="2698409" y="2269255"/>
            <a:ext cx="898525" cy="246063"/>
          </a:xfrm>
          <a:prstGeom prst="rect">
            <a:avLst/>
          </a:prstGeom>
          <a:noFill/>
          <a:ln w="9525" algn="ctr">
            <a:noFill/>
            <a:miter lim="800000"/>
            <a:headEnd/>
            <a:tailEnd/>
          </a:ln>
          <a:effectLst>
            <a:outerShdw dist="17961" dir="2700000" algn="ctr" rotWithShape="0">
              <a:schemeClr val="tx1"/>
            </a:outerShdw>
          </a:effectLst>
        </p:spPr>
        <p:txBody>
          <a:bodyPr>
            <a:spAutoFit/>
          </a:bodyPr>
          <a:lstStyle/>
          <a:p>
            <a:pPr algn="l" defTabSz="457200" rtl="0" fontAlgn="base">
              <a:spcBef>
                <a:spcPct val="0"/>
              </a:spcBef>
              <a:spcAft>
                <a:spcPct val="0"/>
              </a:spcAft>
            </a:pPr>
            <a:r>
              <a:rPr lang="en-US" sz="1000" b="1" kern="1200" dirty="0">
                <a:solidFill>
                  <a:prstClr val="white"/>
                </a:solidFill>
                <a:latin typeface="Arial" pitchFamily="34" charset="0"/>
                <a:ea typeface="ＭＳ Ｐゴシック"/>
                <a:cs typeface="ＭＳ Ｐゴシック"/>
              </a:rPr>
              <a:t>Gammon</a:t>
            </a:r>
          </a:p>
        </p:txBody>
      </p:sp>
      <p:sp>
        <p:nvSpPr>
          <p:cNvPr id="77" name="TextBox 76"/>
          <p:cNvSpPr txBox="1">
            <a:spLocks noChangeArrowheads="1"/>
          </p:cNvSpPr>
          <p:nvPr/>
        </p:nvSpPr>
        <p:spPr bwMode="auto">
          <a:xfrm>
            <a:off x="3587409" y="2002555"/>
            <a:ext cx="801687" cy="244475"/>
          </a:xfrm>
          <a:prstGeom prst="rect">
            <a:avLst/>
          </a:prstGeom>
          <a:noFill/>
          <a:ln w="9525" algn="ctr">
            <a:noFill/>
            <a:miter lim="800000"/>
            <a:headEnd/>
            <a:tailEnd/>
          </a:ln>
          <a:effectLst>
            <a:outerShdw dist="17961" dir="2700000" algn="ctr" rotWithShape="0">
              <a:schemeClr val="tx1"/>
            </a:outerShdw>
          </a:effectLst>
        </p:spPr>
        <p:txBody>
          <a:bodyPr>
            <a:spAutoFit/>
          </a:bodyPr>
          <a:lstStyle/>
          <a:p>
            <a:pPr algn="l" defTabSz="457200" rtl="0" fontAlgn="base">
              <a:spcBef>
                <a:spcPct val="0"/>
              </a:spcBef>
              <a:spcAft>
                <a:spcPct val="0"/>
              </a:spcAft>
            </a:pPr>
            <a:r>
              <a:rPr lang="en-US" sz="1000" b="1" kern="1200" dirty="0">
                <a:solidFill>
                  <a:prstClr val="white"/>
                </a:solidFill>
                <a:latin typeface="Arial" pitchFamily="34" charset="0"/>
                <a:ea typeface="ＭＳ Ｐゴシック"/>
                <a:cs typeface="ＭＳ Ｐゴシック"/>
              </a:rPr>
              <a:t>Bakken</a:t>
            </a:r>
          </a:p>
        </p:txBody>
      </p:sp>
      <p:sp>
        <p:nvSpPr>
          <p:cNvPr id="79" name="TextBox 78"/>
          <p:cNvSpPr txBox="1">
            <a:spLocks noChangeArrowheads="1"/>
          </p:cNvSpPr>
          <p:nvPr/>
        </p:nvSpPr>
        <p:spPr bwMode="auto">
          <a:xfrm>
            <a:off x="1571284" y="2929655"/>
            <a:ext cx="1465262" cy="260350"/>
          </a:xfrm>
          <a:prstGeom prst="rect">
            <a:avLst/>
          </a:prstGeom>
          <a:noFill/>
          <a:ln w="9525">
            <a:noFill/>
            <a:miter lim="800000"/>
            <a:headEnd/>
            <a:tailEnd/>
          </a:ln>
          <a:effectLst>
            <a:outerShdw dist="17961" dir="2700000" algn="ctr" rotWithShape="0">
              <a:schemeClr val="tx1"/>
            </a:outerShdw>
          </a:effectLst>
        </p:spPr>
        <p:txBody>
          <a:bodyPr>
            <a:spAutoFit/>
          </a:bodyPr>
          <a:lstStyle/>
          <a:p>
            <a:pPr algn="l" defTabSz="457200" rtl="0" fontAlgn="base">
              <a:spcBef>
                <a:spcPct val="0"/>
              </a:spcBef>
              <a:spcAft>
                <a:spcPct val="0"/>
              </a:spcAft>
            </a:pPr>
            <a:r>
              <a:rPr lang="en-US" sz="1100" b="1" kern="1200" dirty="0">
                <a:solidFill>
                  <a:prstClr val="white"/>
                </a:solidFill>
                <a:latin typeface="Arial" pitchFamily="34" charset="0"/>
                <a:ea typeface="ＭＳ Ｐゴシック"/>
                <a:cs typeface="ＭＳ Ｐゴシック"/>
              </a:rPr>
              <a:t>Baxter/Mancos</a:t>
            </a:r>
          </a:p>
        </p:txBody>
      </p:sp>
      <p:sp>
        <p:nvSpPr>
          <p:cNvPr id="81" name="TextBox 80"/>
          <p:cNvSpPr txBox="1">
            <a:spLocks noChangeArrowheads="1"/>
          </p:cNvSpPr>
          <p:nvPr/>
        </p:nvSpPr>
        <p:spPr bwMode="auto">
          <a:xfrm>
            <a:off x="2069759" y="3445593"/>
            <a:ext cx="947737" cy="260350"/>
          </a:xfrm>
          <a:prstGeom prst="rect">
            <a:avLst/>
          </a:prstGeom>
          <a:noFill/>
          <a:ln w="9525">
            <a:noFill/>
            <a:miter lim="800000"/>
            <a:headEnd/>
            <a:tailEnd/>
          </a:ln>
          <a:effectLst>
            <a:outerShdw dist="17961" dir="2700000" algn="ctr" rotWithShape="0">
              <a:schemeClr val="tx1"/>
            </a:outerShdw>
          </a:effectLst>
        </p:spPr>
        <p:txBody>
          <a:bodyPr>
            <a:spAutoFit/>
          </a:bodyPr>
          <a:lstStyle/>
          <a:p>
            <a:pPr algn="l" defTabSz="457200" rtl="0" fontAlgn="base">
              <a:spcBef>
                <a:spcPct val="0"/>
              </a:spcBef>
              <a:spcAft>
                <a:spcPct val="0"/>
              </a:spcAft>
            </a:pPr>
            <a:r>
              <a:rPr lang="en-US" sz="1100" b="1" kern="1200" dirty="0">
                <a:solidFill>
                  <a:prstClr val="white"/>
                </a:solidFill>
                <a:latin typeface="Arial" pitchFamily="34" charset="0"/>
                <a:ea typeface="ＭＳ Ｐゴシック"/>
                <a:cs typeface="ＭＳ Ｐゴシック"/>
              </a:rPr>
              <a:t>Mancos</a:t>
            </a:r>
          </a:p>
        </p:txBody>
      </p:sp>
      <p:sp>
        <p:nvSpPr>
          <p:cNvPr id="85" name="TextBox 84"/>
          <p:cNvSpPr txBox="1">
            <a:spLocks noChangeArrowheads="1"/>
          </p:cNvSpPr>
          <p:nvPr/>
        </p:nvSpPr>
        <p:spPr bwMode="auto">
          <a:xfrm>
            <a:off x="2036421" y="4255218"/>
            <a:ext cx="1674813" cy="246062"/>
          </a:xfrm>
          <a:prstGeom prst="rect">
            <a:avLst/>
          </a:prstGeom>
          <a:noFill/>
          <a:ln w="9525" algn="ctr">
            <a:noFill/>
            <a:miter lim="800000"/>
            <a:headEnd/>
            <a:tailEnd/>
          </a:ln>
          <a:effectLst>
            <a:outerShdw dist="17961" dir="2700000" algn="ctr" rotWithShape="0">
              <a:schemeClr val="tx1"/>
            </a:outerShdw>
          </a:effectLst>
        </p:spPr>
        <p:txBody>
          <a:bodyPr>
            <a:spAutoFit/>
          </a:bodyPr>
          <a:lstStyle/>
          <a:p>
            <a:pPr algn="l" defTabSz="457200" rtl="0" fontAlgn="base">
              <a:spcBef>
                <a:spcPct val="0"/>
              </a:spcBef>
              <a:spcAft>
                <a:spcPct val="0"/>
              </a:spcAft>
            </a:pPr>
            <a:r>
              <a:rPr lang="en-US" sz="1000" b="1" kern="1200" dirty="0">
                <a:solidFill>
                  <a:prstClr val="white"/>
                </a:solidFill>
                <a:latin typeface="Arial" pitchFamily="34" charset="0"/>
                <a:ea typeface="ＭＳ Ｐゴシック"/>
                <a:cs typeface="ＭＳ Ｐゴシック"/>
              </a:rPr>
              <a:t>Barnett/Woodford</a:t>
            </a:r>
          </a:p>
        </p:txBody>
      </p:sp>
      <p:sp>
        <p:nvSpPr>
          <p:cNvPr id="93" name="TextBox 92"/>
          <p:cNvSpPr txBox="1">
            <a:spLocks noChangeArrowheads="1"/>
          </p:cNvSpPr>
          <p:nvPr/>
        </p:nvSpPr>
        <p:spPr bwMode="auto">
          <a:xfrm>
            <a:off x="3933484" y="3640855"/>
            <a:ext cx="762000" cy="246063"/>
          </a:xfrm>
          <a:prstGeom prst="rect">
            <a:avLst/>
          </a:prstGeom>
          <a:noFill/>
          <a:ln w="9525" algn="ctr">
            <a:noFill/>
            <a:miter lim="800000"/>
            <a:headEnd/>
            <a:tailEnd/>
          </a:ln>
          <a:effectLst>
            <a:outerShdw dist="17961" dir="2700000" algn="ctr" rotWithShape="0">
              <a:schemeClr val="tx1"/>
            </a:outerShdw>
          </a:effectLst>
        </p:spPr>
        <p:txBody>
          <a:bodyPr>
            <a:spAutoFit/>
          </a:bodyPr>
          <a:lstStyle/>
          <a:p>
            <a:pPr algn="l" defTabSz="457200" rtl="0" fontAlgn="base">
              <a:spcBef>
                <a:spcPct val="0"/>
              </a:spcBef>
              <a:spcAft>
                <a:spcPct val="0"/>
              </a:spcAft>
            </a:pPr>
            <a:r>
              <a:rPr lang="en-US" sz="1000" b="1" kern="1200" dirty="0">
                <a:solidFill>
                  <a:prstClr val="white"/>
                </a:solidFill>
                <a:latin typeface="Arial" pitchFamily="34" charset="0"/>
                <a:ea typeface="ＭＳ Ｐゴシック"/>
                <a:cs typeface="ＭＳ Ｐゴシック"/>
              </a:rPr>
              <a:t>Mulky</a:t>
            </a:r>
          </a:p>
        </p:txBody>
      </p:sp>
      <p:sp>
        <p:nvSpPr>
          <p:cNvPr id="98" name="TextBox 97"/>
          <p:cNvSpPr txBox="1">
            <a:spLocks noChangeArrowheads="1"/>
          </p:cNvSpPr>
          <p:nvPr/>
        </p:nvSpPr>
        <p:spPr bwMode="auto">
          <a:xfrm>
            <a:off x="4504984" y="3485280"/>
            <a:ext cx="1003300" cy="246063"/>
          </a:xfrm>
          <a:prstGeom prst="rect">
            <a:avLst/>
          </a:prstGeom>
          <a:noFill/>
          <a:ln w="9525" algn="ctr">
            <a:noFill/>
            <a:miter lim="800000"/>
            <a:headEnd/>
            <a:tailEnd/>
          </a:ln>
          <a:effectLst>
            <a:outerShdw dist="17961" dir="2700000" algn="ctr" rotWithShape="0">
              <a:schemeClr val="tx1"/>
            </a:outerShdw>
          </a:effectLst>
        </p:spPr>
        <p:txBody>
          <a:bodyPr>
            <a:spAutoFit/>
          </a:bodyPr>
          <a:lstStyle/>
          <a:p>
            <a:pPr algn="l" defTabSz="457200" rtl="0" fontAlgn="base">
              <a:spcBef>
                <a:spcPct val="0"/>
              </a:spcBef>
              <a:spcAft>
                <a:spcPct val="0"/>
              </a:spcAft>
            </a:pPr>
            <a:r>
              <a:rPr lang="en-US" sz="1000" b="1" kern="1200" dirty="0">
                <a:solidFill>
                  <a:prstClr val="white"/>
                </a:solidFill>
                <a:latin typeface="Arial" pitchFamily="34" charset="0"/>
                <a:ea typeface="ＭＳ Ｐゴシック"/>
                <a:cs typeface="ＭＳ Ｐゴシック"/>
              </a:rPr>
              <a:t>New Albany</a:t>
            </a:r>
          </a:p>
        </p:txBody>
      </p:sp>
      <p:sp>
        <p:nvSpPr>
          <p:cNvPr id="100" name="TextBox 99"/>
          <p:cNvSpPr txBox="1">
            <a:spLocks noChangeArrowheads="1"/>
          </p:cNvSpPr>
          <p:nvPr/>
        </p:nvSpPr>
        <p:spPr bwMode="auto">
          <a:xfrm>
            <a:off x="5752759" y="2658193"/>
            <a:ext cx="1065212" cy="246062"/>
          </a:xfrm>
          <a:prstGeom prst="rect">
            <a:avLst/>
          </a:prstGeom>
          <a:noFill/>
          <a:ln w="9525" algn="ctr">
            <a:noFill/>
            <a:miter lim="800000"/>
            <a:headEnd/>
            <a:tailEnd/>
          </a:ln>
          <a:effectLst>
            <a:outerShdw dist="17961" dir="2700000" algn="ctr" rotWithShape="0">
              <a:schemeClr val="tx1"/>
            </a:outerShdw>
          </a:effectLst>
        </p:spPr>
        <p:txBody>
          <a:bodyPr>
            <a:spAutoFit/>
          </a:bodyPr>
          <a:lstStyle/>
          <a:p>
            <a:pPr algn="l" defTabSz="457200" rtl="0" fontAlgn="base">
              <a:spcBef>
                <a:spcPct val="0"/>
              </a:spcBef>
              <a:spcAft>
                <a:spcPct val="0"/>
              </a:spcAft>
            </a:pPr>
            <a:r>
              <a:rPr lang="en-US" sz="1000" b="1" kern="1200" dirty="0">
                <a:solidFill>
                  <a:prstClr val="white"/>
                </a:solidFill>
                <a:latin typeface="Arial" pitchFamily="34" charset="0"/>
                <a:ea typeface="ＭＳ Ｐゴシック"/>
                <a:cs typeface="ＭＳ Ｐゴシック"/>
              </a:rPr>
              <a:t>Antrim</a:t>
            </a:r>
          </a:p>
        </p:txBody>
      </p:sp>
      <p:sp>
        <p:nvSpPr>
          <p:cNvPr id="106" name="TextBox 105"/>
          <p:cNvSpPr txBox="1">
            <a:spLocks noChangeArrowheads="1"/>
          </p:cNvSpPr>
          <p:nvPr/>
        </p:nvSpPr>
        <p:spPr bwMode="auto">
          <a:xfrm>
            <a:off x="5533684" y="4409205"/>
            <a:ext cx="1147762" cy="246063"/>
          </a:xfrm>
          <a:prstGeom prst="rect">
            <a:avLst/>
          </a:prstGeom>
          <a:noFill/>
          <a:ln w="9525" algn="ctr">
            <a:noFill/>
            <a:miter lim="800000"/>
            <a:headEnd/>
            <a:tailEnd/>
          </a:ln>
          <a:effectLst>
            <a:outerShdw dist="17961" dir="2700000" algn="ctr" rotWithShape="0">
              <a:schemeClr val="tx1"/>
            </a:outerShdw>
          </a:effectLst>
        </p:spPr>
        <p:txBody>
          <a:bodyPr>
            <a:spAutoFit/>
          </a:bodyPr>
          <a:lstStyle/>
          <a:p>
            <a:pPr algn="l" defTabSz="457200" rtl="0" fontAlgn="base">
              <a:spcBef>
                <a:spcPct val="0"/>
              </a:spcBef>
              <a:spcAft>
                <a:spcPct val="0"/>
              </a:spcAft>
            </a:pPr>
            <a:r>
              <a:rPr lang="en-US" sz="1000" b="1" kern="1200" dirty="0">
                <a:solidFill>
                  <a:prstClr val="white"/>
                </a:solidFill>
                <a:latin typeface="Arial" pitchFamily="34" charset="0"/>
                <a:ea typeface="ＭＳ Ｐゴシック"/>
                <a:cs typeface="ＭＳ Ｐゴシック"/>
              </a:rPr>
              <a:t>Floyd-Neal</a:t>
            </a:r>
          </a:p>
        </p:txBody>
      </p:sp>
      <p:sp>
        <p:nvSpPr>
          <p:cNvPr id="111" name="TextBox 110"/>
          <p:cNvSpPr txBox="1">
            <a:spLocks noChangeArrowheads="1"/>
          </p:cNvSpPr>
          <p:nvPr/>
        </p:nvSpPr>
        <p:spPr bwMode="auto">
          <a:xfrm>
            <a:off x="2455521" y="3894855"/>
            <a:ext cx="762000" cy="246063"/>
          </a:xfrm>
          <a:prstGeom prst="rect">
            <a:avLst/>
          </a:prstGeom>
          <a:noFill/>
          <a:ln w="9525" algn="ctr">
            <a:noFill/>
            <a:miter lim="800000"/>
            <a:headEnd/>
            <a:tailEnd/>
          </a:ln>
          <a:effectLst>
            <a:outerShdw dist="17961" dir="2700000" algn="ctr" rotWithShape="0">
              <a:schemeClr val="tx1"/>
            </a:outerShdw>
          </a:effectLst>
        </p:spPr>
        <p:txBody>
          <a:bodyPr>
            <a:spAutoFit/>
          </a:bodyPr>
          <a:lstStyle/>
          <a:p>
            <a:pPr algn="l" defTabSz="457200" rtl="0" fontAlgn="base">
              <a:spcBef>
                <a:spcPct val="0"/>
              </a:spcBef>
              <a:spcAft>
                <a:spcPct val="0"/>
              </a:spcAft>
            </a:pPr>
            <a:r>
              <a:rPr lang="en-US" sz="1000" b="1" kern="1200" dirty="0">
                <a:solidFill>
                  <a:prstClr val="white"/>
                </a:solidFill>
                <a:latin typeface="Arial" pitchFamily="34" charset="0"/>
                <a:ea typeface="ＭＳ Ｐゴシック"/>
                <a:cs typeface="ＭＳ Ｐゴシック"/>
              </a:rPr>
              <a:t>Lewis</a:t>
            </a:r>
          </a:p>
        </p:txBody>
      </p:sp>
      <p:sp>
        <p:nvSpPr>
          <p:cNvPr id="62" name="TextBox 61"/>
          <p:cNvSpPr txBox="1">
            <a:spLocks noChangeArrowheads="1"/>
          </p:cNvSpPr>
          <p:nvPr/>
        </p:nvSpPr>
        <p:spPr bwMode="auto">
          <a:xfrm>
            <a:off x="3671546" y="5037504"/>
            <a:ext cx="1533525" cy="260350"/>
          </a:xfrm>
          <a:prstGeom prst="rect">
            <a:avLst/>
          </a:prstGeom>
          <a:noFill/>
          <a:ln w="9525" algn="ctr">
            <a:noFill/>
            <a:miter lim="800000"/>
            <a:headEnd/>
            <a:tailEnd/>
          </a:ln>
          <a:effectLst>
            <a:outerShdw dist="17961" dir="2700000" algn="ctr" rotWithShape="0">
              <a:schemeClr val="tx1"/>
            </a:outerShdw>
          </a:effectLst>
        </p:spPr>
        <p:txBody>
          <a:bodyPr>
            <a:spAutoFit/>
          </a:bodyPr>
          <a:lstStyle/>
          <a:p>
            <a:pPr algn="l" defTabSz="457200" rtl="0" fontAlgn="base">
              <a:spcBef>
                <a:spcPct val="0"/>
              </a:spcBef>
              <a:spcAft>
                <a:spcPct val="0"/>
              </a:spcAft>
            </a:pPr>
            <a:r>
              <a:rPr lang="en-US" sz="1100" b="1" kern="1200" dirty="0">
                <a:solidFill>
                  <a:prstClr val="white"/>
                </a:solidFill>
                <a:latin typeface="Arial" pitchFamily="34" charset="0"/>
                <a:ea typeface="ＭＳ Ｐゴシック"/>
                <a:cs typeface="ＭＳ Ｐゴシック"/>
              </a:rPr>
              <a:t>Eagle Ford/Pearsall</a:t>
            </a:r>
          </a:p>
        </p:txBody>
      </p:sp>
      <p:sp>
        <p:nvSpPr>
          <p:cNvPr id="113" name="TextBox 112"/>
          <p:cNvSpPr txBox="1"/>
          <p:nvPr/>
        </p:nvSpPr>
        <p:spPr>
          <a:xfrm>
            <a:off x="5914679" y="2943267"/>
            <a:ext cx="3200400" cy="338554"/>
          </a:xfrm>
          <a:prstGeom prst="rect">
            <a:avLst/>
          </a:prstGeom>
          <a:noFill/>
        </p:spPr>
        <p:txBody>
          <a:bodyPr wrap="square" rtlCol="0">
            <a:spAutoFit/>
          </a:bodyPr>
          <a:lstStyle/>
          <a:p>
            <a:pPr algn="l" rtl="0" fontAlgn="base">
              <a:spcBef>
                <a:spcPct val="0"/>
              </a:spcBef>
              <a:spcAft>
                <a:spcPct val="0"/>
              </a:spcAft>
            </a:pPr>
            <a:r>
              <a:rPr lang="en-US" sz="1600" kern="1200" dirty="0">
                <a:solidFill>
                  <a:prstClr val="black"/>
                </a:solidFill>
                <a:latin typeface="Arial" pitchFamily="34" charset="0"/>
                <a:ea typeface="+mn-ea"/>
                <a:cs typeface="+mn-cs"/>
              </a:rPr>
              <a:t>Marcellus</a:t>
            </a:r>
          </a:p>
        </p:txBody>
      </p:sp>
      <p:sp>
        <p:nvSpPr>
          <p:cNvPr id="114" name="TextBox 113"/>
          <p:cNvSpPr txBox="1"/>
          <p:nvPr/>
        </p:nvSpPr>
        <p:spPr>
          <a:xfrm>
            <a:off x="4230346" y="4660816"/>
            <a:ext cx="3200400" cy="338554"/>
          </a:xfrm>
          <a:prstGeom prst="rect">
            <a:avLst/>
          </a:prstGeom>
          <a:noFill/>
        </p:spPr>
        <p:txBody>
          <a:bodyPr wrap="square" rtlCol="0">
            <a:spAutoFit/>
          </a:bodyPr>
          <a:lstStyle/>
          <a:p>
            <a:pPr algn="l" rtl="0" fontAlgn="base">
              <a:spcBef>
                <a:spcPct val="0"/>
              </a:spcBef>
              <a:spcAft>
                <a:spcPct val="0"/>
              </a:spcAft>
            </a:pPr>
            <a:r>
              <a:rPr lang="en-US" sz="1600" kern="1200" dirty="0">
                <a:solidFill>
                  <a:prstClr val="black"/>
                </a:solidFill>
                <a:latin typeface="Arial" pitchFamily="34" charset="0"/>
                <a:ea typeface="+mn-ea"/>
                <a:cs typeface="+mn-cs"/>
              </a:rPr>
              <a:t>Haynesville</a:t>
            </a:r>
          </a:p>
        </p:txBody>
      </p:sp>
      <p:sp>
        <p:nvSpPr>
          <p:cNvPr id="115" name="TextBox 114"/>
          <p:cNvSpPr txBox="1"/>
          <p:nvPr/>
        </p:nvSpPr>
        <p:spPr>
          <a:xfrm>
            <a:off x="4578718" y="3916664"/>
            <a:ext cx="3200400" cy="338554"/>
          </a:xfrm>
          <a:prstGeom prst="rect">
            <a:avLst/>
          </a:prstGeom>
          <a:noFill/>
        </p:spPr>
        <p:txBody>
          <a:bodyPr wrap="square" rtlCol="0">
            <a:spAutoFit/>
          </a:bodyPr>
          <a:lstStyle/>
          <a:p>
            <a:pPr algn="l" rtl="0" fontAlgn="base">
              <a:spcBef>
                <a:spcPct val="0"/>
              </a:spcBef>
              <a:spcAft>
                <a:spcPct val="0"/>
              </a:spcAft>
            </a:pPr>
            <a:r>
              <a:rPr lang="en-US" sz="1600" kern="1200" dirty="0">
                <a:solidFill>
                  <a:prstClr val="black"/>
                </a:solidFill>
                <a:latin typeface="Arial" pitchFamily="34" charset="0"/>
                <a:ea typeface="+mn-ea"/>
                <a:cs typeface="+mn-cs"/>
              </a:rPr>
              <a:t>Fayetteville</a:t>
            </a:r>
          </a:p>
        </p:txBody>
      </p:sp>
      <p:pic>
        <p:nvPicPr>
          <p:cNvPr id="118" name="Picture 117" descr="ToughtBubble.png"/>
          <p:cNvPicPr>
            <a:picLocks noChangeAspect="1"/>
          </p:cNvPicPr>
          <p:nvPr/>
        </p:nvPicPr>
        <p:blipFill>
          <a:blip r:embed="rId3" cstate="print">
            <a:lum contrast="-6000"/>
          </a:blip>
          <a:srcRect/>
          <a:stretch>
            <a:fillRect/>
          </a:stretch>
        </p:blipFill>
        <p:spPr bwMode="auto">
          <a:xfrm>
            <a:off x="7467600" y="2743200"/>
            <a:ext cx="1524000" cy="1066207"/>
          </a:xfrm>
          <a:prstGeom prst="rect">
            <a:avLst/>
          </a:prstGeom>
          <a:noFill/>
          <a:ln w="9525">
            <a:noFill/>
            <a:miter lim="800000"/>
            <a:headEnd/>
            <a:tailEnd/>
          </a:ln>
        </p:spPr>
      </p:pic>
      <p:sp>
        <p:nvSpPr>
          <p:cNvPr id="119" name="TextBox 118"/>
          <p:cNvSpPr txBox="1">
            <a:spLocks noChangeArrowheads="1"/>
          </p:cNvSpPr>
          <p:nvPr/>
        </p:nvSpPr>
        <p:spPr bwMode="auto">
          <a:xfrm>
            <a:off x="7620000" y="2743200"/>
            <a:ext cx="1524000" cy="1079783"/>
          </a:xfrm>
          <a:prstGeom prst="rect">
            <a:avLst/>
          </a:prstGeom>
          <a:noFill/>
          <a:ln w="9525">
            <a:noFill/>
            <a:miter lim="800000"/>
            <a:headEnd/>
            <a:tailEnd/>
          </a:ln>
        </p:spPr>
        <p:txBody>
          <a:bodyPr wrap="square">
            <a:spAutoFit/>
          </a:bodyPr>
          <a:lstStyle/>
          <a:p>
            <a:pPr algn="l" defTabSz="457200" rtl="0" fontAlgn="base">
              <a:lnSpc>
                <a:spcPts val="3500"/>
              </a:lnSpc>
              <a:spcBef>
                <a:spcPct val="0"/>
              </a:spcBef>
              <a:spcAft>
                <a:spcPct val="0"/>
              </a:spcAft>
            </a:pPr>
            <a:r>
              <a:rPr lang="en-US" sz="3200" b="1" kern="1200" dirty="0">
                <a:solidFill>
                  <a:srgbClr val="35A142"/>
                </a:solidFill>
                <a:latin typeface="Helvetica bold"/>
                <a:ea typeface="ＭＳ Ｐゴシック"/>
                <a:cs typeface="ＭＳ Ｐゴシック"/>
              </a:rPr>
              <a:t>85%</a:t>
            </a:r>
          </a:p>
          <a:p>
            <a:pPr algn="l" defTabSz="457200" rtl="0" fontAlgn="base">
              <a:lnSpc>
                <a:spcPts val="2100"/>
              </a:lnSpc>
              <a:spcBef>
                <a:spcPct val="0"/>
              </a:spcBef>
              <a:spcAft>
                <a:spcPct val="0"/>
              </a:spcAft>
            </a:pPr>
            <a:r>
              <a:rPr lang="en-US" sz="2000" b="1" kern="1200" dirty="0">
                <a:solidFill>
                  <a:prstClr val="black"/>
                </a:solidFill>
                <a:latin typeface="Helvetica bold"/>
                <a:ea typeface="ＭＳ Ｐゴシック"/>
                <a:cs typeface="ＭＳ Ｐゴシック"/>
              </a:rPr>
              <a:t>Supply from U.S</a:t>
            </a:r>
            <a:r>
              <a:rPr lang="en-US" sz="2400" b="1" kern="1200" dirty="0">
                <a:solidFill>
                  <a:prstClr val="black"/>
                </a:solidFill>
                <a:latin typeface="Helvetica bold"/>
                <a:ea typeface="ＭＳ Ｐゴシック"/>
                <a:cs typeface="ＭＳ Ｐゴシック"/>
              </a:rPr>
              <a:t>.</a:t>
            </a:r>
          </a:p>
        </p:txBody>
      </p:sp>
      <p:sp>
        <p:nvSpPr>
          <p:cNvPr id="120" name="TextBox 119"/>
          <p:cNvSpPr txBox="1"/>
          <p:nvPr/>
        </p:nvSpPr>
        <p:spPr>
          <a:xfrm>
            <a:off x="0" y="6519446"/>
            <a:ext cx="8534400" cy="338554"/>
          </a:xfrm>
          <a:prstGeom prst="rect">
            <a:avLst/>
          </a:prstGeom>
          <a:noFill/>
        </p:spPr>
        <p:txBody>
          <a:bodyPr wrap="square" rtlCol="0">
            <a:spAutoFit/>
          </a:bodyPr>
          <a:lstStyle/>
          <a:p>
            <a:pPr algn="l" rtl="0" fontAlgn="base">
              <a:spcBef>
                <a:spcPct val="0"/>
              </a:spcBef>
              <a:spcAft>
                <a:spcPct val="0"/>
              </a:spcAft>
            </a:pPr>
            <a:r>
              <a:rPr lang="en-US" sz="1600" kern="1200" dirty="0">
                <a:solidFill>
                  <a:prstClr val="white"/>
                </a:solidFill>
                <a:latin typeface="Franklin Gothic Medium"/>
                <a:ea typeface="+mn-ea"/>
                <a:cs typeface="+mn-cs"/>
              </a:rPr>
              <a:t>U.S. natural gas deposits are far more widespread and larger than U.S. coal deposits</a:t>
            </a:r>
          </a:p>
        </p:txBody>
      </p:sp>
      <p:sp>
        <p:nvSpPr>
          <p:cNvPr id="117" name="TextBox 116"/>
          <p:cNvSpPr txBox="1"/>
          <p:nvPr/>
        </p:nvSpPr>
        <p:spPr>
          <a:xfrm>
            <a:off x="3873513" y="4075149"/>
            <a:ext cx="5819347" cy="338554"/>
          </a:xfrm>
          <a:prstGeom prst="rect">
            <a:avLst/>
          </a:prstGeom>
          <a:noFill/>
        </p:spPr>
        <p:txBody>
          <a:bodyPr wrap="square" rtlCol="0">
            <a:spAutoFit/>
          </a:bodyPr>
          <a:lstStyle/>
          <a:p>
            <a:pPr algn="l" rtl="0" fontAlgn="base">
              <a:spcBef>
                <a:spcPct val="0"/>
              </a:spcBef>
              <a:spcAft>
                <a:spcPct val="0"/>
              </a:spcAft>
            </a:pPr>
            <a:r>
              <a:rPr lang="en-US" sz="1600" kern="1200" dirty="0">
                <a:solidFill>
                  <a:prstClr val="black"/>
                </a:solidFill>
                <a:latin typeface="Arial" pitchFamily="34" charset="0"/>
                <a:ea typeface="+mn-ea"/>
                <a:cs typeface="+mn-cs"/>
              </a:rPr>
              <a:t>Woodford</a:t>
            </a:r>
          </a:p>
        </p:txBody>
      </p:sp>
      <p:sp>
        <p:nvSpPr>
          <p:cNvPr id="116" name="TextBox 115"/>
          <p:cNvSpPr txBox="1"/>
          <p:nvPr/>
        </p:nvSpPr>
        <p:spPr>
          <a:xfrm>
            <a:off x="3442946" y="4504104"/>
            <a:ext cx="3200400" cy="338554"/>
          </a:xfrm>
          <a:prstGeom prst="rect">
            <a:avLst/>
          </a:prstGeom>
          <a:noFill/>
        </p:spPr>
        <p:txBody>
          <a:bodyPr wrap="square" rtlCol="0">
            <a:spAutoFit/>
          </a:bodyPr>
          <a:lstStyle/>
          <a:p>
            <a:pPr algn="l" rtl="0" fontAlgn="base">
              <a:spcBef>
                <a:spcPct val="0"/>
              </a:spcBef>
              <a:spcAft>
                <a:spcPct val="0"/>
              </a:spcAft>
            </a:pPr>
            <a:r>
              <a:rPr lang="en-US" sz="1600" kern="1200" dirty="0">
                <a:solidFill>
                  <a:prstClr val="black"/>
                </a:solidFill>
                <a:latin typeface="Arial" pitchFamily="34" charset="0"/>
                <a:ea typeface="+mn-ea"/>
                <a:cs typeface="+mn-cs"/>
              </a:rPr>
              <a:t>Barnett</a:t>
            </a:r>
          </a:p>
        </p:txBody>
      </p:sp>
      <p:sp>
        <p:nvSpPr>
          <p:cNvPr id="121" name="Rectangle 120"/>
          <p:cNvSpPr/>
          <p:nvPr/>
        </p:nvSpPr>
        <p:spPr>
          <a:xfrm>
            <a:off x="3495642" y="5754912"/>
            <a:ext cx="304800" cy="152400"/>
          </a:xfrm>
          <a:prstGeom prst="rect">
            <a:avLst/>
          </a:prstGeom>
          <a:gradFill>
            <a:gsLst>
              <a:gs pos="0">
                <a:srgbClr val="0A9E26"/>
              </a:gs>
              <a:gs pos="50000">
                <a:srgbClr val="33CC33"/>
              </a:gs>
              <a:gs pos="100000">
                <a:srgbClr val="92D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kern="1200" dirty="0">
              <a:solidFill>
                <a:prstClr val="white"/>
              </a:solidFill>
              <a:latin typeface="Franklin Gothic Book"/>
              <a:ea typeface="+mn-ea"/>
              <a:cs typeface="+mn-cs"/>
            </a:endParaRPr>
          </a:p>
        </p:txBody>
      </p:sp>
      <p:sp>
        <p:nvSpPr>
          <p:cNvPr id="122" name="Rectangle 121"/>
          <p:cNvSpPr/>
          <p:nvPr/>
        </p:nvSpPr>
        <p:spPr>
          <a:xfrm>
            <a:off x="3495642" y="5961904"/>
            <a:ext cx="304800" cy="152400"/>
          </a:xfrm>
          <a:prstGeom prst="rect">
            <a:avLst/>
          </a:prstGeom>
          <a:gradFill>
            <a:gsLst>
              <a:gs pos="0">
                <a:schemeClr val="tx2">
                  <a:lumMod val="60000"/>
                  <a:lumOff val="40000"/>
                </a:schemeClr>
              </a:gs>
              <a:gs pos="50000">
                <a:schemeClr val="accent5">
                  <a:lumMod val="75000"/>
                </a:schemeClr>
              </a:gs>
              <a:gs pos="100000">
                <a:schemeClr val="accent5">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kern="1200" dirty="0">
              <a:solidFill>
                <a:prstClr val="white"/>
              </a:solidFill>
              <a:latin typeface="Franklin Gothic Book"/>
              <a:ea typeface="+mn-ea"/>
              <a:cs typeface="+mn-cs"/>
            </a:endParaRPr>
          </a:p>
        </p:txBody>
      </p:sp>
      <p:sp>
        <p:nvSpPr>
          <p:cNvPr id="123" name="TextBox 122"/>
          <p:cNvSpPr txBox="1"/>
          <p:nvPr/>
        </p:nvSpPr>
        <p:spPr>
          <a:xfrm>
            <a:off x="3773146" y="5678712"/>
            <a:ext cx="3810000" cy="513346"/>
          </a:xfrm>
          <a:prstGeom prst="rect">
            <a:avLst/>
          </a:prstGeom>
          <a:noFill/>
        </p:spPr>
        <p:txBody>
          <a:bodyPr wrap="square" rtlCol="0">
            <a:spAutoFit/>
          </a:bodyPr>
          <a:lstStyle/>
          <a:p>
            <a:pPr algn="l" rtl="0" fontAlgn="base">
              <a:lnSpc>
                <a:spcPct val="114000"/>
              </a:lnSpc>
              <a:spcBef>
                <a:spcPct val="0"/>
              </a:spcBef>
              <a:spcAft>
                <a:spcPct val="0"/>
              </a:spcAft>
            </a:pPr>
            <a:r>
              <a:rPr lang="en-US" sz="1200" kern="1200" dirty="0">
                <a:solidFill>
                  <a:prstClr val="black"/>
                </a:solidFill>
                <a:latin typeface="Arial" pitchFamily="34" charset="0"/>
                <a:ea typeface="+mn-ea"/>
                <a:cs typeface="+mn-cs"/>
              </a:rPr>
              <a:t>Natural gas producing state</a:t>
            </a:r>
          </a:p>
          <a:p>
            <a:pPr algn="l" rtl="0" fontAlgn="base">
              <a:lnSpc>
                <a:spcPct val="114000"/>
              </a:lnSpc>
              <a:spcBef>
                <a:spcPct val="0"/>
              </a:spcBef>
              <a:spcAft>
                <a:spcPct val="0"/>
              </a:spcAft>
            </a:pPr>
            <a:r>
              <a:rPr lang="en-US" sz="1200" kern="1200" dirty="0">
                <a:solidFill>
                  <a:prstClr val="black"/>
                </a:solidFill>
                <a:latin typeface="Arial" pitchFamily="34" charset="0"/>
                <a:ea typeface="+mn-ea"/>
                <a:cs typeface="+mn-cs"/>
              </a:rPr>
              <a:t>Non producing state</a:t>
            </a:r>
          </a:p>
        </p:txBody>
      </p:sp>
      <p:sp>
        <p:nvSpPr>
          <p:cNvPr id="110" name="Title 109"/>
          <p:cNvSpPr>
            <a:spLocks noGrp="1"/>
          </p:cNvSpPr>
          <p:nvPr>
            <p:ph type="title"/>
          </p:nvPr>
        </p:nvSpPr>
        <p:spPr/>
        <p:txBody>
          <a:bodyPr/>
          <a:lstStyle/>
          <a:p>
            <a:r>
              <a:rPr lang="en-US" sz="3200" b="1" dirty="0" smtClean="0">
                <a:ea typeface="ＭＳ Ｐゴシック" charset="-128"/>
              </a:rPr>
              <a:t>Discoveries Are Spread Across the U.S. –</a:t>
            </a:r>
            <a:br>
              <a:rPr lang="en-US" sz="3200" b="1" dirty="0" smtClean="0">
                <a:ea typeface="ＭＳ Ｐゴシック" charset="-128"/>
              </a:rPr>
            </a:br>
            <a:r>
              <a:rPr lang="en-US" sz="3200" b="1" dirty="0" smtClean="0">
                <a:solidFill>
                  <a:srgbClr val="FF0000"/>
                </a:solidFill>
                <a:ea typeface="ＭＳ Ｐゴシック" charset="-128"/>
              </a:rPr>
              <a:t>32 of 50 </a:t>
            </a:r>
            <a:r>
              <a:rPr lang="en-US" sz="3200" b="1" dirty="0" smtClean="0">
                <a:ea typeface="ＭＳ Ｐゴシック" charset="-128"/>
              </a:rPr>
              <a:t>States Produce Natural Gas</a:t>
            </a:r>
            <a:endParaRPr lang="en-US" sz="3200" dirty="0"/>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p:cNvSpPr>
            <a:spLocks noGrp="1"/>
          </p:cNvSpPr>
          <p:nvPr>
            <p:ph sz="quarter" idx="4294967295"/>
          </p:nvPr>
        </p:nvSpPr>
        <p:spPr>
          <a:xfrm>
            <a:off x="3810000" y="1524000"/>
            <a:ext cx="4876800" cy="2819400"/>
          </a:xfrm>
        </p:spPr>
        <p:txBody>
          <a:bodyPr/>
          <a:lstStyle/>
          <a:p>
            <a:pPr marL="228600" indent="-228600" eaLnBrk="1" hangingPunct="1">
              <a:spcBef>
                <a:spcPts val="1000"/>
              </a:spcBef>
              <a:buFont typeface="Franklin Gothic Medium" pitchFamily="34" charset="0"/>
              <a:buNone/>
            </a:pPr>
            <a:r>
              <a:rPr lang="en-US" sz="2000" u="sng" dirty="0" smtClean="0">
                <a:solidFill>
                  <a:schemeClr val="tx1"/>
                </a:solidFill>
              </a:rPr>
              <a:t>New Discoveries:</a:t>
            </a:r>
          </a:p>
          <a:p>
            <a:pPr marL="514350" lvl="1" eaLnBrk="1" hangingPunct="1">
              <a:spcBef>
                <a:spcPts val="1000"/>
              </a:spcBef>
            </a:pPr>
            <a:r>
              <a:rPr lang="en-US" sz="1800" dirty="0" smtClean="0"/>
              <a:t>Barnett Shale: 44 </a:t>
            </a:r>
            <a:r>
              <a:rPr lang="en-US" sz="1800" dirty="0" err="1" smtClean="0"/>
              <a:t>Tcf</a:t>
            </a:r>
            <a:r>
              <a:rPr lang="en-US" sz="1800" dirty="0" smtClean="0"/>
              <a:t>*</a:t>
            </a:r>
          </a:p>
          <a:p>
            <a:pPr marL="514350" lvl="1" eaLnBrk="1" hangingPunct="1">
              <a:spcBef>
                <a:spcPts val="1000"/>
              </a:spcBef>
            </a:pPr>
            <a:r>
              <a:rPr lang="en-US" sz="1800" dirty="0" smtClean="0"/>
              <a:t>Fayetteville Shale: 42 </a:t>
            </a:r>
            <a:r>
              <a:rPr lang="en-US" sz="1800" dirty="0" err="1" smtClean="0"/>
              <a:t>Tcf</a:t>
            </a:r>
            <a:r>
              <a:rPr lang="en-US" sz="1800" dirty="0" smtClean="0"/>
              <a:t>*</a:t>
            </a:r>
          </a:p>
          <a:p>
            <a:pPr marL="514350" lvl="1" eaLnBrk="1" hangingPunct="1">
              <a:spcBef>
                <a:spcPts val="1000"/>
              </a:spcBef>
            </a:pPr>
            <a:r>
              <a:rPr lang="en-US" sz="1800" dirty="0" smtClean="0"/>
              <a:t>Haynesville Shale: 250 </a:t>
            </a:r>
            <a:r>
              <a:rPr lang="en-US" sz="1800" dirty="0" err="1" smtClean="0"/>
              <a:t>Tcf</a:t>
            </a:r>
            <a:r>
              <a:rPr lang="en-US" sz="1800" dirty="0" smtClean="0"/>
              <a:t>*</a:t>
            </a:r>
          </a:p>
          <a:p>
            <a:pPr marL="514350" lvl="1" eaLnBrk="1" hangingPunct="1">
              <a:spcBef>
                <a:spcPts val="1000"/>
              </a:spcBef>
            </a:pPr>
            <a:r>
              <a:rPr lang="en-US" sz="1800" dirty="0" smtClean="0"/>
              <a:t>Bossier Shale: 175 </a:t>
            </a:r>
            <a:r>
              <a:rPr lang="en-US" sz="1800" dirty="0" err="1" smtClean="0"/>
              <a:t>Tcf</a:t>
            </a:r>
            <a:r>
              <a:rPr lang="en-US" sz="1800" dirty="0" smtClean="0"/>
              <a:t>*</a:t>
            </a:r>
          </a:p>
          <a:p>
            <a:pPr marL="514350" lvl="1" eaLnBrk="1" hangingPunct="1">
              <a:spcBef>
                <a:spcPts val="1000"/>
              </a:spcBef>
            </a:pPr>
            <a:r>
              <a:rPr lang="en-US" sz="1800" dirty="0" smtClean="0"/>
              <a:t>Marcellus Shale: 490 </a:t>
            </a:r>
            <a:r>
              <a:rPr lang="en-US" sz="1800" dirty="0" err="1" smtClean="0"/>
              <a:t>Tcf</a:t>
            </a:r>
            <a:r>
              <a:rPr lang="en-US" sz="1400" dirty="0" smtClean="0"/>
              <a:t>**</a:t>
            </a:r>
            <a:endParaRPr lang="en-US" sz="1800" dirty="0" smtClean="0"/>
          </a:p>
        </p:txBody>
      </p:sp>
      <p:sp>
        <p:nvSpPr>
          <p:cNvPr id="28675" name="Rectangle 2"/>
          <p:cNvSpPr txBox="1">
            <a:spLocks noChangeArrowheads="1"/>
          </p:cNvSpPr>
          <p:nvPr/>
        </p:nvSpPr>
        <p:spPr bwMode="auto">
          <a:xfrm>
            <a:off x="0" y="0"/>
            <a:ext cx="8915400" cy="882650"/>
          </a:xfrm>
          <a:prstGeom prst="rect">
            <a:avLst/>
          </a:prstGeom>
          <a:noFill/>
          <a:ln w="9525">
            <a:noFill/>
            <a:miter lim="800000"/>
            <a:headEnd/>
            <a:tailEnd/>
          </a:ln>
        </p:spPr>
        <p:txBody>
          <a:bodyPr anchor="ctr"/>
          <a:lstStyle/>
          <a:p>
            <a:pPr>
              <a:lnSpc>
                <a:spcPct val="89000"/>
              </a:lnSpc>
            </a:pPr>
            <a:endParaRPr lang="en-US" sz="3600" dirty="0">
              <a:solidFill>
                <a:srgbClr val="0066CC"/>
              </a:solidFill>
              <a:latin typeface="Franklin Gothic Medium" pitchFamily="34" charset="0"/>
            </a:endParaRPr>
          </a:p>
        </p:txBody>
      </p:sp>
      <p:sp>
        <p:nvSpPr>
          <p:cNvPr id="28676" name="Content Placeholder 1"/>
          <p:cNvSpPr txBox="1">
            <a:spLocks/>
          </p:cNvSpPr>
          <p:nvPr/>
        </p:nvSpPr>
        <p:spPr bwMode="auto">
          <a:xfrm>
            <a:off x="3835400" y="1076325"/>
            <a:ext cx="5156200" cy="5781675"/>
          </a:xfrm>
          <a:prstGeom prst="rect">
            <a:avLst/>
          </a:prstGeom>
          <a:noFill/>
          <a:ln w="9525">
            <a:noFill/>
            <a:miter lim="800000"/>
            <a:headEnd/>
            <a:tailEnd/>
          </a:ln>
        </p:spPr>
        <p:txBody>
          <a:bodyPr/>
          <a:lstStyle/>
          <a:p>
            <a:pPr marL="228600" indent="-228600">
              <a:spcBef>
                <a:spcPct val="20000"/>
              </a:spcBef>
              <a:buClr>
                <a:srgbClr val="083481"/>
              </a:buClr>
              <a:buSzPct val="105000"/>
              <a:buFont typeface="Franklin Gothic Medium" pitchFamily="34" charset="0"/>
              <a:buNone/>
            </a:pPr>
            <a:endParaRPr lang="en-US" sz="1700" dirty="0">
              <a:solidFill>
                <a:srgbClr val="000000"/>
              </a:solidFill>
              <a:latin typeface="Franklin Gothic Medium" pitchFamily="34" charset="0"/>
            </a:endParaRPr>
          </a:p>
        </p:txBody>
      </p:sp>
      <p:pic>
        <p:nvPicPr>
          <p:cNvPr id="28677" name="Picture 4" descr="chk_dfw_cleanenergystatiion_July_08_05298.jpg"/>
          <p:cNvPicPr>
            <a:picLocks noChangeAspect="1"/>
          </p:cNvPicPr>
          <p:nvPr/>
        </p:nvPicPr>
        <p:blipFill>
          <a:blip r:embed="rId2" cstate="print"/>
          <a:srcRect/>
          <a:stretch>
            <a:fillRect/>
          </a:stretch>
        </p:blipFill>
        <p:spPr bwMode="auto">
          <a:xfrm>
            <a:off x="304800" y="2362200"/>
            <a:ext cx="3455988" cy="2938462"/>
          </a:xfrm>
          <a:prstGeom prst="rect">
            <a:avLst/>
          </a:prstGeom>
          <a:noFill/>
          <a:ln w="9525">
            <a:solidFill>
              <a:schemeClr val="tx1"/>
            </a:solidFill>
            <a:miter lim="800000"/>
            <a:headEnd/>
            <a:tailEnd/>
          </a:ln>
        </p:spPr>
      </p:pic>
      <p:sp>
        <p:nvSpPr>
          <p:cNvPr id="7" name="Rectangle 6"/>
          <p:cNvSpPr/>
          <p:nvPr/>
        </p:nvSpPr>
        <p:spPr>
          <a:xfrm>
            <a:off x="381001" y="228600"/>
            <a:ext cx="2057399" cy="646331"/>
          </a:xfrm>
          <a:prstGeom prst="rect">
            <a:avLst/>
          </a:prstGeom>
        </p:spPr>
        <p:txBody>
          <a:bodyPr wrap="square">
            <a:spAutoFit/>
          </a:bodyPr>
          <a:lstStyle/>
          <a:p>
            <a:pPr marL="228600" indent="-228600" algn="r">
              <a:spcBef>
                <a:spcPts val="1000"/>
              </a:spcBef>
            </a:pPr>
            <a:r>
              <a:rPr lang="en-US" sz="3600" b="1" dirty="0" smtClean="0">
                <a:solidFill>
                  <a:srgbClr val="0070C0"/>
                </a:solidFill>
              </a:rPr>
              <a:t>Abundant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02650" y="0"/>
            <a:ext cx="6413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3" name="Picture 4"/>
          <p:cNvPicPr>
            <a:picLocks noChangeAspect="1" noChangeArrowheads="1"/>
          </p:cNvPicPr>
          <p:nvPr/>
        </p:nvPicPr>
        <p:blipFill>
          <a:blip r:embed="rId2" cstate="print"/>
          <a:srcRect/>
          <a:stretch>
            <a:fillRect/>
          </a:stretch>
        </p:blipFill>
        <p:spPr bwMode="auto">
          <a:xfrm>
            <a:off x="0" y="0"/>
            <a:ext cx="8842375" cy="6858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a:grpSpLocks/>
          </p:cNvGrpSpPr>
          <p:nvPr/>
        </p:nvGrpSpPr>
        <p:grpSpPr bwMode="auto">
          <a:xfrm rot="310861">
            <a:off x="954088" y="1419225"/>
            <a:ext cx="7286625" cy="5753100"/>
            <a:chOff x="172380" y="1181511"/>
            <a:chExt cx="5854567" cy="4471364"/>
          </a:xfrm>
        </p:grpSpPr>
        <p:sp>
          <p:nvSpPr>
            <p:cNvPr id="20" name="Rectangle 19"/>
            <p:cNvSpPr/>
            <p:nvPr/>
          </p:nvSpPr>
          <p:spPr>
            <a:xfrm rot="21273607">
              <a:off x="166944" y="1174520"/>
              <a:ext cx="5848189" cy="3713798"/>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18"/>
            <p:cNvGrpSpPr>
              <a:grpSpLocks/>
            </p:cNvGrpSpPr>
            <p:nvPr/>
          </p:nvGrpSpPr>
          <p:grpSpPr bwMode="auto">
            <a:xfrm rot="-327717">
              <a:off x="260273" y="1224496"/>
              <a:ext cx="5766674" cy="4428379"/>
              <a:chOff x="438150" y="1800225"/>
              <a:chExt cx="8194732" cy="6292949"/>
            </a:xfrm>
          </p:grpSpPr>
          <p:pic>
            <p:nvPicPr>
              <p:cNvPr id="9222" name="Picture 6"/>
              <p:cNvPicPr>
                <a:picLocks noChangeAspect="1" noChangeArrowheads="1"/>
              </p:cNvPicPr>
              <p:nvPr/>
            </p:nvPicPr>
            <p:blipFill>
              <a:blip r:embed="rId2" cstate="print"/>
              <a:srcRect l="50000" t="14285" r="24435" b="77809"/>
              <a:stretch>
                <a:fillRect/>
              </a:stretch>
            </p:blipFill>
            <p:spPr bwMode="auto">
              <a:xfrm>
                <a:off x="438150" y="1800225"/>
                <a:ext cx="8181975" cy="790575"/>
              </a:xfrm>
              <a:prstGeom prst="rect">
                <a:avLst/>
              </a:prstGeom>
              <a:noFill/>
              <a:ln w="9525">
                <a:noFill/>
                <a:miter lim="800000"/>
                <a:headEnd/>
                <a:tailEnd/>
              </a:ln>
            </p:spPr>
          </p:pic>
          <p:pic>
            <p:nvPicPr>
              <p:cNvPr id="9223" name="Picture 6"/>
              <p:cNvPicPr>
                <a:picLocks noChangeAspect="1" noChangeArrowheads="1"/>
              </p:cNvPicPr>
              <p:nvPr/>
            </p:nvPicPr>
            <p:blipFill>
              <a:blip r:embed="rId2" cstate="print"/>
              <a:srcRect l="55417" t="24191" r="24435" b="70476"/>
              <a:stretch>
                <a:fillRect/>
              </a:stretch>
            </p:blipFill>
            <p:spPr bwMode="auto">
              <a:xfrm>
                <a:off x="457200" y="2590799"/>
                <a:ext cx="8175682" cy="676275"/>
              </a:xfrm>
              <a:prstGeom prst="rect">
                <a:avLst/>
              </a:prstGeom>
              <a:noFill/>
              <a:ln w="9525">
                <a:noFill/>
                <a:miter lim="800000"/>
                <a:headEnd/>
                <a:tailEnd/>
              </a:ln>
            </p:spPr>
          </p:pic>
          <p:sp>
            <p:nvSpPr>
              <p:cNvPr id="18" name="TextBox 17"/>
              <p:cNvSpPr txBox="1"/>
              <p:nvPr/>
            </p:nvSpPr>
            <p:spPr>
              <a:xfrm>
                <a:off x="484871" y="3251501"/>
                <a:ext cx="7808491" cy="4840918"/>
              </a:xfrm>
              <a:prstGeom prst="rect">
                <a:avLst/>
              </a:prstGeom>
              <a:noFill/>
            </p:spPr>
            <p:txBody>
              <a:bodyPr>
                <a:spAutoFit/>
              </a:bodyPr>
              <a:lstStyle/>
              <a:p>
                <a:pPr>
                  <a:defRPr/>
                </a:pPr>
                <a:r>
                  <a:rPr lang="en-US" sz="1200" b="1" dirty="0"/>
                  <a:t>BATON ROUGE (June 14, 2010)</a:t>
                </a:r>
                <a:r>
                  <a:rPr lang="en-US" sz="1200" dirty="0"/>
                  <a:t> - The six-month drilling moratorium in the Gulf of Mexico will cripple Louisiana's economy and leave thousands of families without income, particularly in coastal Louisiana, where one in three jobs is related to the oil and natural gas industry. </a:t>
                </a:r>
              </a:p>
              <a:p>
                <a:pPr>
                  <a:defRPr/>
                </a:pPr>
                <a:endParaRPr lang="en-US" sz="1400" b="1" dirty="0"/>
              </a:p>
              <a:p>
                <a:pPr>
                  <a:defRPr/>
                </a:pPr>
                <a:r>
                  <a:rPr lang="en-US" sz="1400" b="1" dirty="0"/>
                  <a:t>What is the overall impact of the Oil and Gas Industry in Louisiana?</a:t>
                </a:r>
                <a:r>
                  <a:rPr lang="en-US" sz="1400" dirty="0"/>
                  <a:t/>
                </a:r>
                <a:br>
                  <a:rPr lang="en-US" sz="1400" dirty="0"/>
                </a:br>
                <a:endParaRPr lang="en-US" sz="1400" dirty="0"/>
              </a:p>
              <a:p>
                <a:pPr marL="342900" indent="-342900">
                  <a:buFont typeface="Arial" pitchFamily="34" charset="0"/>
                  <a:buChar char="•"/>
                  <a:defRPr/>
                </a:pPr>
                <a:r>
                  <a:rPr lang="en-US" sz="1400" dirty="0"/>
                  <a:t>Oil and gas production directly and indirectly supported $12.7 billion in household earnings in the state, representing 15.4 percent of total Louisiana household earnings in 2005; </a:t>
                </a:r>
                <a:br>
                  <a:rPr lang="en-US" sz="1400" dirty="0"/>
                </a:br>
                <a:endParaRPr lang="en-US" sz="1400" dirty="0"/>
              </a:p>
              <a:p>
                <a:pPr marL="342900" indent="-342900">
                  <a:buFont typeface="Arial" pitchFamily="34" charset="0"/>
                  <a:buChar char="•"/>
                  <a:defRPr/>
                </a:pPr>
                <a:r>
                  <a:rPr lang="en-US" sz="1400" dirty="0"/>
                  <a:t>The industry supported, directly and indirectly, more than 320,000 jobs and $70.2 billion in business sale in Louisiana in 2005; </a:t>
                </a:r>
                <a:br>
                  <a:rPr lang="en-US" sz="1400" dirty="0"/>
                </a:br>
                <a:endParaRPr lang="en-US" sz="1400" dirty="0"/>
              </a:p>
              <a:p>
                <a:pPr marL="342900" indent="-342900">
                  <a:buFont typeface="Arial" pitchFamily="34" charset="0"/>
                  <a:buChar char="•"/>
                  <a:defRPr/>
                </a:pPr>
                <a:r>
                  <a:rPr lang="en-US" sz="1400" dirty="0"/>
                  <a:t>In 2006, more than 58,000 Louisianans worked in extraction, pipeline and refining jobs</a:t>
                </a:r>
              </a:p>
              <a:p>
                <a:pPr>
                  <a:defRPr/>
                </a:pPr>
                <a:endParaRPr lang="en-US" dirty="0"/>
              </a:p>
            </p:txBody>
          </p:sp>
        </p:grpSp>
      </p:grpSp>
      <p:sp>
        <p:nvSpPr>
          <p:cNvPr id="9219" name="Rectangle 2"/>
          <p:cNvSpPr>
            <a:spLocks noGrp="1" noChangeArrowheads="1"/>
          </p:cNvSpPr>
          <p:nvPr>
            <p:ph type="title" idx="4294967295"/>
          </p:nvPr>
        </p:nvSpPr>
        <p:spPr/>
        <p:txBody>
          <a:bodyPr/>
          <a:lstStyle/>
          <a:p>
            <a:pPr eaLnBrk="1" hangingPunct="1"/>
            <a:r>
              <a:rPr lang="en-US" smtClean="0"/>
              <a:t>More Than a Coastal Issue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109538"/>
            <a:ext cx="9144000" cy="914400"/>
          </a:xfrm>
        </p:spPr>
        <p:txBody>
          <a:bodyPr/>
          <a:lstStyle/>
          <a:p>
            <a:pPr eaLnBrk="1" hangingPunct="1"/>
            <a:r>
              <a:rPr lang="en-US" smtClean="0"/>
              <a:t>Haynesville Shale Overview</a:t>
            </a:r>
          </a:p>
        </p:txBody>
      </p:sp>
      <p:sp>
        <p:nvSpPr>
          <p:cNvPr id="14" name="Rectangle 3"/>
          <p:cNvSpPr txBox="1">
            <a:spLocks noChangeArrowheads="1"/>
          </p:cNvSpPr>
          <p:nvPr/>
        </p:nvSpPr>
        <p:spPr>
          <a:xfrm>
            <a:off x="0" y="6124575"/>
            <a:ext cx="6318250" cy="762000"/>
          </a:xfrm>
          <a:prstGeom prst="rect">
            <a:avLst/>
          </a:prstGeom>
        </p:spPr>
        <p:txBody>
          <a:bodyPr/>
          <a:lstStyle/>
          <a:p>
            <a:pPr marL="173736" indent="-173736" fontAlgn="auto">
              <a:spcBef>
                <a:spcPct val="50000"/>
              </a:spcBef>
              <a:spcAft>
                <a:spcPts val="0"/>
              </a:spcAft>
              <a:buClr>
                <a:srgbClr val="083481"/>
              </a:buClr>
              <a:buSzPct val="105000"/>
              <a:defRPr/>
            </a:pPr>
            <a:r>
              <a:rPr lang="en-US" dirty="0">
                <a:solidFill>
                  <a:schemeClr val="bg1"/>
                </a:solidFill>
                <a:latin typeface="+mj-lt"/>
              </a:rPr>
              <a:t>CHK has the industry’s largest combined resource potential in the Haynesville and Bossier </a:t>
            </a:r>
            <a:r>
              <a:rPr lang="en-US" dirty="0" err="1">
                <a:solidFill>
                  <a:schemeClr val="bg1"/>
                </a:solidFill>
                <a:latin typeface="+mj-lt"/>
              </a:rPr>
              <a:t>Shales</a:t>
            </a:r>
            <a:endParaRPr lang="en-US" sz="1600" dirty="0">
              <a:latin typeface="+mn-lt"/>
            </a:endParaRPr>
          </a:p>
        </p:txBody>
      </p:sp>
      <p:sp>
        <p:nvSpPr>
          <p:cNvPr id="9220" name="Rectangle 3"/>
          <p:cNvSpPr txBox="1">
            <a:spLocks noChangeArrowheads="1"/>
          </p:cNvSpPr>
          <p:nvPr/>
        </p:nvSpPr>
        <p:spPr bwMode="auto">
          <a:xfrm>
            <a:off x="4465638" y="1165225"/>
            <a:ext cx="4678362" cy="4495800"/>
          </a:xfrm>
          <a:prstGeom prst="rect">
            <a:avLst/>
          </a:prstGeom>
          <a:noFill/>
          <a:ln w="9525">
            <a:noFill/>
            <a:miter lim="800000"/>
            <a:headEnd/>
            <a:tailEnd/>
          </a:ln>
        </p:spPr>
        <p:txBody>
          <a:bodyPr/>
          <a:lstStyle/>
          <a:p>
            <a:pPr marL="173038" indent="-173038">
              <a:lnSpc>
                <a:spcPct val="95000"/>
              </a:lnSpc>
              <a:spcBef>
                <a:spcPct val="50000"/>
              </a:spcBef>
              <a:buClr>
                <a:srgbClr val="083481"/>
              </a:buClr>
              <a:buSzPct val="105000"/>
              <a:buFont typeface="Arial" pitchFamily="34" charset="0"/>
              <a:buChar char="●"/>
            </a:pPr>
            <a:r>
              <a:rPr lang="en-US" sz="2000" dirty="0" smtClean="0">
                <a:latin typeface="Franklin Gothic Book" pitchFamily="34" charset="0"/>
              </a:rPr>
              <a:t>CHK discovered in 2007; the Haynesville Shale is likely to become one of the two largest natural gas fields in the U.S. (Marcellus the other)</a:t>
            </a:r>
            <a:r>
              <a:rPr lang="en-US" sz="1600" dirty="0" smtClean="0">
                <a:solidFill>
                  <a:srgbClr val="0066CC"/>
                </a:solidFill>
                <a:latin typeface="Franklin Gothic Book" pitchFamily="34" charset="0"/>
              </a:rPr>
              <a:t> </a:t>
            </a:r>
          </a:p>
          <a:p>
            <a:pPr marL="173038" indent="-173038">
              <a:lnSpc>
                <a:spcPct val="95000"/>
              </a:lnSpc>
              <a:spcBef>
                <a:spcPct val="50000"/>
              </a:spcBef>
              <a:buClr>
                <a:srgbClr val="083481"/>
              </a:buClr>
              <a:buSzPct val="105000"/>
            </a:pPr>
            <a:endParaRPr lang="en-US" sz="1600" dirty="0" smtClean="0">
              <a:solidFill>
                <a:srgbClr val="0066CC"/>
              </a:solidFill>
              <a:latin typeface="Franklin Gothic Book" pitchFamily="34" charset="0"/>
            </a:endParaRPr>
          </a:p>
          <a:p>
            <a:pPr marL="173038" indent="-173038">
              <a:lnSpc>
                <a:spcPct val="95000"/>
              </a:lnSpc>
              <a:spcBef>
                <a:spcPct val="50000"/>
              </a:spcBef>
              <a:buClr>
                <a:srgbClr val="083481"/>
              </a:buClr>
              <a:buSzPct val="105000"/>
              <a:buFont typeface="Arial" pitchFamily="34" charset="0"/>
              <a:buChar char="●"/>
            </a:pPr>
            <a:r>
              <a:rPr lang="en-US" dirty="0" smtClean="0">
                <a:solidFill>
                  <a:srgbClr val="0066CC"/>
                </a:solidFill>
                <a:latin typeface="Franklin Gothic Book" pitchFamily="34" charset="0"/>
              </a:rPr>
              <a:t>150 million years old</a:t>
            </a:r>
          </a:p>
          <a:p>
            <a:pPr marL="173038" indent="-173038">
              <a:lnSpc>
                <a:spcPct val="95000"/>
              </a:lnSpc>
              <a:spcBef>
                <a:spcPct val="50000"/>
              </a:spcBef>
              <a:buClr>
                <a:srgbClr val="083481"/>
              </a:buClr>
              <a:buSzPct val="105000"/>
              <a:buFont typeface="Arial" pitchFamily="34" charset="0"/>
              <a:buChar char="●"/>
            </a:pPr>
            <a:r>
              <a:rPr lang="en-US" dirty="0" smtClean="0">
                <a:solidFill>
                  <a:srgbClr val="0066CC"/>
                </a:solidFill>
                <a:latin typeface="Franklin Gothic Book" pitchFamily="34" charset="0"/>
              </a:rPr>
              <a:t>Unconventional Resource Play</a:t>
            </a:r>
          </a:p>
          <a:p>
            <a:pPr marL="630238" lvl="2" indent="-173038">
              <a:lnSpc>
                <a:spcPct val="95000"/>
              </a:lnSpc>
              <a:spcBef>
                <a:spcPct val="50000"/>
              </a:spcBef>
              <a:buSzPct val="105000"/>
              <a:buFont typeface="Franklin Gothic Book" pitchFamily="34" charset="0"/>
              <a:buChar char="–"/>
            </a:pPr>
            <a:r>
              <a:rPr lang="en-US" dirty="0" smtClean="0">
                <a:latin typeface="Franklin Gothic Book" pitchFamily="34" charset="0"/>
              </a:rPr>
              <a:t>Not a conventional reservoir</a:t>
            </a:r>
          </a:p>
          <a:p>
            <a:pPr marL="630238" lvl="2" indent="-173038">
              <a:lnSpc>
                <a:spcPct val="95000"/>
              </a:lnSpc>
              <a:spcBef>
                <a:spcPct val="50000"/>
              </a:spcBef>
              <a:buSzPct val="105000"/>
              <a:buFont typeface="Franklin Gothic Book" pitchFamily="34" charset="0"/>
              <a:buChar char="–"/>
            </a:pPr>
            <a:r>
              <a:rPr lang="en-US" dirty="0" smtClean="0">
                <a:latin typeface="Franklin Gothic Book" pitchFamily="34" charset="0"/>
              </a:rPr>
              <a:t>Requires stimulation to produce</a:t>
            </a:r>
          </a:p>
          <a:p>
            <a:pPr marL="1087438" lvl="3" indent="-173038">
              <a:lnSpc>
                <a:spcPct val="95000"/>
              </a:lnSpc>
              <a:spcBef>
                <a:spcPct val="50000"/>
              </a:spcBef>
              <a:buSzPct val="105000"/>
              <a:buFont typeface="Arial" pitchFamily="34" charset="0"/>
              <a:buChar char="•"/>
            </a:pPr>
            <a:r>
              <a:rPr lang="en-US" dirty="0" smtClean="0">
                <a:latin typeface="Franklin Gothic Book" pitchFamily="34" charset="0"/>
              </a:rPr>
              <a:t>Creates reservoir space</a:t>
            </a:r>
          </a:p>
          <a:p>
            <a:pPr marL="173038" indent="-173038">
              <a:lnSpc>
                <a:spcPct val="95000"/>
              </a:lnSpc>
              <a:spcBef>
                <a:spcPct val="50000"/>
              </a:spcBef>
              <a:buClr>
                <a:srgbClr val="083481"/>
              </a:buClr>
              <a:buSzPct val="105000"/>
              <a:buFont typeface="Arial" pitchFamily="34" charset="0"/>
              <a:buChar char="●"/>
            </a:pPr>
            <a:r>
              <a:rPr lang="en-US" dirty="0" smtClean="0">
                <a:solidFill>
                  <a:srgbClr val="0066CC"/>
                </a:solidFill>
                <a:latin typeface="Franklin Gothic Book" pitchFamily="34" charset="0"/>
              </a:rPr>
              <a:t>200 – 300 feet thick</a:t>
            </a:r>
          </a:p>
          <a:p>
            <a:pPr marL="173038" indent="-173038">
              <a:lnSpc>
                <a:spcPct val="95000"/>
              </a:lnSpc>
              <a:spcBef>
                <a:spcPct val="50000"/>
              </a:spcBef>
              <a:buClr>
                <a:srgbClr val="083481"/>
              </a:buClr>
              <a:buSzPct val="105000"/>
              <a:buFont typeface="Arial" pitchFamily="34" charset="0"/>
              <a:buChar char="●"/>
            </a:pPr>
            <a:r>
              <a:rPr lang="en-US" dirty="0" smtClean="0">
                <a:solidFill>
                  <a:srgbClr val="0066CC"/>
                </a:solidFill>
                <a:latin typeface="Franklin Gothic Book" pitchFamily="34" charset="0"/>
              </a:rPr>
              <a:t>2.0 – 2.5 miles below surface</a:t>
            </a:r>
          </a:p>
          <a:p>
            <a:pPr marL="228600" indent="-228600">
              <a:spcBef>
                <a:spcPts val="600"/>
              </a:spcBef>
              <a:spcAft>
                <a:spcPts val="700"/>
              </a:spcAft>
              <a:buClr>
                <a:srgbClr val="083481"/>
              </a:buClr>
              <a:buSzPct val="100000"/>
              <a:buFontTx/>
              <a:buBlip>
                <a:blip r:embed="rId2"/>
              </a:buBlip>
            </a:pPr>
            <a:endParaRPr lang="en-US" sz="2000" dirty="0" smtClean="0">
              <a:latin typeface="Franklin Gothic Book" pitchFamily="34" charset="0"/>
            </a:endParaRPr>
          </a:p>
          <a:p>
            <a:pPr marL="228600" indent="-228600">
              <a:spcBef>
                <a:spcPts val="600"/>
              </a:spcBef>
              <a:spcAft>
                <a:spcPts val="700"/>
              </a:spcAft>
              <a:buClr>
                <a:srgbClr val="083481"/>
              </a:buClr>
              <a:buSzPct val="100000"/>
              <a:buFontTx/>
              <a:buBlip>
                <a:blip r:embed="rId2"/>
              </a:buBlip>
            </a:pPr>
            <a:endParaRPr lang="en-US" sz="2000" dirty="0" smtClean="0">
              <a:latin typeface="Franklin Gothic Book" pitchFamily="34" charset="0"/>
            </a:endParaRPr>
          </a:p>
          <a:p>
            <a:pPr marL="228600" indent="-228600">
              <a:spcBef>
                <a:spcPts val="600"/>
              </a:spcBef>
              <a:spcAft>
                <a:spcPts val="700"/>
              </a:spcAft>
              <a:buClr>
                <a:srgbClr val="083481"/>
              </a:buClr>
              <a:buSzPct val="100000"/>
              <a:buFontTx/>
              <a:buBlip>
                <a:blip r:embed="rId2"/>
              </a:buBlip>
            </a:pPr>
            <a:endParaRPr lang="en-US" sz="2000" dirty="0" smtClean="0">
              <a:latin typeface="Franklin Gothic Book" pitchFamily="34" charset="0"/>
            </a:endParaRPr>
          </a:p>
          <a:p>
            <a:pPr marL="228600" indent="-228600">
              <a:spcBef>
                <a:spcPts val="600"/>
              </a:spcBef>
              <a:spcAft>
                <a:spcPts val="700"/>
              </a:spcAft>
              <a:buClr>
                <a:srgbClr val="083481"/>
              </a:buClr>
              <a:buSzPct val="100000"/>
              <a:buFontTx/>
              <a:buBlip>
                <a:blip r:embed="rId2"/>
              </a:buBlip>
            </a:pPr>
            <a:endParaRPr lang="en-US" sz="2000" dirty="0">
              <a:latin typeface="Franklin Gothic Book" pitchFamily="34" charset="0"/>
            </a:endParaRPr>
          </a:p>
        </p:txBody>
      </p:sp>
      <p:pic>
        <p:nvPicPr>
          <p:cNvPr id="9221" name="Picture 6"/>
          <p:cNvPicPr>
            <a:picLocks noChangeAspect="1" noChangeArrowheads="1"/>
          </p:cNvPicPr>
          <p:nvPr/>
        </p:nvPicPr>
        <p:blipFill>
          <a:blip r:embed="rId3" cstate="print"/>
          <a:srcRect/>
          <a:stretch>
            <a:fillRect/>
          </a:stretch>
        </p:blipFill>
        <p:spPr bwMode="auto">
          <a:xfrm>
            <a:off x="0" y="1347665"/>
            <a:ext cx="4448175" cy="4197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109538"/>
            <a:ext cx="9144000" cy="914400"/>
          </a:xfrm>
          <a:prstGeom prst="rect">
            <a:avLst/>
          </a:prstGeom>
        </p:spPr>
        <p:txBody>
          <a:bodyPr anchor="ctr">
            <a:normAutofit/>
          </a:bodyPr>
          <a:lstStyle/>
          <a:p>
            <a:pPr fontAlgn="auto">
              <a:lnSpc>
                <a:spcPct val="75000"/>
              </a:lnSpc>
              <a:spcAft>
                <a:spcPts val="0"/>
              </a:spcAft>
              <a:defRPr/>
            </a:pPr>
            <a:r>
              <a:rPr lang="en-US" sz="3600">
                <a:solidFill>
                  <a:srgbClr val="0066CC"/>
                </a:solidFill>
                <a:latin typeface="Franklin Gothic Medium" pitchFamily="34" charset="0"/>
                <a:ea typeface="+mj-ea"/>
                <a:cs typeface="+mj-cs"/>
              </a:rPr>
              <a:t>Bossier Shale Overview</a:t>
            </a:r>
          </a:p>
        </p:txBody>
      </p:sp>
      <p:sp>
        <p:nvSpPr>
          <p:cNvPr id="11267" name="Rectangle 3"/>
          <p:cNvSpPr txBox="1">
            <a:spLocks noChangeArrowheads="1"/>
          </p:cNvSpPr>
          <p:nvPr/>
        </p:nvSpPr>
        <p:spPr bwMode="auto">
          <a:xfrm>
            <a:off x="4495800" y="1295400"/>
            <a:ext cx="4648200" cy="4267200"/>
          </a:xfrm>
          <a:prstGeom prst="rect">
            <a:avLst/>
          </a:prstGeom>
          <a:noFill/>
          <a:ln w="9525">
            <a:noFill/>
            <a:miter lim="800000"/>
            <a:headEnd/>
            <a:tailEnd/>
          </a:ln>
        </p:spPr>
        <p:txBody>
          <a:bodyPr/>
          <a:lstStyle/>
          <a:p>
            <a:pPr marL="228600" indent="-228600">
              <a:spcBef>
                <a:spcPts val="600"/>
              </a:spcBef>
              <a:spcAft>
                <a:spcPts val="700"/>
              </a:spcAft>
              <a:buClr>
                <a:srgbClr val="083481"/>
              </a:buClr>
              <a:buSzPct val="100000"/>
              <a:buFontTx/>
              <a:buBlip>
                <a:blip r:embed="rId2"/>
              </a:buBlip>
            </a:pPr>
            <a:r>
              <a:rPr lang="en-US" b="1">
                <a:latin typeface="Franklin Gothic Book" pitchFamily="34" charset="0"/>
              </a:rPr>
              <a:t>500 to 800 feet </a:t>
            </a:r>
            <a:r>
              <a:rPr lang="en-US">
                <a:latin typeface="Franklin Gothic Book" pitchFamily="34" charset="0"/>
              </a:rPr>
              <a:t>above the Haynesville</a:t>
            </a:r>
          </a:p>
          <a:p>
            <a:pPr marL="228600" indent="-228600">
              <a:spcBef>
                <a:spcPts val="600"/>
              </a:spcBef>
              <a:spcAft>
                <a:spcPts val="700"/>
              </a:spcAft>
              <a:buClr>
                <a:srgbClr val="083481"/>
              </a:buClr>
              <a:buSzPct val="100000"/>
              <a:buFontTx/>
              <a:buBlip>
                <a:blip r:embed="rId2"/>
              </a:buBlip>
            </a:pPr>
            <a:r>
              <a:rPr lang="en-US">
                <a:latin typeface="Franklin Gothic Book" pitchFamily="34" charset="0"/>
              </a:rPr>
              <a:t>Extends from the western tip  of Webster and Bienville parishes in the east across to Shelby Country in the west and the eastern edge of Nacogdoches and San Augustine Counties</a:t>
            </a:r>
          </a:p>
          <a:p>
            <a:pPr marL="228600" indent="-228600">
              <a:spcBef>
                <a:spcPts val="600"/>
              </a:spcBef>
              <a:spcAft>
                <a:spcPts val="700"/>
              </a:spcAft>
              <a:buClr>
                <a:srgbClr val="083481"/>
              </a:buClr>
              <a:buSzPct val="100000"/>
              <a:buFontTx/>
              <a:buBlip>
                <a:blip r:embed="rId2"/>
              </a:buBlip>
            </a:pPr>
            <a:r>
              <a:rPr lang="en-US">
                <a:latin typeface="Franklin Gothic Book" pitchFamily="34" charset="0"/>
              </a:rPr>
              <a:t>Estimated Ultimate Reserves (EURs) of 5.5 billion cubic feet per well, which is only 1 billion cubic feet less than a Haynesville well </a:t>
            </a:r>
            <a:r>
              <a:rPr lang="en-US" i="1">
                <a:latin typeface="Franklin Gothic Book" pitchFamily="34" charset="0"/>
              </a:rPr>
              <a:t>(</a:t>
            </a:r>
            <a:r>
              <a:rPr lang="en-US" b="1" i="1">
                <a:latin typeface="Franklin Gothic Book" pitchFamily="34" charset="0"/>
              </a:rPr>
              <a:t>HS EUR </a:t>
            </a:r>
            <a:r>
              <a:rPr lang="en-US" i="1">
                <a:latin typeface="Franklin Gothic Book" pitchFamily="34" charset="0"/>
              </a:rPr>
              <a:t>is </a:t>
            </a:r>
            <a:r>
              <a:rPr lang="en-US" b="1" i="1">
                <a:latin typeface="Franklin Gothic Book" pitchFamily="34" charset="0"/>
              </a:rPr>
              <a:t>6.5</a:t>
            </a:r>
            <a:r>
              <a:rPr lang="en-US" i="1">
                <a:latin typeface="Franklin Gothic Book" pitchFamily="34" charset="0"/>
              </a:rPr>
              <a:t> bcf)</a:t>
            </a:r>
          </a:p>
        </p:txBody>
      </p:sp>
      <p:pic>
        <p:nvPicPr>
          <p:cNvPr id="11268" name="Picture 5"/>
          <p:cNvPicPr>
            <a:picLocks noChangeAspect="1" noChangeArrowheads="1"/>
          </p:cNvPicPr>
          <p:nvPr/>
        </p:nvPicPr>
        <p:blipFill>
          <a:blip r:embed="rId3" cstate="print"/>
          <a:srcRect/>
          <a:stretch>
            <a:fillRect/>
          </a:stretch>
        </p:blipFill>
        <p:spPr bwMode="auto">
          <a:xfrm>
            <a:off x="0" y="1366838"/>
            <a:ext cx="4448175" cy="406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TotalTime>
  <Words>2015</Words>
  <Application>Microsoft Office PowerPoint</Application>
  <PresentationFormat>On-screen Show (4:3)</PresentationFormat>
  <Paragraphs>389</Paragraphs>
  <Slides>33</Slides>
  <Notes>5</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33</vt:i4>
      </vt:variant>
    </vt:vector>
  </HeadingPairs>
  <TitlesOfParts>
    <vt:vector size="40" baseType="lpstr">
      <vt:lpstr>1_Office Theme</vt:lpstr>
      <vt:lpstr>2_Office Theme</vt:lpstr>
      <vt:lpstr>3_Office Theme</vt:lpstr>
      <vt:lpstr>4_Office Theme</vt:lpstr>
      <vt:lpstr>6_Office Theme</vt:lpstr>
      <vt:lpstr>9_Office Theme</vt:lpstr>
      <vt:lpstr>Acrobat Document</vt:lpstr>
      <vt:lpstr> Natural Gas Vehicles: An American Energy, Economic, and Environmental Answer LDEQ September 30, 2010      </vt:lpstr>
      <vt:lpstr>Chesapeake Energy Corporation</vt:lpstr>
      <vt:lpstr>Slide 3</vt:lpstr>
      <vt:lpstr>Discoveries Are Spread Across the U.S. – 32 of 50 States Produce Natural Gas</vt:lpstr>
      <vt:lpstr>Slide 5</vt:lpstr>
      <vt:lpstr>Slide 6</vt:lpstr>
      <vt:lpstr>More Than a Coastal Issue</vt:lpstr>
      <vt:lpstr>Haynesville Shale Overview</vt:lpstr>
      <vt:lpstr>Slide 9</vt:lpstr>
      <vt:lpstr>The People Behind the Economics</vt:lpstr>
      <vt:lpstr>Compressed Natural Gas (CNG) -  The Energy Answer!</vt:lpstr>
      <vt:lpstr>Compressed Natural Gas (CNG) – The Energy Answer!</vt:lpstr>
      <vt:lpstr>Clean</vt:lpstr>
      <vt:lpstr>Compressed Natural Gas (CNG) –  The Energy Answer!</vt:lpstr>
      <vt:lpstr>Natural Gas Vehicles Are a Clean Transportation  Solution and the Most Efficiently Scalable Answer</vt:lpstr>
      <vt:lpstr>Natural Gas – Transportation  </vt:lpstr>
      <vt:lpstr>Louisiana CNG Incentives</vt:lpstr>
      <vt:lpstr>Federal Tax Credits Range from $2,500 to $32,000</vt:lpstr>
      <vt:lpstr>Chesapeake's Fueling the Future Initiative  </vt:lpstr>
      <vt:lpstr>Current Fleet Stats</vt:lpstr>
      <vt:lpstr>Chesapeake Fueling the Future Initiative</vt:lpstr>
      <vt:lpstr>Economics -- Passenger Van for Airport Limo</vt:lpstr>
      <vt:lpstr>Projected Annual  Fuel Savings for Converted Fleet within next 48 Months</vt:lpstr>
      <vt:lpstr>CNG in the Ark-La-Tex </vt:lpstr>
      <vt:lpstr>Local Progress</vt:lpstr>
      <vt:lpstr>CNG in the Ark-La-Tex </vt:lpstr>
      <vt:lpstr>CNG in the Ark-La-Tex </vt:lpstr>
      <vt:lpstr>Each National Fleet Using Natural Gas Is An Economic and Clean Energy Stimulant</vt:lpstr>
      <vt:lpstr>Kansas City</vt:lpstr>
      <vt:lpstr>WHEN  AMERICA  NEEDS  IT  MOST</vt:lpstr>
      <vt:lpstr>Refuse Truck</vt:lpstr>
      <vt:lpstr>Specific Next Steps</vt:lpstr>
      <vt:lpstr>Contact Us</vt:lpstr>
    </vt:vector>
  </TitlesOfParts>
  <Company>Chesapeake Energy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Compressed Natural Gas (CNG) -  The Energy Answer!</dc:title>
  <dc:creator>ncunningham</dc:creator>
  <cp:lastModifiedBy>pmiller</cp:lastModifiedBy>
  <cp:revision>41</cp:revision>
  <dcterms:created xsi:type="dcterms:W3CDTF">2009-12-01T22:25:03Z</dcterms:created>
  <dcterms:modified xsi:type="dcterms:W3CDTF">2010-10-04T20:28:38Z</dcterms:modified>
</cp:coreProperties>
</file>