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65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D595E-B428-410D-B790-9EBD73A6BCD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27754-2AD6-4331-978E-FF1F4252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8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27754-2AD6-4331-978E-FF1F4252A9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4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7000-64F5-43DF-91CA-8525D9D1792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ACC4-FA90-4FE9-90FA-CFA60434A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7000-64F5-43DF-91CA-8525D9D1792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ACC4-FA90-4FE9-90FA-CFA60434A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7000-64F5-43DF-91CA-8525D9D1792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ACC4-FA90-4FE9-90FA-CFA60434A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7000-64F5-43DF-91CA-8525D9D1792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ACC4-FA90-4FE9-90FA-CFA60434A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7000-64F5-43DF-91CA-8525D9D1792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ACC4-FA90-4FE9-90FA-CFA60434A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7000-64F5-43DF-91CA-8525D9D1792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ACC4-FA90-4FE9-90FA-CFA60434A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7000-64F5-43DF-91CA-8525D9D1792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ACC4-FA90-4FE9-90FA-CFA60434A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7000-64F5-43DF-91CA-8525D9D1792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ACC4-FA90-4FE9-90FA-CFA60434A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7000-64F5-43DF-91CA-8525D9D1792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ACC4-FA90-4FE9-90FA-CFA60434A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7000-64F5-43DF-91CA-8525D9D1792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ACC4-FA90-4FE9-90FA-CFA60434A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7000-64F5-43DF-91CA-8525D9D1792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ACC4-FA90-4FE9-90FA-CFA60434A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B7000-64F5-43DF-91CA-8525D9D1792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ACC4-FA90-4FE9-90FA-CFA60434A6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52599"/>
          </a:xfrm>
        </p:spPr>
        <p:txBody>
          <a:bodyPr/>
          <a:lstStyle/>
          <a:p>
            <a:r>
              <a:rPr lang="en-US" b="1" dirty="0" smtClean="0"/>
              <a:t>Welcome to the Annual </a:t>
            </a:r>
            <a:br>
              <a:rPr lang="en-US" b="1" dirty="0" smtClean="0"/>
            </a:br>
            <a:r>
              <a:rPr lang="en-US" b="1" dirty="0" smtClean="0"/>
              <a:t>NPS  Project Review Meeting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7696200" cy="3733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Copy of IMG_05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514600" y="1676400"/>
          <a:ext cx="5105399" cy="3810000"/>
        </p:xfrm>
        <a:graphic>
          <a:graphicData uri="http://schemas.openxmlformats.org/drawingml/2006/table">
            <a:tbl>
              <a:tblPr/>
              <a:tblGrid>
                <a:gridCol w="5105399"/>
              </a:tblGrid>
              <a:tr h="38100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200" b="1" i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73025" marR="73025" marT="228600" marB="22860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738A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38A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APPROVED November 21, 2012</a:t>
            </a:r>
            <a:endParaRPr lang="en-US" b="1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2362200" y="2133600"/>
            <a:ext cx="4114800" cy="3886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800" b="1" dirty="0" smtClean="0"/>
              <a:t>Louisiana’s </a:t>
            </a:r>
            <a:r>
              <a:rPr lang="en-US" sz="4800" b="1" dirty="0"/>
              <a:t>Nonpoint Source Management Plan </a:t>
            </a:r>
            <a:endParaRPr lang="en-US" sz="4800" b="1" dirty="0" smtClean="0"/>
          </a:p>
          <a:p>
            <a:pPr>
              <a:buNone/>
            </a:pPr>
            <a:r>
              <a:rPr lang="en-US" sz="4800" b="1" dirty="0"/>
              <a:t> </a:t>
            </a:r>
            <a:r>
              <a:rPr lang="en-US" sz="4800" b="1" dirty="0" smtClean="0"/>
              <a:t>  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4" name="Picture 23" descr="deq_sublogo_croppe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23621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40 PRIORITY WATER BODIES</a:t>
            </a:r>
            <a:endParaRPr lang="en-US" b="1" dirty="0"/>
          </a:p>
        </p:txBody>
      </p:sp>
      <p:pic>
        <p:nvPicPr>
          <p:cNvPr id="4" name="Content Placeholder 3" descr="40 NPS Priority Watersheds for Louisiana's Draft NPS Management Plan October 2011- September 2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7620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FFY2012 Section 319 Work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Eight (8) Monitoring Projects</a:t>
            </a:r>
          </a:p>
          <a:p>
            <a:r>
              <a:rPr lang="en-US" sz="2800" b="1" dirty="0" smtClean="0"/>
              <a:t>Big Creek  </a:t>
            </a:r>
            <a:r>
              <a:rPr lang="en-US" sz="2800" dirty="0" smtClean="0"/>
              <a:t>(Lake Pontchartrain Basin)</a:t>
            </a:r>
          </a:p>
          <a:p>
            <a:r>
              <a:rPr lang="en-US" sz="2800" b="1" dirty="0" smtClean="0"/>
              <a:t>Bayou Queue de </a:t>
            </a:r>
            <a:r>
              <a:rPr lang="en-US" sz="2800" b="1" dirty="0" err="1" smtClean="0"/>
              <a:t>Tortue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Mermentau</a:t>
            </a:r>
            <a:r>
              <a:rPr lang="en-US" sz="2800" dirty="0" smtClean="0"/>
              <a:t> River Basin)</a:t>
            </a:r>
          </a:p>
          <a:p>
            <a:r>
              <a:rPr lang="en-US" sz="2800" b="1" dirty="0" smtClean="0"/>
              <a:t>Grand Bayou/Little Grand Bayou </a:t>
            </a:r>
            <a:r>
              <a:rPr lang="en-US" sz="2800" dirty="0" smtClean="0"/>
              <a:t>(Terrebonne Basin)</a:t>
            </a:r>
          </a:p>
          <a:p>
            <a:r>
              <a:rPr lang="en-US" sz="2800" b="1" dirty="0" smtClean="0"/>
              <a:t>Bayou Louis/Lake Louis </a:t>
            </a:r>
            <a:r>
              <a:rPr lang="en-US" sz="2800" dirty="0" smtClean="0"/>
              <a:t>(Ouachita River Basin)</a:t>
            </a:r>
          </a:p>
          <a:p>
            <a:r>
              <a:rPr lang="en-US" sz="2800" b="1" dirty="0" smtClean="0"/>
              <a:t>Lake St. Joseph </a:t>
            </a:r>
            <a:r>
              <a:rPr lang="en-US" sz="2800" dirty="0" smtClean="0"/>
              <a:t>(Ouachita River Basin)</a:t>
            </a:r>
          </a:p>
          <a:p>
            <a:r>
              <a:rPr lang="en-US" sz="2800" b="1" dirty="0" smtClean="0"/>
              <a:t>Bayou Lafourche </a:t>
            </a:r>
            <a:r>
              <a:rPr lang="en-US" sz="2800" dirty="0" smtClean="0"/>
              <a:t>(Ouachita River Basin)</a:t>
            </a:r>
          </a:p>
          <a:p>
            <a:r>
              <a:rPr lang="en-US" sz="2800" b="1" dirty="0" smtClean="0"/>
              <a:t>Upper Bayou Terrebonne </a:t>
            </a:r>
            <a:r>
              <a:rPr lang="en-US" sz="2800" dirty="0" smtClean="0"/>
              <a:t>(Terrebonne Basin)</a:t>
            </a:r>
          </a:p>
          <a:p>
            <a:r>
              <a:rPr lang="en-US" sz="2800" b="1" dirty="0" smtClean="0"/>
              <a:t>Middle Bayou Terrebonne </a:t>
            </a:r>
            <a:r>
              <a:rPr lang="en-US" sz="2800" dirty="0" smtClean="0"/>
              <a:t>(Terrebonne Basin)</a:t>
            </a:r>
          </a:p>
          <a:p>
            <a:r>
              <a:rPr lang="en-US" sz="2800" b="1" dirty="0" smtClean="0"/>
              <a:t>Six Mile Creek </a:t>
            </a:r>
            <a:r>
              <a:rPr lang="en-US" sz="2800" dirty="0" smtClean="0"/>
              <a:t>(Calcasieu River Basin)</a:t>
            </a:r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FFY2012 Section 319 Work Plan</a:t>
            </a:r>
            <a:endParaRPr lang="en-US" sz="4800" b="1" dirty="0"/>
          </a:p>
        </p:txBody>
      </p:sp>
      <p:pic>
        <p:nvPicPr>
          <p:cNvPr id="4" name="Content Placeholder 3" descr="house-window-flowers-north-close-s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1905000" cy="91439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09800" y="1752600"/>
            <a:ext cx="6477000" cy="4373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000" b="1" dirty="0" smtClean="0"/>
              <a:t>National Water Quality Initiative (NWQI)</a:t>
            </a:r>
          </a:p>
          <a:p>
            <a:pPr>
              <a:buNone/>
            </a:pPr>
            <a:endParaRPr lang="en-US" sz="4000" b="1" dirty="0"/>
          </a:p>
          <a:p>
            <a:r>
              <a:rPr lang="en-US" sz="4000" b="1" dirty="0" smtClean="0"/>
              <a:t>Big Creek </a:t>
            </a:r>
          </a:p>
          <a:p>
            <a:pPr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</a:t>
            </a:r>
            <a:r>
              <a:rPr lang="en-US" sz="4000" dirty="0" smtClean="0"/>
              <a:t>(Lake Pontchartrain Basin)</a:t>
            </a:r>
          </a:p>
          <a:p>
            <a:r>
              <a:rPr lang="en-US" sz="4000" b="1" dirty="0" smtClean="0"/>
              <a:t>Bayou Louis &amp; Lake Louis </a:t>
            </a:r>
            <a:r>
              <a:rPr lang="en-US" sz="4000" dirty="0" smtClean="0"/>
              <a:t>(Ouachita River Basin)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FFY2012 Section 319 Work Plan</a:t>
            </a:r>
            <a:endParaRPr lang="en-US" sz="4800" dirty="0"/>
          </a:p>
        </p:txBody>
      </p:sp>
      <p:pic>
        <p:nvPicPr>
          <p:cNvPr id="6" name="Content Placeholder 5" descr="house-window-flowers-north-close-s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1"/>
            <a:ext cx="1752600" cy="1143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0" y="1600200"/>
            <a:ext cx="6400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Gulf of Mexico Initiative (</a:t>
            </a:r>
            <a:r>
              <a:rPr lang="en-US" sz="3600" b="1" dirty="0" err="1" smtClean="0"/>
              <a:t>GoMI</a:t>
            </a:r>
            <a:r>
              <a:rPr lang="en-US" sz="3600" b="1" dirty="0" smtClean="0"/>
              <a:t>)</a:t>
            </a:r>
          </a:p>
          <a:p>
            <a:pPr>
              <a:buNone/>
            </a:pPr>
            <a:endParaRPr lang="en-US" sz="3600" b="1" dirty="0"/>
          </a:p>
          <a:p>
            <a:r>
              <a:rPr lang="en-US" sz="3600" b="1" dirty="0" smtClean="0"/>
              <a:t>Bayou Queue de </a:t>
            </a:r>
            <a:r>
              <a:rPr lang="en-US" sz="3600" b="1" dirty="0" err="1" smtClean="0"/>
              <a:t>Tortue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   </a:t>
            </a:r>
            <a:r>
              <a:rPr lang="en-US" sz="3600" dirty="0" smtClean="0"/>
              <a:t>(</a:t>
            </a:r>
            <a:r>
              <a:rPr lang="en-US" sz="3600" dirty="0" err="1" smtClean="0"/>
              <a:t>Mermentau</a:t>
            </a:r>
            <a:r>
              <a:rPr lang="en-US" sz="3600" dirty="0" smtClean="0"/>
              <a:t> River Basin)</a:t>
            </a:r>
          </a:p>
          <a:p>
            <a:r>
              <a:rPr lang="en-US" sz="3600" b="1" dirty="0" smtClean="0"/>
              <a:t>Grand Bayou &amp; Little Grand Bayou</a:t>
            </a:r>
          </a:p>
          <a:p>
            <a:pPr>
              <a:buNone/>
            </a:pPr>
            <a:r>
              <a:rPr lang="en-US" sz="3600" b="1" dirty="0" smtClean="0"/>
              <a:t>   </a:t>
            </a:r>
            <a:r>
              <a:rPr lang="en-US" sz="3600" dirty="0" smtClean="0"/>
              <a:t>(Terrebonne Basin)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FFY2012 Section 319 Work Plan</a:t>
            </a:r>
            <a:endParaRPr lang="en-US" sz="4800" dirty="0"/>
          </a:p>
        </p:txBody>
      </p:sp>
      <p:pic>
        <p:nvPicPr>
          <p:cNvPr id="7" name="Content Placeholder 6" descr="LDA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1676400" cy="18288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0" y="1600200"/>
            <a:ext cx="6400800" cy="45259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Big Creek</a:t>
            </a:r>
          </a:p>
          <a:p>
            <a:pPr>
              <a:buNone/>
            </a:pPr>
            <a:r>
              <a:rPr lang="en-US" sz="3600" dirty="0"/>
              <a:t> </a:t>
            </a:r>
            <a:r>
              <a:rPr lang="en-US" sz="3600" dirty="0" smtClean="0"/>
              <a:t>  (Lake Pontchartrain Basin)</a:t>
            </a:r>
            <a:endParaRPr lang="en-US" sz="3600" b="1" dirty="0" smtClean="0"/>
          </a:p>
          <a:p>
            <a:r>
              <a:rPr lang="en-US" sz="3600" b="1" dirty="0" smtClean="0"/>
              <a:t>Bayou Queue de </a:t>
            </a:r>
            <a:r>
              <a:rPr lang="en-US" sz="3600" b="1" dirty="0" err="1" smtClean="0"/>
              <a:t>Tortue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</a:t>
            </a:r>
            <a:r>
              <a:rPr lang="en-US" sz="3600" dirty="0" smtClean="0"/>
              <a:t>(</a:t>
            </a:r>
            <a:r>
              <a:rPr lang="en-US" sz="3600" dirty="0" err="1" smtClean="0"/>
              <a:t>Mermentau</a:t>
            </a:r>
            <a:r>
              <a:rPr lang="en-US" sz="3600" dirty="0" smtClean="0"/>
              <a:t> River Basin)</a:t>
            </a:r>
            <a:endParaRPr lang="en-US" sz="3600" b="1" dirty="0" smtClean="0"/>
          </a:p>
          <a:p>
            <a:r>
              <a:rPr lang="en-US" sz="3600" b="1" dirty="0" smtClean="0"/>
              <a:t>Bayou Louis &amp; Lake Louis</a:t>
            </a:r>
          </a:p>
          <a:p>
            <a:pPr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</a:t>
            </a:r>
            <a:r>
              <a:rPr lang="en-US" sz="3600" dirty="0" smtClean="0"/>
              <a:t>(Ouachita River)</a:t>
            </a:r>
            <a:endParaRPr lang="en-US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PRA%20lo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" y="304801"/>
            <a:ext cx="1813560" cy="152399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62200" y="533400"/>
            <a:ext cx="63246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</a:t>
            </a:r>
            <a:r>
              <a:rPr lang="en-US" sz="7200" b="1" dirty="0" smtClean="0"/>
              <a:t>Louisiana Nutrient Management Strategy</a:t>
            </a:r>
          </a:p>
          <a:p>
            <a:pPr>
              <a:buNone/>
            </a:pPr>
            <a:r>
              <a:rPr lang="en-US" sz="6600" b="1" dirty="0"/>
              <a:t> </a:t>
            </a:r>
            <a:r>
              <a:rPr lang="en-US" sz="6600" b="1" dirty="0" smtClean="0"/>
              <a:t>        </a:t>
            </a:r>
            <a:r>
              <a:rPr lang="en-US" sz="4000" b="1" dirty="0" smtClean="0"/>
              <a:t>Rick Raynie, CPRA</a:t>
            </a:r>
            <a:endParaRPr lang="en-US" sz="4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1371600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152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1" y="4953000"/>
            <a:ext cx="144779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209</Words>
  <Application>Microsoft Office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Office Theme</vt:lpstr>
      <vt:lpstr>Welcome to the Annual  NPS  Project Review Meeting</vt:lpstr>
      <vt:lpstr>APPROVED November 21, 2012</vt:lpstr>
      <vt:lpstr>40 PRIORITY WATER BODIES</vt:lpstr>
      <vt:lpstr>FFY2012 Section 319 Work Plan</vt:lpstr>
      <vt:lpstr>FFY2012 Section 319 Work Plan</vt:lpstr>
      <vt:lpstr>FFY2012 Section 319 Work Plan</vt:lpstr>
      <vt:lpstr>FFY2012 Section 319 Work Plan</vt:lpstr>
      <vt:lpstr>PowerPoint Presentation</vt:lpstr>
      <vt:lpstr>PowerPoint Presentation</vt:lpstr>
    </vt:vector>
  </TitlesOfParts>
  <Company>Louisiana Department of Environmental Quality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Annual  NPS  Project Review Meeting</dc:title>
  <dc:creator>Gwendolyn_B</dc:creator>
  <cp:lastModifiedBy>Rachel Miller Totaro</cp:lastModifiedBy>
  <cp:revision>65</cp:revision>
  <dcterms:created xsi:type="dcterms:W3CDTF">2012-12-12T02:19:50Z</dcterms:created>
  <dcterms:modified xsi:type="dcterms:W3CDTF">2017-03-02T16:17:35Z</dcterms:modified>
</cp:coreProperties>
</file>