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4" r:id="rId4"/>
    <p:sldId id="280" r:id="rId5"/>
    <p:sldId id="281" r:id="rId6"/>
    <p:sldId id="258" r:id="rId7"/>
    <p:sldId id="257" r:id="rId8"/>
    <p:sldId id="259" r:id="rId9"/>
    <p:sldId id="260" r:id="rId10"/>
    <p:sldId id="261" r:id="rId11"/>
    <p:sldId id="277" r:id="rId12"/>
    <p:sldId id="276" r:id="rId13"/>
    <p:sldId id="262" r:id="rId14"/>
    <p:sldId id="263" r:id="rId15"/>
    <p:sldId id="264" r:id="rId16"/>
    <p:sldId id="266" r:id="rId17"/>
    <p:sldId id="268" r:id="rId18"/>
    <p:sldId id="269" r:id="rId19"/>
    <p:sldId id="270" r:id="rId20"/>
    <p:sldId id="265" r:id="rId21"/>
    <p:sldId id="271" r:id="rId22"/>
    <p:sldId id="279" r:id="rId23"/>
    <p:sldId id="278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pha_nt\nonpoint\Project%20Information\Projects\NPS%20Monitoring%20Project%20(Marsh%20Bayou)\Monitoring%20data%20June%202011-May%202012%20-%20revised-R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Ambient Nitrate-Nitrite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[2]Sheet2!$N$37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[2]Sheet2!$M$38:$M$49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[2]Sheet2!$N$38:$N$49</c:f>
              <c:numCache>
                <c:formatCode>General</c:formatCode>
                <c:ptCount val="12"/>
                <c:pt idx="0">
                  <c:v>2.0000000000000014E-2</c:v>
                </c:pt>
                <c:pt idx="1">
                  <c:v>0.26</c:v>
                </c:pt>
                <c:pt idx="2">
                  <c:v>2.0000000000000014E-2</c:v>
                </c:pt>
                <c:pt idx="3">
                  <c:v>5.0000000000000031E-2</c:v>
                </c:pt>
                <c:pt idx="4">
                  <c:v>0.23</c:v>
                </c:pt>
                <c:pt idx="5">
                  <c:v>0.24000000000000007</c:v>
                </c:pt>
                <c:pt idx="6">
                  <c:v>0.2</c:v>
                </c:pt>
                <c:pt idx="7">
                  <c:v>0.30000000000000016</c:v>
                </c:pt>
                <c:pt idx="8">
                  <c:v>3.0000000000000016E-2</c:v>
                </c:pt>
                <c:pt idx="9">
                  <c:v>5.0000000000000031E-2</c:v>
                </c:pt>
                <c:pt idx="10">
                  <c:v>4.0000000000000029E-2</c:v>
                </c:pt>
                <c:pt idx="11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[2]Sheet2!$O$37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[2]Sheet2!$M$38:$M$49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[2]Sheet2!$O$38:$O$49</c:f>
              <c:numCache>
                <c:formatCode>General</c:formatCode>
                <c:ptCount val="12"/>
                <c:pt idx="0">
                  <c:v>8.0000000000000057E-2</c:v>
                </c:pt>
                <c:pt idx="1">
                  <c:v>5.0000000000000031E-2</c:v>
                </c:pt>
                <c:pt idx="2">
                  <c:v>6.5000000000000044E-2</c:v>
                </c:pt>
                <c:pt idx="3">
                  <c:v>0.16000000000000009</c:v>
                </c:pt>
                <c:pt idx="4">
                  <c:v>5.0000000000000031E-2</c:v>
                </c:pt>
                <c:pt idx="5">
                  <c:v>6.0000000000000032E-2</c:v>
                </c:pt>
                <c:pt idx="6">
                  <c:v>5.0000000000000031E-2</c:v>
                </c:pt>
                <c:pt idx="7">
                  <c:v>5.0000000000000031E-2</c:v>
                </c:pt>
                <c:pt idx="8">
                  <c:v>5.0000000000000031E-2</c:v>
                </c:pt>
              </c:numCache>
            </c:numRef>
          </c:val>
        </c:ser>
        <c:ser>
          <c:idx val="2"/>
          <c:order val="2"/>
          <c:tx>
            <c:strRef>
              <c:f>[2]Sheet2!$P$37</c:f>
              <c:strCache>
                <c:ptCount val="1"/>
                <c:pt idx="0">
                  <c:v>2008/2009</c:v>
                </c:pt>
              </c:strCache>
            </c:strRef>
          </c:tx>
          <c:invertIfNegative val="0"/>
          <c:cat>
            <c:strRef>
              <c:f>[2]Sheet2!$M$38:$M$49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[2]Sheet2!$P$38:$P$49</c:f>
              <c:numCache>
                <c:formatCode>General</c:formatCode>
                <c:ptCount val="12"/>
                <c:pt idx="0">
                  <c:v>5.0000000000000031E-2</c:v>
                </c:pt>
                <c:pt idx="1">
                  <c:v>5.0000000000000031E-2</c:v>
                </c:pt>
                <c:pt idx="2">
                  <c:v>5.0000000000000031E-2</c:v>
                </c:pt>
                <c:pt idx="3">
                  <c:v>5.0000000000000031E-2</c:v>
                </c:pt>
                <c:pt idx="4">
                  <c:v>5.0000000000000031E-2</c:v>
                </c:pt>
                <c:pt idx="5">
                  <c:v>5.0000000000000031E-2</c:v>
                </c:pt>
                <c:pt idx="6">
                  <c:v>5.0000000000000031E-2</c:v>
                </c:pt>
                <c:pt idx="7">
                  <c:v>5.0000000000000031E-2</c:v>
                </c:pt>
                <c:pt idx="8">
                  <c:v>5.0000000000000031E-2</c:v>
                </c:pt>
                <c:pt idx="9">
                  <c:v>5.0000000000000031E-2</c:v>
                </c:pt>
                <c:pt idx="10">
                  <c:v>5.0000000000000031E-2</c:v>
                </c:pt>
                <c:pt idx="11">
                  <c:v>5.0000000000000031E-2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354064"/>
        <c:axId val="290351712"/>
      </c:barChart>
      <c:catAx>
        <c:axId val="29035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0351712"/>
        <c:crosses val="autoZero"/>
        <c:auto val="1"/>
        <c:lblAlgn val="ctr"/>
        <c:lblOffset val="100"/>
        <c:noMultiLvlLbl val="0"/>
      </c:catAx>
      <c:valAx>
        <c:axId val="290351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354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400" b="1" i="0" baseline="0"/>
              <a:t>Total Dissolved Solids for Marsh Bayou Sites 2011-2012</a:t>
            </a:r>
            <a:endParaRPr 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Sediment!$BP$2</c:f>
              <c:strCache>
                <c:ptCount val="1"/>
                <c:pt idx="0">
                  <c:v>4017</c:v>
                </c:pt>
              </c:strCache>
            </c:strRef>
          </c:tx>
          <c:invertIfNegative val="0"/>
          <c:cat>
            <c:strRef>
              <c:f>Sediment!$BO$3:$BO$14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Sediment!$BP$3:$BP$14</c:f>
              <c:numCache>
                <c:formatCode>General</c:formatCode>
                <c:ptCount val="12"/>
                <c:pt idx="0">
                  <c:v>248</c:v>
                </c:pt>
                <c:pt idx="1">
                  <c:v>167</c:v>
                </c:pt>
                <c:pt idx="2">
                  <c:v>246</c:v>
                </c:pt>
                <c:pt idx="3">
                  <c:v>219</c:v>
                </c:pt>
                <c:pt idx="4">
                  <c:v>340</c:v>
                </c:pt>
                <c:pt idx="5">
                  <c:v>290</c:v>
                </c:pt>
                <c:pt idx="6">
                  <c:v>108</c:v>
                </c:pt>
                <c:pt idx="7">
                  <c:v>16</c:v>
                </c:pt>
                <c:pt idx="8">
                  <c:v>139.5</c:v>
                </c:pt>
                <c:pt idx="9">
                  <c:v>100</c:v>
                </c:pt>
                <c:pt idx="10">
                  <c:v>88</c:v>
                </c:pt>
                <c:pt idx="11">
                  <c:v>160</c:v>
                </c:pt>
              </c:numCache>
            </c:numRef>
          </c:val>
        </c:ser>
        <c:ser>
          <c:idx val="1"/>
          <c:order val="1"/>
          <c:tx>
            <c:strRef>
              <c:f>Sediment!$BQ$2</c:f>
              <c:strCache>
                <c:ptCount val="1"/>
                <c:pt idx="0">
                  <c:v>4016</c:v>
                </c:pt>
              </c:strCache>
            </c:strRef>
          </c:tx>
          <c:invertIfNegative val="0"/>
          <c:cat>
            <c:strRef>
              <c:f>Sediment!$BO$3:$BO$14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Sediment!$BQ$3:$BQ$14</c:f>
              <c:numCache>
                <c:formatCode>General</c:formatCode>
                <c:ptCount val="12"/>
                <c:pt idx="0">
                  <c:v>152</c:v>
                </c:pt>
                <c:pt idx="1">
                  <c:v>122</c:v>
                </c:pt>
                <c:pt idx="2">
                  <c:v>200</c:v>
                </c:pt>
                <c:pt idx="3">
                  <c:v>144</c:v>
                </c:pt>
                <c:pt idx="4">
                  <c:v>297</c:v>
                </c:pt>
                <c:pt idx="5">
                  <c:v>193</c:v>
                </c:pt>
                <c:pt idx="6">
                  <c:v>52</c:v>
                </c:pt>
                <c:pt idx="7">
                  <c:v>36</c:v>
                </c:pt>
                <c:pt idx="8">
                  <c:v>183.5</c:v>
                </c:pt>
                <c:pt idx="9">
                  <c:v>112</c:v>
                </c:pt>
                <c:pt idx="10">
                  <c:v>504</c:v>
                </c:pt>
                <c:pt idx="11">
                  <c:v>123</c:v>
                </c:pt>
              </c:numCache>
            </c:numRef>
          </c:val>
        </c:ser>
        <c:ser>
          <c:idx val="2"/>
          <c:order val="2"/>
          <c:tx>
            <c:strRef>
              <c:f>Sediment!$BR$2</c:f>
              <c:strCache>
                <c:ptCount val="1"/>
                <c:pt idx="0">
                  <c:v>4015</c:v>
                </c:pt>
              </c:strCache>
            </c:strRef>
          </c:tx>
          <c:invertIfNegative val="0"/>
          <c:cat>
            <c:strRef>
              <c:f>Sediment!$BO$3:$BO$14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Sediment!$BR$3:$BR$14</c:f>
              <c:numCache>
                <c:formatCode>General</c:formatCode>
                <c:ptCount val="12"/>
                <c:pt idx="0">
                  <c:v>145</c:v>
                </c:pt>
                <c:pt idx="1">
                  <c:v>125</c:v>
                </c:pt>
                <c:pt idx="2">
                  <c:v>104</c:v>
                </c:pt>
                <c:pt idx="3">
                  <c:v>120</c:v>
                </c:pt>
                <c:pt idx="4">
                  <c:v>286</c:v>
                </c:pt>
                <c:pt idx="5">
                  <c:v>243</c:v>
                </c:pt>
                <c:pt idx="6">
                  <c:v>52</c:v>
                </c:pt>
                <c:pt idx="7">
                  <c:v>52</c:v>
                </c:pt>
                <c:pt idx="8">
                  <c:v>132</c:v>
                </c:pt>
                <c:pt idx="9">
                  <c:v>60</c:v>
                </c:pt>
                <c:pt idx="10">
                  <c:v>128</c:v>
                </c:pt>
                <c:pt idx="11">
                  <c:v>101</c:v>
                </c:pt>
              </c:numCache>
            </c:numRef>
          </c:val>
        </c:ser>
        <c:ser>
          <c:idx val="3"/>
          <c:order val="3"/>
          <c:tx>
            <c:strRef>
              <c:f>Sediment!$BS$2</c:f>
              <c:strCache>
                <c:ptCount val="1"/>
                <c:pt idx="0">
                  <c:v>4018</c:v>
                </c:pt>
              </c:strCache>
            </c:strRef>
          </c:tx>
          <c:invertIfNegative val="0"/>
          <c:cat>
            <c:strRef>
              <c:f>Sediment!$BO$3:$BO$14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Sediment!$BS$3:$BS$14</c:f>
              <c:numCache>
                <c:formatCode>General</c:formatCode>
                <c:ptCount val="12"/>
                <c:pt idx="0">
                  <c:v>95</c:v>
                </c:pt>
                <c:pt idx="1">
                  <c:v>127</c:v>
                </c:pt>
                <c:pt idx="2">
                  <c:v>68</c:v>
                </c:pt>
                <c:pt idx="3">
                  <c:v>152</c:v>
                </c:pt>
                <c:pt idx="4">
                  <c:v>256</c:v>
                </c:pt>
                <c:pt idx="5">
                  <c:v>186</c:v>
                </c:pt>
                <c:pt idx="6">
                  <c:v>10</c:v>
                </c:pt>
                <c:pt idx="7">
                  <c:v>10</c:v>
                </c:pt>
                <c:pt idx="8">
                  <c:v>167</c:v>
                </c:pt>
                <c:pt idx="9">
                  <c:v>92</c:v>
                </c:pt>
                <c:pt idx="10">
                  <c:v>112</c:v>
                </c:pt>
                <c:pt idx="11">
                  <c:v>64</c:v>
                </c:pt>
              </c:numCache>
            </c:numRef>
          </c:val>
        </c:ser>
        <c:ser>
          <c:idx val="4"/>
          <c:order val="4"/>
          <c:tx>
            <c:strRef>
              <c:f>Sediment!$BT$2</c:f>
              <c:strCache>
                <c:ptCount val="1"/>
                <c:pt idx="0">
                  <c:v>4019</c:v>
                </c:pt>
              </c:strCache>
            </c:strRef>
          </c:tx>
          <c:invertIfNegative val="0"/>
          <c:cat>
            <c:strRef>
              <c:f>Sediment!$BO$3:$BO$14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Sediment!$BT$3:$BT$14</c:f>
              <c:numCache>
                <c:formatCode>General</c:formatCode>
                <c:ptCount val="12"/>
                <c:pt idx="0">
                  <c:v>80</c:v>
                </c:pt>
                <c:pt idx="1">
                  <c:v>107</c:v>
                </c:pt>
                <c:pt idx="2">
                  <c:v>95</c:v>
                </c:pt>
                <c:pt idx="3">
                  <c:v>107</c:v>
                </c:pt>
                <c:pt idx="4">
                  <c:v>218</c:v>
                </c:pt>
                <c:pt idx="5">
                  <c:v>227</c:v>
                </c:pt>
                <c:pt idx="6">
                  <c:v>84</c:v>
                </c:pt>
                <c:pt idx="7">
                  <c:v>48</c:v>
                </c:pt>
                <c:pt idx="8">
                  <c:v>120</c:v>
                </c:pt>
                <c:pt idx="9">
                  <c:v>40</c:v>
                </c:pt>
                <c:pt idx="10">
                  <c:v>52</c:v>
                </c:pt>
                <c:pt idx="11">
                  <c:v>95</c:v>
                </c:pt>
              </c:numCache>
            </c:numRef>
          </c:val>
        </c:ser>
        <c:ser>
          <c:idx val="5"/>
          <c:order val="5"/>
          <c:tx>
            <c:strRef>
              <c:f>Sediment!$BU$2</c:f>
              <c:strCache>
                <c:ptCount val="1"/>
                <c:pt idx="0">
                  <c:v>839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Sediment!$BO$3:$BO$14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Sediment!$BU$3:$BU$14</c:f>
              <c:numCache>
                <c:formatCode>General</c:formatCode>
                <c:ptCount val="12"/>
                <c:pt idx="0">
                  <c:v>113</c:v>
                </c:pt>
                <c:pt idx="1">
                  <c:v>108</c:v>
                </c:pt>
                <c:pt idx="2">
                  <c:v>132</c:v>
                </c:pt>
                <c:pt idx="3">
                  <c:v>115</c:v>
                </c:pt>
                <c:pt idx="4">
                  <c:v>212</c:v>
                </c:pt>
                <c:pt idx="5">
                  <c:v>183</c:v>
                </c:pt>
                <c:pt idx="6">
                  <c:v>60</c:v>
                </c:pt>
                <c:pt idx="7">
                  <c:v>28</c:v>
                </c:pt>
                <c:pt idx="8">
                  <c:v>177</c:v>
                </c:pt>
                <c:pt idx="10">
                  <c:v>88</c:v>
                </c:pt>
                <c:pt idx="11">
                  <c:v>35</c:v>
                </c:pt>
              </c:numCache>
            </c:numRef>
          </c:val>
        </c:ser>
        <c:ser>
          <c:idx val="6"/>
          <c:order val="6"/>
          <c:tx>
            <c:strRef>
              <c:f>Sediment!$BV$2</c:f>
              <c:strCache>
                <c:ptCount val="1"/>
                <c:pt idx="0">
                  <c:v>4020</c:v>
                </c:pt>
              </c:strCache>
            </c:strRef>
          </c:tx>
          <c:invertIfNegative val="0"/>
          <c:cat>
            <c:strRef>
              <c:f>Sediment!$BO$3:$BO$14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Sediment!$BV$3:$BV$14</c:f>
              <c:numCache>
                <c:formatCode>General</c:formatCode>
                <c:ptCount val="12"/>
                <c:pt idx="0">
                  <c:v>86</c:v>
                </c:pt>
                <c:pt idx="1">
                  <c:v>79</c:v>
                </c:pt>
                <c:pt idx="2">
                  <c:v>1420</c:v>
                </c:pt>
                <c:pt idx="3">
                  <c:v>127</c:v>
                </c:pt>
                <c:pt idx="4">
                  <c:v>10</c:v>
                </c:pt>
                <c:pt idx="5">
                  <c:v>117</c:v>
                </c:pt>
                <c:pt idx="6">
                  <c:v>48</c:v>
                </c:pt>
                <c:pt idx="7">
                  <c:v>44</c:v>
                </c:pt>
                <c:pt idx="8">
                  <c:v>137</c:v>
                </c:pt>
                <c:pt idx="10">
                  <c:v>36</c:v>
                </c:pt>
                <c:pt idx="1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019488"/>
        <c:axId val="293020272"/>
      </c:barChart>
      <c:catAx>
        <c:axId val="29301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3020272"/>
        <c:crosses val="autoZero"/>
        <c:auto val="1"/>
        <c:lblAlgn val="ctr"/>
        <c:lblOffset val="100"/>
        <c:noMultiLvlLbl val="0"/>
      </c:catAx>
      <c:valAx>
        <c:axId val="293020272"/>
        <c:scaling>
          <c:orientation val="minMax"/>
          <c:max val="6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3019488"/>
        <c:crosses val="autoZero"/>
        <c:crossBetween val="between"/>
        <c:majorUnit val="50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Ambient TSS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[2]Sheet2!$N$418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[2]Sheet2!$M$419:$M$430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[2]Sheet2!$N$419:$N$430</c:f>
              <c:numCache>
                <c:formatCode>General</c:formatCode>
                <c:ptCount val="12"/>
                <c:pt idx="0">
                  <c:v>15</c:v>
                </c:pt>
                <c:pt idx="1">
                  <c:v>35</c:v>
                </c:pt>
                <c:pt idx="2">
                  <c:v>38.5</c:v>
                </c:pt>
                <c:pt idx="3">
                  <c:v>151</c:v>
                </c:pt>
                <c:pt idx="4">
                  <c:v>4</c:v>
                </c:pt>
                <c:pt idx="5">
                  <c:v>6</c:v>
                </c:pt>
                <c:pt idx="6">
                  <c:v>9</c:v>
                </c:pt>
                <c:pt idx="7">
                  <c:v>34.700000000000003</c:v>
                </c:pt>
                <c:pt idx="8">
                  <c:v>13</c:v>
                </c:pt>
                <c:pt idx="9">
                  <c:v>6.5</c:v>
                </c:pt>
                <c:pt idx="10">
                  <c:v>31</c:v>
                </c:pt>
                <c:pt idx="11">
                  <c:v>12.3</c:v>
                </c:pt>
              </c:numCache>
            </c:numRef>
          </c:val>
        </c:ser>
        <c:ser>
          <c:idx val="1"/>
          <c:order val="1"/>
          <c:tx>
            <c:strRef>
              <c:f>[2]Sheet2!$O$418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[2]Sheet2!$M$419:$M$430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[2]Sheet2!$O$419:$O$430</c:f>
              <c:numCache>
                <c:formatCode>General</c:formatCode>
                <c:ptCount val="12"/>
                <c:pt idx="0">
                  <c:v>9.5</c:v>
                </c:pt>
                <c:pt idx="1">
                  <c:v>19.5</c:v>
                </c:pt>
                <c:pt idx="2">
                  <c:v>23.35</c:v>
                </c:pt>
                <c:pt idx="3">
                  <c:v>77</c:v>
                </c:pt>
                <c:pt idx="4">
                  <c:v>18</c:v>
                </c:pt>
                <c:pt idx="5">
                  <c:v>6.7</c:v>
                </c:pt>
                <c:pt idx="6">
                  <c:v>5.3</c:v>
                </c:pt>
                <c:pt idx="7">
                  <c:v>7.5</c:v>
                </c:pt>
                <c:pt idx="8">
                  <c:v>12</c:v>
                </c:pt>
              </c:numCache>
            </c:numRef>
          </c:val>
        </c:ser>
        <c:ser>
          <c:idx val="2"/>
          <c:order val="2"/>
          <c:tx>
            <c:strRef>
              <c:f>[2]Sheet2!$P$418</c:f>
              <c:strCache>
                <c:ptCount val="1"/>
                <c:pt idx="0">
                  <c:v>2008/2009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[2]Sheet2!$M$419:$M$430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[2]Sheet2!$P$419:$P$430</c:f>
              <c:numCache>
                <c:formatCode>General</c:formatCode>
                <c:ptCount val="12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18</c:v>
                </c:pt>
                <c:pt idx="4">
                  <c:v>12</c:v>
                </c:pt>
                <c:pt idx="5">
                  <c:v>7.5</c:v>
                </c:pt>
                <c:pt idx="6">
                  <c:v>5</c:v>
                </c:pt>
                <c:pt idx="7">
                  <c:v>9.5</c:v>
                </c:pt>
                <c:pt idx="8">
                  <c:v>18</c:v>
                </c:pt>
                <c:pt idx="9">
                  <c:v>4</c:v>
                </c:pt>
                <c:pt idx="10">
                  <c:v>4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020664"/>
        <c:axId val="293021056"/>
      </c:barChart>
      <c:catAx>
        <c:axId val="293020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3021056"/>
        <c:crosses val="autoZero"/>
        <c:auto val="1"/>
        <c:lblAlgn val="ctr"/>
        <c:lblOffset val="100"/>
        <c:noMultiLvlLbl val="0"/>
      </c:catAx>
      <c:valAx>
        <c:axId val="293021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3020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400" b="1" i="0" baseline="0"/>
              <a:t>Total Suspended Solids for Marsh Bayou Sites 2011-2012</a:t>
            </a:r>
            <a:endParaRPr 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Sediment!$BP$91</c:f>
              <c:strCache>
                <c:ptCount val="1"/>
                <c:pt idx="0">
                  <c:v>4017</c:v>
                </c:pt>
              </c:strCache>
            </c:strRef>
          </c:tx>
          <c:invertIfNegative val="0"/>
          <c:cat>
            <c:strRef>
              <c:f>Sediment!$BO$92:$BO$103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Sediment!$BP$92:$BP$103</c:f>
              <c:numCache>
                <c:formatCode>General</c:formatCode>
                <c:ptCount val="12"/>
                <c:pt idx="0">
                  <c:v>31</c:v>
                </c:pt>
                <c:pt idx="1">
                  <c:v>19</c:v>
                </c:pt>
                <c:pt idx="2">
                  <c:v>124</c:v>
                </c:pt>
                <c:pt idx="3">
                  <c:v>48</c:v>
                </c:pt>
                <c:pt idx="4">
                  <c:v>140</c:v>
                </c:pt>
                <c:pt idx="5">
                  <c:v>4</c:v>
                </c:pt>
                <c:pt idx="6">
                  <c:v>28</c:v>
                </c:pt>
                <c:pt idx="7">
                  <c:v>82</c:v>
                </c:pt>
                <c:pt idx="8">
                  <c:v>25</c:v>
                </c:pt>
                <c:pt idx="9">
                  <c:v>9</c:v>
                </c:pt>
                <c:pt idx="10">
                  <c:v>31</c:v>
                </c:pt>
                <c:pt idx="11">
                  <c:v>13</c:v>
                </c:pt>
              </c:numCache>
            </c:numRef>
          </c:val>
        </c:ser>
        <c:ser>
          <c:idx val="1"/>
          <c:order val="1"/>
          <c:tx>
            <c:strRef>
              <c:f>Sediment!$BQ$91</c:f>
              <c:strCache>
                <c:ptCount val="1"/>
                <c:pt idx="0">
                  <c:v>4016</c:v>
                </c:pt>
              </c:strCache>
            </c:strRef>
          </c:tx>
          <c:invertIfNegative val="0"/>
          <c:cat>
            <c:strRef>
              <c:f>Sediment!$BO$92:$BO$103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Sediment!$BQ$92:$BQ$103</c:f>
              <c:numCache>
                <c:formatCode>General</c:formatCode>
                <c:ptCount val="12"/>
                <c:pt idx="0">
                  <c:v>884</c:v>
                </c:pt>
                <c:pt idx="1">
                  <c:v>124</c:v>
                </c:pt>
                <c:pt idx="2">
                  <c:v>97</c:v>
                </c:pt>
                <c:pt idx="3">
                  <c:v>21</c:v>
                </c:pt>
                <c:pt idx="4">
                  <c:v>27</c:v>
                </c:pt>
                <c:pt idx="5">
                  <c:v>60</c:v>
                </c:pt>
                <c:pt idx="6">
                  <c:v>27</c:v>
                </c:pt>
                <c:pt idx="7">
                  <c:v>32</c:v>
                </c:pt>
                <c:pt idx="8">
                  <c:v>29</c:v>
                </c:pt>
                <c:pt idx="9">
                  <c:v>27</c:v>
                </c:pt>
                <c:pt idx="10">
                  <c:v>24</c:v>
                </c:pt>
                <c:pt idx="11">
                  <c:v>13</c:v>
                </c:pt>
              </c:numCache>
            </c:numRef>
          </c:val>
        </c:ser>
        <c:ser>
          <c:idx val="2"/>
          <c:order val="2"/>
          <c:tx>
            <c:strRef>
              <c:f>Sediment!$BR$91</c:f>
              <c:strCache>
                <c:ptCount val="1"/>
                <c:pt idx="0">
                  <c:v>4015</c:v>
                </c:pt>
              </c:strCache>
            </c:strRef>
          </c:tx>
          <c:invertIfNegative val="0"/>
          <c:cat>
            <c:strRef>
              <c:f>Sediment!$BO$92:$BO$103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Sediment!$BR$92:$BR$103</c:f>
              <c:numCache>
                <c:formatCode>General</c:formatCode>
                <c:ptCount val="12"/>
                <c:pt idx="0">
                  <c:v>24</c:v>
                </c:pt>
                <c:pt idx="1">
                  <c:v>33</c:v>
                </c:pt>
                <c:pt idx="2">
                  <c:v>23</c:v>
                </c:pt>
                <c:pt idx="3">
                  <c:v>16</c:v>
                </c:pt>
                <c:pt idx="4">
                  <c:v>17</c:v>
                </c:pt>
                <c:pt idx="5">
                  <c:v>15</c:v>
                </c:pt>
                <c:pt idx="6">
                  <c:v>17</c:v>
                </c:pt>
                <c:pt idx="7">
                  <c:v>20</c:v>
                </c:pt>
                <c:pt idx="8">
                  <c:v>16</c:v>
                </c:pt>
                <c:pt idx="9">
                  <c:v>14</c:v>
                </c:pt>
                <c:pt idx="10">
                  <c:v>24</c:v>
                </c:pt>
                <c:pt idx="11">
                  <c:v>18</c:v>
                </c:pt>
              </c:numCache>
            </c:numRef>
          </c:val>
        </c:ser>
        <c:ser>
          <c:idx val="3"/>
          <c:order val="3"/>
          <c:tx>
            <c:strRef>
              <c:f>Sediment!$BS$91</c:f>
              <c:strCache>
                <c:ptCount val="1"/>
                <c:pt idx="0">
                  <c:v>4018</c:v>
                </c:pt>
              </c:strCache>
            </c:strRef>
          </c:tx>
          <c:invertIfNegative val="0"/>
          <c:cat>
            <c:strRef>
              <c:f>Sediment!$BO$92:$BO$103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Sediment!$BS$92:$BS$103</c:f>
              <c:numCache>
                <c:formatCode>General</c:formatCode>
                <c:ptCount val="12"/>
                <c:pt idx="0">
                  <c:v>18</c:v>
                </c:pt>
                <c:pt idx="1">
                  <c:v>58</c:v>
                </c:pt>
                <c:pt idx="2">
                  <c:v>29</c:v>
                </c:pt>
                <c:pt idx="3">
                  <c:v>23</c:v>
                </c:pt>
                <c:pt idx="4">
                  <c:v>26</c:v>
                </c:pt>
                <c:pt idx="5">
                  <c:v>25</c:v>
                </c:pt>
                <c:pt idx="6">
                  <c:v>28</c:v>
                </c:pt>
                <c:pt idx="7">
                  <c:v>26</c:v>
                </c:pt>
                <c:pt idx="8">
                  <c:v>12</c:v>
                </c:pt>
                <c:pt idx="9">
                  <c:v>8</c:v>
                </c:pt>
                <c:pt idx="10">
                  <c:v>19</c:v>
                </c:pt>
                <c:pt idx="11">
                  <c:v>17</c:v>
                </c:pt>
              </c:numCache>
            </c:numRef>
          </c:val>
        </c:ser>
        <c:ser>
          <c:idx val="4"/>
          <c:order val="4"/>
          <c:tx>
            <c:strRef>
              <c:f>Sediment!$BT$91</c:f>
              <c:strCache>
                <c:ptCount val="1"/>
                <c:pt idx="0">
                  <c:v>4019</c:v>
                </c:pt>
              </c:strCache>
            </c:strRef>
          </c:tx>
          <c:invertIfNegative val="0"/>
          <c:cat>
            <c:strRef>
              <c:f>Sediment!$BO$92:$BO$103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Sediment!$BT$92:$BT$103</c:f>
              <c:numCache>
                <c:formatCode>General</c:formatCode>
                <c:ptCount val="12"/>
                <c:pt idx="0">
                  <c:v>86</c:v>
                </c:pt>
                <c:pt idx="1">
                  <c:v>45</c:v>
                </c:pt>
                <c:pt idx="2">
                  <c:v>5</c:v>
                </c:pt>
                <c:pt idx="3">
                  <c:v>18</c:v>
                </c:pt>
                <c:pt idx="4">
                  <c:v>76</c:v>
                </c:pt>
                <c:pt idx="5">
                  <c:v>98</c:v>
                </c:pt>
                <c:pt idx="6">
                  <c:v>44</c:v>
                </c:pt>
                <c:pt idx="7">
                  <c:v>14</c:v>
                </c:pt>
                <c:pt idx="8">
                  <c:v>11</c:v>
                </c:pt>
                <c:pt idx="9">
                  <c:v>4</c:v>
                </c:pt>
                <c:pt idx="10">
                  <c:v>12</c:v>
                </c:pt>
                <c:pt idx="11">
                  <c:v>68</c:v>
                </c:pt>
              </c:numCache>
            </c:numRef>
          </c:val>
        </c:ser>
        <c:ser>
          <c:idx val="5"/>
          <c:order val="5"/>
          <c:tx>
            <c:strRef>
              <c:f>Sediment!$BU$91</c:f>
              <c:strCache>
                <c:ptCount val="1"/>
                <c:pt idx="0">
                  <c:v>839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Sediment!$BO$92:$BO$103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Sediment!$BU$92:$BU$103</c:f>
              <c:numCache>
                <c:formatCode>General</c:formatCode>
                <c:ptCount val="12"/>
                <c:pt idx="0">
                  <c:v>6</c:v>
                </c:pt>
                <c:pt idx="1">
                  <c:v>9</c:v>
                </c:pt>
                <c:pt idx="2">
                  <c:v>19</c:v>
                </c:pt>
                <c:pt idx="3">
                  <c:v>12</c:v>
                </c:pt>
                <c:pt idx="4">
                  <c:v>24</c:v>
                </c:pt>
                <c:pt idx="5">
                  <c:v>21</c:v>
                </c:pt>
                <c:pt idx="6">
                  <c:v>5</c:v>
                </c:pt>
                <c:pt idx="7">
                  <c:v>14</c:v>
                </c:pt>
                <c:pt idx="8">
                  <c:v>14</c:v>
                </c:pt>
                <c:pt idx="10">
                  <c:v>13</c:v>
                </c:pt>
                <c:pt idx="11">
                  <c:v>15</c:v>
                </c:pt>
              </c:numCache>
            </c:numRef>
          </c:val>
        </c:ser>
        <c:ser>
          <c:idx val="6"/>
          <c:order val="6"/>
          <c:tx>
            <c:strRef>
              <c:f>Sediment!$BV$91</c:f>
              <c:strCache>
                <c:ptCount val="1"/>
                <c:pt idx="0">
                  <c:v>4020</c:v>
                </c:pt>
              </c:strCache>
            </c:strRef>
          </c:tx>
          <c:invertIfNegative val="0"/>
          <c:cat>
            <c:strRef>
              <c:f>Sediment!$BO$92:$BO$103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Sediment!$BV$92:$BV$103</c:f>
              <c:numCache>
                <c:formatCode>General</c:formatCode>
                <c:ptCount val="12"/>
                <c:pt idx="0">
                  <c:v>5</c:v>
                </c:pt>
                <c:pt idx="1">
                  <c:v>16</c:v>
                </c:pt>
                <c:pt idx="2">
                  <c:v>10</c:v>
                </c:pt>
                <c:pt idx="3">
                  <c:v>11</c:v>
                </c:pt>
                <c:pt idx="4">
                  <c:v>43</c:v>
                </c:pt>
                <c:pt idx="5">
                  <c:v>36</c:v>
                </c:pt>
                <c:pt idx="6">
                  <c:v>10</c:v>
                </c:pt>
                <c:pt idx="7">
                  <c:v>9</c:v>
                </c:pt>
                <c:pt idx="8">
                  <c:v>11</c:v>
                </c:pt>
                <c:pt idx="10">
                  <c:v>25</c:v>
                </c:pt>
                <c:pt idx="1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021448"/>
        <c:axId val="293022624"/>
      </c:barChart>
      <c:catAx>
        <c:axId val="293021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3022624"/>
        <c:crosses val="autoZero"/>
        <c:auto val="1"/>
        <c:lblAlgn val="ctr"/>
        <c:lblOffset val="100"/>
        <c:noMultiLvlLbl val="0"/>
      </c:catAx>
      <c:valAx>
        <c:axId val="293022624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3021448"/>
        <c:crosses val="autoZero"/>
        <c:crossBetween val="between"/>
        <c:majorUnit val="25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Ambient DO</a:t>
            </a:r>
          </a:p>
        </c:rich>
      </c:tx>
      <c:layout>
        <c:manualLayout>
          <c:xMode val="edge"/>
          <c:yMode val="edge"/>
          <c:x val="0.3807915573053367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19597550306223"/>
          <c:y val="0.1254749927092447"/>
          <c:w val="0.70901377952755906"/>
          <c:h val="0.65140419947506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[2]Sheet1!$N$1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[2]Sheet1!$M$2:$M$13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[2]Sheet1!$N$2:$N$13</c:f>
              <c:numCache>
                <c:formatCode>General</c:formatCode>
                <c:ptCount val="12"/>
                <c:pt idx="0">
                  <c:v>0.43000000000000016</c:v>
                </c:pt>
                <c:pt idx="1">
                  <c:v>5.8</c:v>
                </c:pt>
                <c:pt idx="2">
                  <c:v>5.8199999999999985</c:v>
                </c:pt>
                <c:pt idx="3">
                  <c:v>1.37</c:v>
                </c:pt>
                <c:pt idx="4">
                  <c:v>1.3900000000000001</c:v>
                </c:pt>
                <c:pt idx="5">
                  <c:v>2.96</c:v>
                </c:pt>
                <c:pt idx="6">
                  <c:v>2.8699999999999997</c:v>
                </c:pt>
                <c:pt idx="7">
                  <c:v>0.54</c:v>
                </c:pt>
                <c:pt idx="8">
                  <c:v>1.47</c:v>
                </c:pt>
                <c:pt idx="9">
                  <c:v>1.6800000000000006</c:v>
                </c:pt>
                <c:pt idx="10">
                  <c:v>0.26</c:v>
                </c:pt>
                <c:pt idx="11">
                  <c:v>8.52</c:v>
                </c:pt>
              </c:numCache>
            </c:numRef>
          </c:val>
        </c:ser>
        <c:ser>
          <c:idx val="1"/>
          <c:order val="1"/>
          <c:tx>
            <c:strRef>
              <c:f>[2]Sheet1!$O$1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[2]Sheet1!$M$2:$M$13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[2]Sheet1!$O$2:$O$13</c:f>
              <c:numCache>
                <c:formatCode>General</c:formatCode>
                <c:ptCount val="12"/>
                <c:pt idx="0">
                  <c:v>2.3099999999999987</c:v>
                </c:pt>
                <c:pt idx="1">
                  <c:v>5.83</c:v>
                </c:pt>
                <c:pt idx="2">
                  <c:v>2.14</c:v>
                </c:pt>
                <c:pt idx="3">
                  <c:v>3.63</c:v>
                </c:pt>
                <c:pt idx="4">
                  <c:v>0.29500000000000015</c:v>
                </c:pt>
                <c:pt idx="5">
                  <c:v>0.61000000000000032</c:v>
                </c:pt>
                <c:pt idx="6">
                  <c:v>0.60000000000000031</c:v>
                </c:pt>
                <c:pt idx="7">
                  <c:v>0.60000000000000031</c:v>
                </c:pt>
                <c:pt idx="8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[2]Sheet1!$P$1</c:f>
              <c:strCache>
                <c:ptCount val="1"/>
                <c:pt idx="0">
                  <c:v>2008/2009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[2]Sheet1!$M$2:$M$13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[2]Sheet1!$P$2:$P$13</c:f>
              <c:numCache>
                <c:formatCode>General</c:formatCode>
                <c:ptCount val="12"/>
                <c:pt idx="0">
                  <c:v>2.1</c:v>
                </c:pt>
                <c:pt idx="1">
                  <c:v>0.77000000000000035</c:v>
                </c:pt>
                <c:pt idx="2">
                  <c:v>0.27</c:v>
                </c:pt>
                <c:pt idx="3">
                  <c:v>0.61000000000000032</c:v>
                </c:pt>
                <c:pt idx="4">
                  <c:v>0.5</c:v>
                </c:pt>
                <c:pt idx="5">
                  <c:v>0.16500000000000001</c:v>
                </c:pt>
                <c:pt idx="6">
                  <c:v>0.5</c:v>
                </c:pt>
                <c:pt idx="7">
                  <c:v>1.1700000000000006</c:v>
                </c:pt>
                <c:pt idx="8">
                  <c:v>0.13</c:v>
                </c:pt>
                <c:pt idx="9">
                  <c:v>0.22</c:v>
                </c:pt>
                <c:pt idx="10">
                  <c:v>1.9000000000000001</c:v>
                </c:pt>
                <c:pt idx="11">
                  <c:v>5.34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018704"/>
        <c:axId val="293021840"/>
      </c:barChart>
      <c:catAx>
        <c:axId val="29301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3021840"/>
        <c:crosses val="autoZero"/>
        <c:auto val="1"/>
        <c:lblAlgn val="ctr"/>
        <c:lblOffset val="100"/>
        <c:noMultiLvlLbl val="0"/>
      </c:catAx>
      <c:valAx>
        <c:axId val="29302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3.1388013998250218E-2"/>
              <c:y val="0.364603018372703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301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43197725284334"/>
          <c:y val="0.36979440069991248"/>
          <c:w val="0.17056802274715671"/>
          <c:h val="0.251151574803149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400" b="1" i="0" baseline="0"/>
              <a:t>Dissolved Oxygen for Marsh Bayou Sites 2011-2012</a:t>
            </a:r>
            <a:endParaRPr 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DO!$BP$3</c:f>
              <c:strCache>
                <c:ptCount val="1"/>
                <c:pt idx="0">
                  <c:v>4017</c:v>
                </c:pt>
              </c:strCache>
            </c:strRef>
          </c:tx>
          <c:invertIfNegative val="0"/>
          <c:cat>
            <c:strRef>
              <c:f>DO!$BO$4:$BO$15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DO!$BP$4:$BP$15</c:f>
              <c:numCache>
                <c:formatCode>General</c:formatCode>
                <c:ptCount val="12"/>
                <c:pt idx="0">
                  <c:v>1</c:v>
                </c:pt>
                <c:pt idx="1">
                  <c:v>1.1000000000000001</c:v>
                </c:pt>
                <c:pt idx="2">
                  <c:v>0.79</c:v>
                </c:pt>
                <c:pt idx="3">
                  <c:v>0.28000000000000008</c:v>
                </c:pt>
                <c:pt idx="4">
                  <c:v>1.4</c:v>
                </c:pt>
                <c:pt idx="5">
                  <c:v>2.8699999999999997</c:v>
                </c:pt>
                <c:pt idx="6">
                  <c:v>0.94000000000000017</c:v>
                </c:pt>
                <c:pt idx="7">
                  <c:v>7</c:v>
                </c:pt>
                <c:pt idx="8">
                  <c:v>5.42</c:v>
                </c:pt>
                <c:pt idx="9">
                  <c:v>4.46</c:v>
                </c:pt>
                <c:pt idx="11">
                  <c:v>1.31</c:v>
                </c:pt>
              </c:numCache>
            </c:numRef>
          </c:val>
        </c:ser>
        <c:ser>
          <c:idx val="1"/>
          <c:order val="1"/>
          <c:tx>
            <c:strRef>
              <c:f>DO!$BQ$3</c:f>
              <c:strCache>
                <c:ptCount val="1"/>
                <c:pt idx="0">
                  <c:v>4016</c:v>
                </c:pt>
              </c:strCache>
            </c:strRef>
          </c:tx>
          <c:invertIfNegative val="0"/>
          <c:cat>
            <c:strRef>
              <c:f>DO!$BO$4:$BO$15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DO!$BQ$4:$BQ$15</c:f>
              <c:numCache>
                <c:formatCode>General</c:formatCode>
                <c:ptCount val="12"/>
                <c:pt idx="0">
                  <c:v>1.73</c:v>
                </c:pt>
                <c:pt idx="1">
                  <c:v>3.4499999999999997</c:v>
                </c:pt>
                <c:pt idx="2">
                  <c:v>1.54</c:v>
                </c:pt>
                <c:pt idx="3">
                  <c:v>1.8</c:v>
                </c:pt>
                <c:pt idx="4">
                  <c:v>0.14000000000000001</c:v>
                </c:pt>
                <c:pt idx="5">
                  <c:v>4.09</c:v>
                </c:pt>
                <c:pt idx="6">
                  <c:v>1.5</c:v>
                </c:pt>
                <c:pt idx="7">
                  <c:v>6.7</c:v>
                </c:pt>
                <c:pt idx="8">
                  <c:v>6.29</c:v>
                </c:pt>
                <c:pt idx="9">
                  <c:v>2.44</c:v>
                </c:pt>
                <c:pt idx="11">
                  <c:v>3.14</c:v>
                </c:pt>
              </c:numCache>
            </c:numRef>
          </c:val>
        </c:ser>
        <c:ser>
          <c:idx val="2"/>
          <c:order val="2"/>
          <c:tx>
            <c:strRef>
              <c:f>DO!$BR$3</c:f>
              <c:strCache>
                <c:ptCount val="1"/>
                <c:pt idx="0">
                  <c:v>4015</c:v>
                </c:pt>
              </c:strCache>
            </c:strRef>
          </c:tx>
          <c:invertIfNegative val="0"/>
          <c:cat>
            <c:strRef>
              <c:f>DO!$BO$4:$BO$15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DO!$BR$4:$BR$15</c:f>
              <c:numCache>
                <c:formatCode>General</c:formatCode>
                <c:ptCount val="12"/>
                <c:pt idx="0">
                  <c:v>0.33000000000000013</c:v>
                </c:pt>
                <c:pt idx="1">
                  <c:v>0.46</c:v>
                </c:pt>
                <c:pt idx="2">
                  <c:v>0.37000000000000011</c:v>
                </c:pt>
                <c:pt idx="3">
                  <c:v>1.1000000000000001</c:v>
                </c:pt>
                <c:pt idx="4">
                  <c:v>2.64</c:v>
                </c:pt>
                <c:pt idx="5">
                  <c:v>1.9900000000000004</c:v>
                </c:pt>
                <c:pt idx="6">
                  <c:v>0.8</c:v>
                </c:pt>
                <c:pt idx="7">
                  <c:v>4.55</c:v>
                </c:pt>
                <c:pt idx="8">
                  <c:v>6.1049999999999986</c:v>
                </c:pt>
                <c:pt idx="9">
                  <c:v>2.27</c:v>
                </c:pt>
                <c:pt idx="11">
                  <c:v>1.6700000000000004</c:v>
                </c:pt>
              </c:numCache>
            </c:numRef>
          </c:val>
        </c:ser>
        <c:ser>
          <c:idx val="3"/>
          <c:order val="3"/>
          <c:tx>
            <c:strRef>
              <c:f>DO!$BS$3</c:f>
              <c:strCache>
                <c:ptCount val="1"/>
                <c:pt idx="0">
                  <c:v>4018</c:v>
                </c:pt>
              </c:strCache>
            </c:strRef>
          </c:tx>
          <c:invertIfNegative val="0"/>
          <c:cat>
            <c:strRef>
              <c:f>DO!$BO$4:$BO$15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DO!$BS$4:$BS$15</c:f>
              <c:numCache>
                <c:formatCode>General</c:formatCode>
                <c:ptCount val="12"/>
                <c:pt idx="0">
                  <c:v>0.35000000000000009</c:v>
                </c:pt>
                <c:pt idx="1">
                  <c:v>0.88</c:v>
                </c:pt>
                <c:pt idx="2">
                  <c:v>0.37000000000000011</c:v>
                </c:pt>
                <c:pt idx="3">
                  <c:v>1.08</c:v>
                </c:pt>
                <c:pt idx="4">
                  <c:v>0.29000000000000009</c:v>
                </c:pt>
                <c:pt idx="5">
                  <c:v>0.56000000000000005</c:v>
                </c:pt>
                <c:pt idx="6">
                  <c:v>1.03</c:v>
                </c:pt>
                <c:pt idx="7">
                  <c:v>3.44</c:v>
                </c:pt>
                <c:pt idx="8">
                  <c:v>5.6949999999999976</c:v>
                </c:pt>
                <c:pt idx="9">
                  <c:v>0.96000000000000019</c:v>
                </c:pt>
                <c:pt idx="11">
                  <c:v>0.61000000000000021</c:v>
                </c:pt>
              </c:numCache>
            </c:numRef>
          </c:val>
        </c:ser>
        <c:ser>
          <c:idx val="4"/>
          <c:order val="4"/>
          <c:tx>
            <c:strRef>
              <c:f>DO!$BT$3</c:f>
              <c:strCache>
                <c:ptCount val="1"/>
                <c:pt idx="0">
                  <c:v>4019</c:v>
                </c:pt>
              </c:strCache>
            </c:strRef>
          </c:tx>
          <c:invertIfNegative val="0"/>
          <c:cat>
            <c:strRef>
              <c:f>DO!$BO$4:$BO$15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DO!$BT$4:$BT$15</c:f>
              <c:numCache>
                <c:formatCode>General</c:formatCode>
                <c:ptCount val="12"/>
                <c:pt idx="0">
                  <c:v>0.26</c:v>
                </c:pt>
                <c:pt idx="1">
                  <c:v>0.5</c:v>
                </c:pt>
                <c:pt idx="2">
                  <c:v>0.13</c:v>
                </c:pt>
                <c:pt idx="3">
                  <c:v>0.3600000000000001</c:v>
                </c:pt>
                <c:pt idx="4">
                  <c:v>0.67000000000000026</c:v>
                </c:pt>
                <c:pt idx="5">
                  <c:v>3.62</c:v>
                </c:pt>
                <c:pt idx="6">
                  <c:v>0.68</c:v>
                </c:pt>
                <c:pt idx="7">
                  <c:v>4.09</c:v>
                </c:pt>
                <c:pt idx="8">
                  <c:v>6.1</c:v>
                </c:pt>
                <c:pt idx="9">
                  <c:v>1.87</c:v>
                </c:pt>
                <c:pt idx="11">
                  <c:v>0.8</c:v>
                </c:pt>
              </c:numCache>
            </c:numRef>
          </c:val>
        </c:ser>
        <c:ser>
          <c:idx val="5"/>
          <c:order val="5"/>
          <c:tx>
            <c:strRef>
              <c:f>DO!$BU$3</c:f>
              <c:strCache>
                <c:ptCount val="1"/>
                <c:pt idx="0">
                  <c:v>839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DO!$BU$4:$BU$15</c:f>
              <c:numCache>
                <c:formatCode>General</c:formatCode>
                <c:ptCount val="12"/>
                <c:pt idx="0">
                  <c:v>0.4200000000000001</c:v>
                </c:pt>
                <c:pt idx="1">
                  <c:v>0.45</c:v>
                </c:pt>
                <c:pt idx="2">
                  <c:v>0.28000000000000008</c:v>
                </c:pt>
                <c:pt idx="3">
                  <c:v>0.3000000000000001</c:v>
                </c:pt>
                <c:pt idx="4">
                  <c:v>0.21000000000000005</c:v>
                </c:pt>
                <c:pt idx="5">
                  <c:v>0.4900000000000001</c:v>
                </c:pt>
                <c:pt idx="6">
                  <c:v>0.75000000000000022</c:v>
                </c:pt>
                <c:pt idx="7">
                  <c:v>4.0199999999999996</c:v>
                </c:pt>
                <c:pt idx="10">
                  <c:v>6.1499999999999995</c:v>
                </c:pt>
                <c:pt idx="11">
                  <c:v>0.76000000000000023</c:v>
                </c:pt>
              </c:numCache>
            </c:numRef>
          </c:val>
        </c:ser>
        <c:ser>
          <c:idx val="6"/>
          <c:order val="6"/>
          <c:tx>
            <c:strRef>
              <c:f>DO!$BV$3</c:f>
              <c:strCache>
                <c:ptCount val="1"/>
                <c:pt idx="0">
                  <c:v>4020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DO!$BV$4:$BV$15</c:f>
              <c:numCache>
                <c:formatCode>General</c:formatCode>
                <c:ptCount val="12"/>
                <c:pt idx="0">
                  <c:v>1.9000000000000001</c:v>
                </c:pt>
                <c:pt idx="1">
                  <c:v>1.52</c:v>
                </c:pt>
                <c:pt idx="2">
                  <c:v>3.69</c:v>
                </c:pt>
                <c:pt idx="3">
                  <c:v>4.7</c:v>
                </c:pt>
                <c:pt idx="5">
                  <c:v>4.1199999999999983</c:v>
                </c:pt>
                <c:pt idx="6">
                  <c:v>3.38</c:v>
                </c:pt>
                <c:pt idx="7">
                  <c:v>4.8899999999999997</c:v>
                </c:pt>
                <c:pt idx="10">
                  <c:v>3.2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023016"/>
        <c:axId val="293023800"/>
      </c:barChart>
      <c:catAx>
        <c:axId val="293023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3023800"/>
        <c:crosses val="autoZero"/>
        <c:auto val="1"/>
        <c:lblAlgn val="ctr"/>
        <c:lblOffset val="100"/>
        <c:noMultiLvlLbl val="0"/>
      </c:catAx>
      <c:valAx>
        <c:axId val="293023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3023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Ambient</a:t>
            </a:r>
            <a:r>
              <a:rPr lang="en-US" sz="1600" baseline="0"/>
              <a:t> Fecal Coliform</a:t>
            </a:r>
            <a:endParaRPr lang="en-US" sz="16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[2]Sheet2!$N$1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[2]Sheet2!$M$2:$M$13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[2]Sheet2!$N$2:$N$13</c:f>
              <c:numCache>
                <c:formatCode>General</c:formatCode>
                <c:ptCount val="12"/>
                <c:pt idx="0">
                  <c:v>7</c:v>
                </c:pt>
                <c:pt idx="1">
                  <c:v>240</c:v>
                </c:pt>
                <c:pt idx="2">
                  <c:v>50</c:v>
                </c:pt>
                <c:pt idx="3">
                  <c:v>30</c:v>
                </c:pt>
                <c:pt idx="4">
                  <c:v>80</c:v>
                </c:pt>
                <c:pt idx="5">
                  <c:v>170</c:v>
                </c:pt>
                <c:pt idx="6">
                  <c:v>50</c:v>
                </c:pt>
                <c:pt idx="7">
                  <c:v>1600</c:v>
                </c:pt>
                <c:pt idx="8">
                  <c:v>170</c:v>
                </c:pt>
                <c:pt idx="9">
                  <c:v>1300</c:v>
                </c:pt>
                <c:pt idx="10">
                  <c:v>500</c:v>
                </c:pt>
                <c:pt idx="11">
                  <c:v>8.52</c:v>
                </c:pt>
              </c:numCache>
            </c:numRef>
          </c:val>
        </c:ser>
        <c:ser>
          <c:idx val="1"/>
          <c:order val="1"/>
          <c:tx>
            <c:strRef>
              <c:f>[2]Sheet2!$O$1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[2]Sheet2!$M$2:$M$13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[2]Sheet2!$O$2:$O$13</c:f>
              <c:numCache>
                <c:formatCode>General</c:formatCode>
                <c:ptCount val="12"/>
                <c:pt idx="0">
                  <c:v>300</c:v>
                </c:pt>
                <c:pt idx="1">
                  <c:v>5000</c:v>
                </c:pt>
                <c:pt idx="2">
                  <c:v>1225</c:v>
                </c:pt>
                <c:pt idx="3">
                  <c:v>16000</c:v>
                </c:pt>
                <c:pt idx="4">
                  <c:v>632</c:v>
                </c:pt>
                <c:pt idx="5">
                  <c:v>230</c:v>
                </c:pt>
                <c:pt idx="6">
                  <c:v>30</c:v>
                </c:pt>
                <c:pt idx="7">
                  <c:v>374</c:v>
                </c:pt>
                <c:pt idx="8">
                  <c:v>70</c:v>
                </c:pt>
              </c:numCache>
            </c:numRef>
          </c:val>
        </c:ser>
        <c:ser>
          <c:idx val="2"/>
          <c:order val="2"/>
          <c:tx>
            <c:strRef>
              <c:f>[2]Sheet2!$P$1</c:f>
              <c:strCache>
                <c:ptCount val="1"/>
                <c:pt idx="0">
                  <c:v>2008/2009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[2]Sheet2!$M$2:$M$13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[2]Sheet2!$P$2:$P$13</c:f>
              <c:numCache>
                <c:formatCode>General</c:formatCode>
                <c:ptCount val="12"/>
                <c:pt idx="0">
                  <c:v>170</c:v>
                </c:pt>
                <c:pt idx="1">
                  <c:v>500</c:v>
                </c:pt>
                <c:pt idx="2">
                  <c:v>30</c:v>
                </c:pt>
                <c:pt idx="3">
                  <c:v>9000</c:v>
                </c:pt>
                <c:pt idx="4">
                  <c:v>30</c:v>
                </c:pt>
                <c:pt idx="5">
                  <c:v>16000</c:v>
                </c:pt>
                <c:pt idx="6">
                  <c:v>300</c:v>
                </c:pt>
                <c:pt idx="7">
                  <c:v>140</c:v>
                </c:pt>
                <c:pt idx="8">
                  <c:v>130</c:v>
                </c:pt>
                <c:pt idx="9">
                  <c:v>130</c:v>
                </c:pt>
                <c:pt idx="10">
                  <c:v>130</c:v>
                </c:pt>
                <c:pt idx="11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024976"/>
        <c:axId val="293025368"/>
      </c:barChart>
      <c:catAx>
        <c:axId val="29302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3025368"/>
        <c:crosses val="autoZero"/>
        <c:auto val="1"/>
        <c:lblAlgn val="ctr"/>
        <c:lblOffset val="100"/>
        <c:noMultiLvlLbl val="0"/>
      </c:catAx>
      <c:valAx>
        <c:axId val="293025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cfu/100mL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3024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600" b="1" i="0" baseline="0"/>
              <a:t>Fecal Coliform for Marsh Bayou sites 2011-2012</a:t>
            </a:r>
            <a:endParaRPr lang="en-US" sz="16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Fecal!$BP$3</c:f>
              <c:strCache>
                <c:ptCount val="1"/>
                <c:pt idx="0">
                  <c:v>4017</c:v>
                </c:pt>
              </c:strCache>
            </c:strRef>
          </c:tx>
          <c:invertIfNegative val="0"/>
          <c:cat>
            <c:strRef>
              <c:f>Fecal!$BO$4:$BO$15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Fecal!$BP$4:$BP$15</c:f>
              <c:numCache>
                <c:formatCode>General</c:formatCode>
                <c:ptCount val="12"/>
                <c:pt idx="0">
                  <c:v>8200</c:v>
                </c:pt>
                <c:pt idx="1">
                  <c:v>1800</c:v>
                </c:pt>
                <c:pt idx="2">
                  <c:v>3400</c:v>
                </c:pt>
                <c:pt idx="3">
                  <c:v>6200</c:v>
                </c:pt>
                <c:pt idx="4">
                  <c:v>12000</c:v>
                </c:pt>
                <c:pt idx="5">
                  <c:v>9200</c:v>
                </c:pt>
                <c:pt idx="6">
                  <c:v>1200</c:v>
                </c:pt>
                <c:pt idx="7">
                  <c:v>700</c:v>
                </c:pt>
                <c:pt idx="8">
                  <c:v>1293</c:v>
                </c:pt>
                <c:pt idx="9">
                  <c:v>2000</c:v>
                </c:pt>
                <c:pt idx="10">
                  <c:v>12000</c:v>
                </c:pt>
                <c:pt idx="11">
                  <c:v>3200</c:v>
                </c:pt>
              </c:numCache>
            </c:numRef>
          </c:val>
        </c:ser>
        <c:ser>
          <c:idx val="1"/>
          <c:order val="1"/>
          <c:tx>
            <c:strRef>
              <c:f>Fecal!$BQ$3</c:f>
              <c:strCache>
                <c:ptCount val="1"/>
                <c:pt idx="0">
                  <c:v>4016</c:v>
                </c:pt>
              </c:strCache>
            </c:strRef>
          </c:tx>
          <c:invertIfNegative val="0"/>
          <c:cat>
            <c:strRef>
              <c:f>Fecal!$BO$4:$BO$15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Fecal!$BQ$4:$BQ$15</c:f>
              <c:numCache>
                <c:formatCode>General</c:formatCode>
                <c:ptCount val="12"/>
                <c:pt idx="0">
                  <c:v>12000</c:v>
                </c:pt>
                <c:pt idx="1">
                  <c:v>3300</c:v>
                </c:pt>
                <c:pt idx="2">
                  <c:v>12000</c:v>
                </c:pt>
                <c:pt idx="3">
                  <c:v>10000</c:v>
                </c:pt>
                <c:pt idx="4">
                  <c:v>12000</c:v>
                </c:pt>
                <c:pt idx="5">
                  <c:v>10200</c:v>
                </c:pt>
                <c:pt idx="6">
                  <c:v>460</c:v>
                </c:pt>
                <c:pt idx="7">
                  <c:v>1300</c:v>
                </c:pt>
                <c:pt idx="8">
                  <c:v>1625</c:v>
                </c:pt>
                <c:pt idx="9">
                  <c:v>2200</c:v>
                </c:pt>
                <c:pt idx="10">
                  <c:v>2800</c:v>
                </c:pt>
                <c:pt idx="11">
                  <c:v>1300</c:v>
                </c:pt>
              </c:numCache>
            </c:numRef>
          </c:val>
        </c:ser>
        <c:ser>
          <c:idx val="2"/>
          <c:order val="2"/>
          <c:tx>
            <c:strRef>
              <c:f>Fecal!$BR$3</c:f>
              <c:strCache>
                <c:ptCount val="1"/>
                <c:pt idx="0">
                  <c:v>4015</c:v>
                </c:pt>
              </c:strCache>
            </c:strRef>
          </c:tx>
          <c:invertIfNegative val="0"/>
          <c:cat>
            <c:strRef>
              <c:f>Fecal!$BO$4:$BO$15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Fecal!$BR$4:$BR$15</c:f>
              <c:numCache>
                <c:formatCode>General</c:formatCode>
                <c:ptCount val="12"/>
                <c:pt idx="0">
                  <c:v>1160</c:v>
                </c:pt>
                <c:pt idx="1">
                  <c:v>8600</c:v>
                </c:pt>
                <c:pt idx="2">
                  <c:v>6800</c:v>
                </c:pt>
                <c:pt idx="3">
                  <c:v>170</c:v>
                </c:pt>
                <c:pt idx="4">
                  <c:v>1300</c:v>
                </c:pt>
                <c:pt idx="5">
                  <c:v>1400</c:v>
                </c:pt>
                <c:pt idx="6">
                  <c:v>80</c:v>
                </c:pt>
                <c:pt idx="7">
                  <c:v>900</c:v>
                </c:pt>
                <c:pt idx="8">
                  <c:v>1944</c:v>
                </c:pt>
                <c:pt idx="9">
                  <c:v>1500</c:v>
                </c:pt>
                <c:pt idx="10">
                  <c:v>3200</c:v>
                </c:pt>
                <c:pt idx="11">
                  <c:v>740</c:v>
                </c:pt>
              </c:numCache>
            </c:numRef>
          </c:val>
        </c:ser>
        <c:ser>
          <c:idx val="3"/>
          <c:order val="3"/>
          <c:tx>
            <c:strRef>
              <c:f>Fecal!$BS$3</c:f>
              <c:strCache>
                <c:ptCount val="1"/>
                <c:pt idx="0">
                  <c:v>4018</c:v>
                </c:pt>
              </c:strCache>
            </c:strRef>
          </c:tx>
          <c:invertIfNegative val="0"/>
          <c:cat>
            <c:strRef>
              <c:f>Fecal!$BO$4:$BO$15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Fecal!$BS$4:$BS$15</c:f>
              <c:numCache>
                <c:formatCode>General</c:formatCode>
                <c:ptCount val="12"/>
                <c:pt idx="0">
                  <c:v>1300</c:v>
                </c:pt>
                <c:pt idx="1">
                  <c:v>12000</c:v>
                </c:pt>
                <c:pt idx="2">
                  <c:v>12000</c:v>
                </c:pt>
                <c:pt idx="3">
                  <c:v>3200</c:v>
                </c:pt>
                <c:pt idx="4">
                  <c:v>12000</c:v>
                </c:pt>
                <c:pt idx="5">
                  <c:v>4600</c:v>
                </c:pt>
                <c:pt idx="6">
                  <c:v>500</c:v>
                </c:pt>
                <c:pt idx="7">
                  <c:v>5200</c:v>
                </c:pt>
                <c:pt idx="8">
                  <c:v>1676</c:v>
                </c:pt>
                <c:pt idx="9">
                  <c:v>1000</c:v>
                </c:pt>
                <c:pt idx="10">
                  <c:v>2500</c:v>
                </c:pt>
                <c:pt idx="11">
                  <c:v>340</c:v>
                </c:pt>
              </c:numCache>
            </c:numRef>
          </c:val>
        </c:ser>
        <c:ser>
          <c:idx val="4"/>
          <c:order val="4"/>
          <c:tx>
            <c:strRef>
              <c:f>Fecal!$BT$3</c:f>
              <c:strCache>
                <c:ptCount val="1"/>
                <c:pt idx="0">
                  <c:v>4019</c:v>
                </c:pt>
              </c:strCache>
            </c:strRef>
          </c:tx>
          <c:invertIfNegative val="0"/>
          <c:cat>
            <c:strRef>
              <c:f>Fecal!$BO$4:$BO$15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Fecal!$BT$4:$BT$15</c:f>
              <c:numCache>
                <c:formatCode>General</c:formatCode>
                <c:ptCount val="12"/>
                <c:pt idx="0">
                  <c:v>5600</c:v>
                </c:pt>
                <c:pt idx="1">
                  <c:v>12000</c:v>
                </c:pt>
                <c:pt idx="2">
                  <c:v>12000</c:v>
                </c:pt>
                <c:pt idx="3">
                  <c:v>6000</c:v>
                </c:pt>
                <c:pt idx="4">
                  <c:v>12000</c:v>
                </c:pt>
                <c:pt idx="5">
                  <c:v>12000</c:v>
                </c:pt>
                <c:pt idx="6">
                  <c:v>1600</c:v>
                </c:pt>
                <c:pt idx="7">
                  <c:v>600</c:v>
                </c:pt>
                <c:pt idx="8">
                  <c:v>3219</c:v>
                </c:pt>
                <c:pt idx="9">
                  <c:v>1400</c:v>
                </c:pt>
                <c:pt idx="10">
                  <c:v>2200</c:v>
                </c:pt>
                <c:pt idx="11">
                  <c:v>12000</c:v>
                </c:pt>
              </c:numCache>
            </c:numRef>
          </c:val>
        </c:ser>
        <c:ser>
          <c:idx val="5"/>
          <c:order val="5"/>
          <c:tx>
            <c:strRef>
              <c:f>Fecal!$BU$3</c:f>
              <c:strCache>
                <c:ptCount val="1"/>
                <c:pt idx="0">
                  <c:v>839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Fecal!$BO$4:$BO$15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Fecal!$BU$4:$BU$15</c:f>
              <c:numCache>
                <c:formatCode>General</c:formatCode>
                <c:ptCount val="12"/>
                <c:pt idx="0">
                  <c:v>590</c:v>
                </c:pt>
                <c:pt idx="1">
                  <c:v>1700</c:v>
                </c:pt>
                <c:pt idx="2">
                  <c:v>3100</c:v>
                </c:pt>
                <c:pt idx="3">
                  <c:v>2500</c:v>
                </c:pt>
                <c:pt idx="4">
                  <c:v>2200</c:v>
                </c:pt>
                <c:pt idx="5">
                  <c:v>5600</c:v>
                </c:pt>
                <c:pt idx="6">
                  <c:v>50</c:v>
                </c:pt>
                <c:pt idx="7">
                  <c:v>480</c:v>
                </c:pt>
                <c:pt idx="8">
                  <c:v>4200</c:v>
                </c:pt>
                <c:pt idx="10">
                  <c:v>1100</c:v>
                </c:pt>
                <c:pt idx="11">
                  <c:v>480</c:v>
                </c:pt>
              </c:numCache>
            </c:numRef>
          </c:val>
        </c:ser>
        <c:ser>
          <c:idx val="6"/>
          <c:order val="6"/>
          <c:tx>
            <c:strRef>
              <c:f>Fecal!$BV$3</c:f>
              <c:strCache>
                <c:ptCount val="1"/>
                <c:pt idx="0">
                  <c:v>4020</c:v>
                </c:pt>
              </c:strCache>
            </c:strRef>
          </c:tx>
          <c:invertIfNegative val="0"/>
          <c:cat>
            <c:strRef>
              <c:f>Fecal!$BO$4:$BO$15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Fecal!$BV$4:$BV$15</c:f>
              <c:numCache>
                <c:formatCode>General</c:formatCode>
                <c:ptCount val="12"/>
                <c:pt idx="0">
                  <c:v>520</c:v>
                </c:pt>
                <c:pt idx="1">
                  <c:v>1300</c:v>
                </c:pt>
                <c:pt idx="2">
                  <c:v>2600</c:v>
                </c:pt>
                <c:pt idx="3">
                  <c:v>1060</c:v>
                </c:pt>
                <c:pt idx="4">
                  <c:v>380</c:v>
                </c:pt>
                <c:pt idx="5">
                  <c:v>1700</c:v>
                </c:pt>
                <c:pt idx="6">
                  <c:v>800</c:v>
                </c:pt>
                <c:pt idx="7">
                  <c:v>900</c:v>
                </c:pt>
                <c:pt idx="8">
                  <c:v>2100</c:v>
                </c:pt>
                <c:pt idx="10">
                  <c:v>700</c:v>
                </c:pt>
                <c:pt idx="11">
                  <c:v>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447064"/>
        <c:axId val="293445104"/>
      </c:barChart>
      <c:catAx>
        <c:axId val="293447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3445104"/>
        <c:crosses val="autoZero"/>
        <c:auto val="1"/>
        <c:lblAlgn val="ctr"/>
        <c:lblOffset val="100"/>
        <c:noMultiLvlLbl val="0"/>
      </c:catAx>
      <c:valAx>
        <c:axId val="293445104"/>
        <c:scaling>
          <c:orientation val="minMax"/>
          <c:max val="1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cfu/100m 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3447064"/>
        <c:crosses val="autoZero"/>
        <c:crossBetween val="between"/>
        <c:majorUnit val="1000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400" b="1" i="0" baseline="0"/>
              <a:t>Nitrate-Nitrite for Marsh Bayou Sites 2011-2012</a:t>
            </a:r>
            <a:endParaRPr 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Nutrients!$BP$1</c:f>
              <c:strCache>
                <c:ptCount val="1"/>
                <c:pt idx="0">
                  <c:v>4017</c:v>
                </c:pt>
              </c:strCache>
            </c:strRef>
          </c:tx>
          <c:invertIfNegative val="0"/>
          <c:cat>
            <c:strRef>
              <c:f>Nutrients!$BO$2:$BO$13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Nutrients!$BP$2:$BP$13</c:f>
              <c:numCache>
                <c:formatCode>General</c:formatCode>
                <c:ptCount val="12"/>
                <c:pt idx="0">
                  <c:v>1.0000000000000004E-2</c:v>
                </c:pt>
                <c:pt idx="1">
                  <c:v>3.5999999999999997E-2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1.2E-2</c:v>
                </c:pt>
                <c:pt idx="5">
                  <c:v>0.58199999999999996</c:v>
                </c:pt>
                <c:pt idx="6">
                  <c:v>0.10299999999999998</c:v>
                </c:pt>
                <c:pt idx="7">
                  <c:v>3.6999999999999998E-2</c:v>
                </c:pt>
                <c:pt idx="8">
                  <c:v>1.9500000000000007E-2</c:v>
                </c:pt>
                <c:pt idx="9">
                  <c:v>4.3000000000000003E-2</c:v>
                </c:pt>
                <c:pt idx="10">
                  <c:v>6.4000000000000029E-2</c:v>
                </c:pt>
                <c:pt idx="11">
                  <c:v>1.0000000000000004E-2</c:v>
                </c:pt>
              </c:numCache>
            </c:numRef>
          </c:val>
        </c:ser>
        <c:ser>
          <c:idx val="1"/>
          <c:order val="1"/>
          <c:tx>
            <c:strRef>
              <c:f>Nutrients!$BQ$1</c:f>
              <c:strCache>
                <c:ptCount val="1"/>
                <c:pt idx="0">
                  <c:v>4016</c:v>
                </c:pt>
              </c:strCache>
            </c:strRef>
          </c:tx>
          <c:invertIfNegative val="0"/>
          <c:cat>
            <c:strRef>
              <c:f>Nutrients!$BO$2:$BO$13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Nutrients!$BQ$2:$BQ$13</c:f>
              <c:numCache>
                <c:formatCode>General</c:formatCode>
                <c:ptCount val="12"/>
                <c:pt idx="0">
                  <c:v>1.0000000000000004E-2</c:v>
                </c:pt>
                <c:pt idx="1">
                  <c:v>3.6999999999999998E-2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1.2999999999999998E-2</c:v>
                </c:pt>
                <c:pt idx="5">
                  <c:v>1.7999999999999999E-2</c:v>
                </c:pt>
                <c:pt idx="6">
                  <c:v>0.112</c:v>
                </c:pt>
                <c:pt idx="7">
                  <c:v>3.0000000000000002E-2</c:v>
                </c:pt>
                <c:pt idx="8">
                  <c:v>1.5500000000000005E-2</c:v>
                </c:pt>
                <c:pt idx="9">
                  <c:v>1.0000000000000004E-2</c:v>
                </c:pt>
                <c:pt idx="10">
                  <c:v>5.5000000000000014E-2</c:v>
                </c:pt>
                <c:pt idx="11">
                  <c:v>1.0000000000000004E-2</c:v>
                </c:pt>
              </c:numCache>
            </c:numRef>
          </c:val>
        </c:ser>
        <c:ser>
          <c:idx val="2"/>
          <c:order val="2"/>
          <c:tx>
            <c:strRef>
              <c:f>Nutrients!$BR$1</c:f>
              <c:strCache>
                <c:ptCount val="1"/>
                <c:pt idx="0">
                  <c:v>4015</c:v>
                </c:pt>
              </c:strCache>
            </c:strRef>
          </c:tx>
          <c:invertIfNegative val="0"/>
          <c:cat>
            <c:strRef>
              <c:f>Nutrients!$BO$2:$BO$13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Nutrients!$BR$2:$BR$13</c:f>
              <c:numCache>
                <c:formatCode>General</c:formatCode>
                <c:ptCount val="12"/>
                <c:pt idx="0">
                  <c:v>1.0000000000000004E-2</c:v>
                </c:pt>
                <c:pt idx="1">
                  <c:v>2.5000000000000001E-2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2.1999999999999999E-2</c:v>
                </c:pt>
                <c:pt idx="6">
                  <c:v>0.10600000000000002</c:v>
                </c:pt>
                <c:pt idx="7">
                  <c:v>3.5999999999999997E-2</c:v>
                </c:pt>
                <c:pt idx="8">
                  <c:v>2.4500000000000001E-2</c:v>
                </c:pt>
                <c:pt idx="9">
                  <c:v>1.0000000000000004E-2</c:v>
                </c:pt>
                <c:pt idx="10">
                  <c:v>8.3000000000000032E-2</c:v>
                </c:pt>
                <c:pt idx="11">
                  <c:v>1.4E-2</c:v>
                </c:pt>
              </c:numCache>
            </c:numRef>
          </c:val>
        </c:ser>
        <c:ser>
          <c:idx val="3"/>
          <c:order val="3"/>
          <c:tx>
            <c:strRef>
              <c:f>Nutrients!$BS$1</c:f>
              <c:strCache>
                <c:ptCount val="1"/>
                <c:pt idx="0">
                  <c:v>4018</c:v>
                </c:pt>
              </c:strCache>
            </c:strRef>
          </c:tx>
          <c:invertIfNegative val="0"/>
          <c:cat>
            <c:strRef>
              <c:f>Nutrients!$BO$2:$BO$13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Nutrients!$BS$2:$BS$13</c:f>
              <c:numCache>
                <c:formatCode>General</c:formatCode>
                <c:ptCount val="12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0.1</c:v>
                </c:pt>
                <c:pt idx="7">
                  <c:v>1.4999999999999998E-2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1.2999999999999998E-2</c:v>
                </c:pt>
                <c:pt idx="11">
                  <c:v>1.0000000000000004E-2</c:v>
                </c:pt>
              </c:numCache>
            </c:numRef>
          </c:val>
        </c:ser>
        <c:ser>
          <c:idx val="4"/>
          <c:order val="4"/>
          <c:tx>
            <c:strRef>
              <c:f>Nutrients!$BT$1</c:f>
              <c:strCache>
                <c:ptCount val="1"/>
                <c:pt idx="0">
                  <c:v>4019</c:v>
                </c:pt>
              </c:strCache>
            </c:strRef>
          </c:tx>
          <c:invertIfNegative val="0"/>
          <c:cat>
            <c:strRef>
              <c:f>Nutrients!$BO$2:$BO$13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Nutrients!$BT$2:$BT$13</c:f>
              <c:numCache>
                <c:formatCode>General</c:formatCode>
                <c:ptCount val="12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0.96000000000000019</c:v>
                </c:pt>
                <c:pt idx="6">
                  <c:v>0.10400000000000002</c:v>
                </c:pt>
                <c:pt idx="7">
                  <c:v>2.8000000000000001E-2</c:v>
                </c:pt>
                <c:pt idx="8">
                  <c:v>1.8499999999999999E-2</c:v>
                </c:pt>
                <c:pt idx="9">
                  <c:v>1.0000000000000004E-2</c:v>
                </c:pt>
                <c:pt idx="10">
                  <c:v>2.8000000000000001E-2</c:v>
                </c:pt>
                <c:pt idx="11">
                  <c:v>1.0000000000000004E-2</c:v>
                </c:pt>
              </c:numCache>
            </c:numRef>
          </c:val>
        </c:ser>
        <c:ser>
          <c:idx val="5"/>
          <c:order val="5"/>
          <c:tx>
            <c:strRef>
              <c:f>Nutrients!$BU$1</c:f>
              <c:strCache>
                <c:ptCount val="1"/>
                <c:pt idx="0">
                  <c:v>839</c:v>
                </c:pt>
              </c:strCache>
            </c:strRef>
          </c:tx>
          <c:invertIfNegative val="0"/>
          <c:cat>
            <c:strRef>
              <c:f>Nutrients!$BO$2:$BO$13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Nutrients!$BU$2:$BU$13</c:f>
              <c:numCache>
                <c:formatCode>General</c:formatCode>
                <c:ptCount val="12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0.10299999999999998</c:v>
                </c:pt>
                <c:pt idx="7">
                  <c:v>3.5999999999999997E-2</c:v>
                </c:pt>
                <c:pt idx="8">
                  <c:v>2.1000000000000008E-2</c:v>
                </c:pt>
                <c:pt idx="10">
                  <c:v>6.4000000000000029E-2</c:v>
                </c:pt>
                <c:pt idx="11">
                  <c:v>1.0000000000000004E-2</c:v>
                </c:pt>
              </c:numCache>
            </c:numRef>
          </c:val>
        </c:ser>
        <c:ser>
          <c:idx val="6"/>
          <c:order val="6"/>
          <c:tx>
            <c:strRef>
              <c:f>Nutrients!$BV$1</c:f>
              <c:strCache>
                <c:ptCount val="1"/>
                <c:pt idx="0">
                  <c:v>4020</c:v>
                </c:pt>
              </c:strCache>
            </c:strRef>
          </c:tx>
          <c:invertIfNegative val="0"/>
          <c:cat>
            <c:strRef>
              <c:f>Nutrients!$BO$2:$BO$13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Nutrients!$BV$2:$BV$13</c:f>
              <c:numCache>
                <c:formatCode>General</c:formatCode>
                <c:ptCount val="12"/>
                <c:pt idx="0">
                  <c:v>3.5999999999999997E-2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0.10299999999999998</c:v>
                </c:pt>
                <c:pt idx="7">
                  <c:v>2.700000000000001E-2</c:v>
                </c:pt>
                <c:pt idx="8">
                  <c:v>1.0000000000000004E-2</c:v>
                </c:pt>
                <c:pt idx="10">
                  <c:v>2.4E-2</c:v>
                </c:pt>
                <c:pt idx="11">
                  <c:v>1.0000000000000004E-2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354456"/>
        <c:axId val="290354848"/>
      </c:barChart>
      <c:catAx>
        <c:axId val="290354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0354848"/>
        <c:crosses val="autoZero"/>
        <c:auto val="1"/>
        <c:lblAlgn val="ctr"/>
        <c:lblOffset val="100"/>
        <c:noMultiLvlLbl val="0"/>
      </c:catAx>
      <c:valAx>
        <c:axId val="290354848"/>
        <c:scaling>
          <c:orientation val="minMax"/>
          <c:max val="0.6000000000000005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354456"/>
        <c:crosses val="autoZero"/>
        <c:crossBetween val="between"/>
        <c:majorUnit val="0.1"/>
        <c:minorUnit val="2.0000000000000011E-2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Ambient Phosphorus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[2]Sheet2!$N$111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[2]Sheet2!$M$112:$M$123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[2]Sheet2!$N$112:$N$123</c:f>
              <c:numCache>
                <c:formatCode>General</c:formatCode>
                <c:ptCount val="12"/>
                <c:pt idx="0">
                  <c:v>0.15000000000000008</c:v>
                </c:pt>
                <c:pt idx="1">
                  <c:v>0.22</c:v>
                </c:pt>
                <c:pt idx="2">
                  <c:v>0.1</c:v>
                </c:pt>
                <c:pt idx="3">
                  <c:v>1.06</c:v>
                </c:pt>
                <c:pt idx="4">
                  <c:v>0.21000000000000008</c:v>
                </c:pt>
                <c:pt idx="5">
                  <c:v>0.22</c:v>
                </c:pt>
                <c:pt idx="6">
                  <c:v>0.24000000000000007</c:v>
                </c:pt>
                <c:pt idx="7">
                  <c:v>0.28000000000000008</c:v>
                </c:pt>
                <c:pt idx="8">
                  <c:v>0.41000000000000014</c:v>
                </c:pt>
                <c:pt idx="9">
                  <c:v>0.36000000000000015</c:v>
                </c:pt>
                <c:pt idx="10">
                  <c:v>0.77000000000000035</c:v>
                </c:pt>
                <c:pt idx="11">
                  <c:v>0.29000000000000015</c:v>
                </c:pt>
              </c:numCache>
            </c:numRef>
          </c:val>
        </c:ser>
        <c:ser>
          <c:idx val="1"/>
          <c:order val="1"/>
          <c:tx>
            <c:strRef>
              <c:f>[2]Sheet2!$O$111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[2]Sheet2!$M$112:$M$123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[2]Sheet2!$O$112:$O$123</c:f>
              <c:numCache>
                <c:formatCode>General</c:formatCode>
                <c:ptCount val="12"/>
                <c:pt idx="0">
                  <c:v>0.19</c:v>
                </c:pt>
                <c:pt idx="1">
                  <c:v>0.13</c:v>
                </c:pt>
                <c:pt idx="2">
                  <c:v>0.125</c:v>
                </c:pt>
                <c:pt idx="3">
                  <c:v>0.49000000000000016</c:v>
                </c:pt>
                <c:pt idx="4">
                  <c:v>0.39500000000000024</c:v>
                </c:pt>
                <c:pt idx="5">
                  <c:v>0.27</c:v>
                </c:pt>
                <c:pt idx="6">
                  <c:v>0.63000000000000034</c:v>
                </c:pt>
                <c:pt idx="7">
                  <c:v>0.32500000000000018</c:v>
                </c:pt>
                <c:pt idx="8">
                  <c:v>0.56000000000000005</c:v>
                </c:pt>
              </c:numCache>
            </c:numRef>
          </c:val>
        </c:ser>
        <c:ser>
          <c:idx val="2"/>
          <c:order val="2"/>
          <c:tx>
            <c:strRef>
              <c:f>[2]Sheet2!$P$111</c:f>
              <c:strCache>
                <c:ptCount val="1"/>
                <c:pt idx="0">
                  <c:v>2008/2009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[2]Sheet2!$M$112:$M$123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[2]Sheet2!$P$112:$P$123</c:f>
              <c:numCache>
                <c:formatCode>General</c:formatCode>
                <c:ptCount val="12"/>
                <c:pt idx="0">
                  <c:v>0.33000000000000024</c:v>
                </c:pt>
                <c:pt idx="1">
                  <c:v>0.33000000000000024</c:v>
                </c:pt>
                <c:pt idx="2">
                  <c:v>0.31000000000000016</c:v>
                </c:pt>
                <c:pt idx="3">
                  <c:v>0.21000000000000008</c:v>
                </c:pt>
                <c:pt idx="4">
                  <c:v>0.42000000000000015</c:v>
                </c:pt>
                <c:pt idx="5">
                  <c:v>0.05</c:v>
                </c:pt>
                <c:pt idx="6">
                  <c:v>0.39000000000000018</c:v>
                </c:pt>
                <c:pt idx="8">
                  <c:v>0.05</c:v>
                </c:pt>
                <c:pt idx="9">
                  <c:v>0.25</c:v>
                </c:pt>
                <c:pt idx="10">
                  <c:v>0.26</c:v>
                </c:pt>
                <c:pt idx="1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40488"/>
        <c:axId val="292643232"/>
      </c:barChart>
      <c:catAx>
        <c:axId val="292640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2643232"/>
        <c:crosses val="autoZero"/>
        <c:auto val="1"/>
        <c:lblAlgn val="ctr"/>
        <c:lblOffset val="100"/>
        <c:noMultiLvlLbl val="0"/>
      </c:catAx>
      <c:valAx>
        <c:axId val="292643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2640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400" b="1" i="0" baseline="0"/>
              <a:t>Phosphorus for Marsh Bayou Sites 2011-2012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Nutrients!$BP$91</c:f>
              <c:strCache>
                <c:ptCount val="1"/>
                <c:pt idx="0">
                  <c:v>4017</c:v>
                </c:pt>
              </c:strCache>
            </c:strRef>
          </c:tx>
          <c:invertIfNegative val="0"/>
          <c:cat>
            <c:strRef>
              <c:f>Nutrients!$BO$92:$BO$103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Nutrients!$BP$92:$BP$103</c:f>
              <c:numCache>
                <c:formatCode>General</c:formatCode>
                <c:ptCount val="12"/>
                <c:pt idx="0">
                  <c:v>0.52400000000000002</c:v>
                </c:pt>
                <c:pt idx="1">
                  <c:v>0.33700000000000013</c:v>
                </c:pt>
                <c:pt idx="2">
                  <c:v>1.22</c:v>
                </c:pt>
                <c:pt idx="3">
                  <c:v>0.42800000000000016</c:v>
                </c:pt>
                <c:pt idx="4">
                  <c:v>0.23300000000000001</c:v>
                </c:pt>
                <c:pt idx="5">
                  <c:v>0.254</c:v>
                </c:pt>
                <c:pt idx="6">
                  <c:v>0.23800000000000004</c:v>
                </c:pt>
                <c:pt idx="7">
                  <c:v>0.24000000000000005</c:v>
                </c:pt>
                <c:pt idx="8">
                  <c:v>0.20250000000000001</c:v>
                </c:pt>
                <c:pt idx="9">
                  <c:v>0.38300000000000012</c:v>
                </c:pt>
                <c:pt idx="10">
                  <c:v>0.22800000000000001</c:v>
                </c:pt>
                <c:pt idx="11">
                  <c:v>0.28400000000000009</c:v>
                </c:pt>
              </c:numCache>
            </c:numRef>
          </c:val>
        </c:ser>
        <c:ser>
          <c:idx val="1"/>
          <c:order val="1"/>
          <c:tx>
            <c:strRef>
              <c:f>Nutrients!$BQ$91</c:f>
              <c:strCache>
                <c:ptCount val="1"/>
                <c:pt idx="0">
                  <c:v>4016</c:v>
                </c:pt>
              </c:strCache>
            </c:strRef>
          </c:tx>
          <c:invertIfNegative val="0"/>
          <c:cat>
            <c:strRef>
              <c:f>Nutrients!$BO$92:$BO$103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Nutrients!$BQ$92:$BQ$103</c:f>
              <c:numCache>
                <c:formatCode>General</c:formatCode>
                <c:ptCount val="12"/>
                <c:pt idx="0">
                  <c:v>1.2</c:v>
                </c:pt>
                <c:pt idx="1">
                  <c:v>0.32800000000000012</c:v>
                </c:pt>
                <c:pt idx="2">
                  <c:v>0.38800000000000012</c:v>
                </c:pt>
                <c:pt idx="3">
                  <c:v>0.59399999999999997</c:v>
                </c:pt>
                <c:pt idx="4">
                  <c:v>0.78700000000000003</c:v>
                </c:pt>
                <c:pt idx="5">
                  <c:v>0.28500000000000009</c:v>
                </c:pt>
                <c:pt idx="6">
                  <c:v>0.24400000000000005</c:v>
                </c:pt>
                <c:pt idx="7">
                  <c:v>0.19700000000000001</c:v>
                </c:pt>
                <c:pt idx="8">
                  <c:v>0.14950000000000005</c:v>
                </c:pt>
                <c:pt idx="9">
                  <c:v>0.43200000000000011</c:v>
                </c:pt>
                <c:pt idx="10">
                  <c:v>0.18200000000000005</c:v>
                </c:pt>
                <c:pt idx="11">
                  <c:v>0.21200000000000005</c:v>
                </c:pt>
              </c:numCache>
            </c:numRef>
          </c:val>
        </c:ser>
        <c:ser>
          <c:idx val="2"/>
          <c:order val="2"/>
          <c:tx>
            <c:strRef>
              <c:f>Nutrients!$BR$91</c:f>
              <c:strCache>
                <c:ptCount val="1"/>
                <c:pt idx="0">
                  <c:v>4015</c:v>
                </c:pt>
              </c:strCache>
            </c:strRef>
          </c:tx>
          <c:invertIfNegative val="0"/>
          <c:cat>
            <c:strRef>
              <c:f>Nutrients!$BO$92:$BO$103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Nutrients!$BR$92:$BR$103</c:f>
              <c:numCache>
                <c:formatCode>General</c:formatCode>
                <c:ptCount val="12"/>
                <c:pt idx="0">
                  <c:v>0.29800000000000015</c:v>
                </c:pt>
                <c:pt idx="1">
                  <c:v>0.42400000000000015</c:v>
                </c:pt>
                <c:pt idx="2">
                  <c:v>0.29200000000000009</c:v>
                </c:pt>
                <c:pt idx="3">
                  <c:v>0.43100000000000016</c:v>
                </c:pt>
                <c:pt idx="4">
                  <c:v>0.21500000000000005</c:v>
                </c:pt>
                <c:pt idx="5">
                  <c:v>0.35400000000000009</c:v>
                </c:pt>
                <c:pt idx="6">
                  <c:v>0.30400000000000016</c:v>
                </c:pt>
                <c:pt idx="7">
                  <c:v>0.19600000000000001</c:v>
                </c:pt>
                <c:pt idx="8">
                  <c:v>0.12200000000000003</c:v>
                </c:pt>
                <c:pt idx="9">
                  <c:v>0.16200000000000001</c:v>
                </c:pt>
                <c:pt idx="10">
                  <c:v>0.18400000000000005</c:v>
                </c:pt>
                <c:pt idx="11">
                  <c:v>0.14700000000000005</c:v>
                </c:pt>
              </c:numCache>
            </c:numRef>
          </c:val>
        </c:ser>
        <c:ser>
          <c:idx val="3"/>
          <c:order val="3"/>
          <c:tx>
            <c:strRef>
              <c:f>Nutrients!$BS$91</c:f>
              <c:strCache>
                <c:ptCount val="1"/>
                <c:pt idx="0">
                  <c:v>4018</c:v>
                </c:pt>
              </c:strCache>
            </c:strRef>
          </c:tx>
          <c:invertIfNegative val="0"/>
          <c:cat>
            <c:strRef>
              <c:f>Nutrients!$BO$92:$BO$103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Nutrients!$BS$92:$BS$103</c:f>
              <c:numCache>
                <c:formatCode>General</c:formatCode>
                <c:ptCount val="12"/>
                <c:pt idx="0">
                  <c:v>0.71200000000000019</c:v>
                </c:pt>
                <c:pt idx="1">
                  <c:v>0.54200000000000004</c:v>
                </c:pt>
                <c:pt idx="2">
                  <c:v>0.66100000000000025</c:v>
                </c:pt>
                <c:pt idx="3">
                  <c:v>0.67900000000000038</c:v>
                </c:pt>
                <c:pt idx="4">
                  <c:v>0.66700000000000026</c:v>
                </c:pt>
                <c:pt idx="5">
                  <c:v>0.5</c:v>
                </c:pt>
                <c:pt idx="6">
                  <c:v>0.26500000000000001</c:v>
                </c:pt>
                <c:pt idx="7">
                  <c:v>0.10100000000000002</c:v>
                </c:pt>
                <c:pt idx="8">
                  <c:v>6.1499999999999999E-2</c:v>
                </c:pt>
                <c:pt idx="9">
                  <c:v>0.10199999999999998</c:v>
                </c:pt>
                <c:pt idx="10">
                  <c:v>0.18700000000000006</c:v>
                </c:pt>
                <c:pt idx="11">
                  <c:v>0.13400000000000001</c:v>
                </c:pt>
              </c:numCache>
            </c:numRef>
          </c:val>
        </c:ser>
        <c:ser>
          <c:idx val="4"/>
          <c:order val="4"/>
          <c:tx>
            <c:strRef>
              <c:f>Nutrients!$BT$91</c:f>
              <c:strCache>
                <c:ptCount val="1"/>
                <c:pt idx="0">
                  <c:v>4019</c:v>
                </c:pt>
              </c:strCache>
            </c:strRef>
          </c:tx>
          <c:invertIfNegative val="0"/>
          <c:cat>
            <c:strRef>
              <c:f>Nutrients!$BO$92:$BO$103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Nutrients!$BT$92:$BT$103</c:f>
              <c:numCache>
                <c:formatCode>General</c:formatCode>
                <c:ptCount val="12"/>
                <c:pt idx="0">
                  <c:v>0.32200000000000012</c:v>
                </c:pt>
                <c:pt idx="1">
                  <c:v>0.33700000000000013</c:v>
                </c:pt>
                <c:pt idx="2">
                  <c:v>0.51600000000000001</c:v>
                </c:pt>
                <c:pt idx="3">
                  <c:v>0.29200000000000009</c:v>
                </c:pt>
                <c:pt idx="4">
                  <c:v>0.61200000000000021</c:v>
                </c:pt>
                <c:pt idx="5">
                  <c:v>9.4000000000000028E-2</c:v>
                </c:pt>
                <c:pt idx="6">
                  <c:v>0.18800000000000006</c:v>
                </c:pt>
                <c:pt idx="7">
                  <c:v>7.5999999999999998E-2</c:v>
                </c:pt>
                <c:pt idx="8">
                  <c:v>0.17300000000000001</c:v>
                </c:pt>
                <c:pt idx="9">
                  <c:v>0.05</c:v>
                </c:pt>
                <c:pt idx="10">
                  <c:v>0.10800000000000003</c:v>
                </c:pt>
                <c:pt idx="11">
                  <c:v>9.540000000000004E-2</c:v>
                </c:pt>
              </c:numCache>
            </c:numRef>
          </c:val>
        </c:ser>
        <c:ser>
          <c:idx val="5"/>
          <c:order val="5"/>
          <c:tx>
            <c:strRef>
              <c:f>Nutrients!$BU$91</c:f>
              <c:strCache>
                <c:ptCount val="1"/>
                <c:pt idx="0">
                  <c:v>839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Nutrients!$BO$92:$BO$103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Nutrients!$BU$92:$BU$103</c:f>
              <c:numCache>
                <c:formatCode>General</c:formatCode>
                <c:ptCount val="12"/>
                <c:pt idx="0">
                  <c:v>0.13400000000000001</c:v>
                </c:pt>
                <c:pt idx="1">
                  <c:v>0.16900000000000001</c:v>
                </c:pt>
                <c:pt idx="2">
                  <c:v>0.53800000000000003</c:v>
                </c:pt>
                <c:pt idx="3">
                  <c:v>0.54300000000000004</c:v>
                </c:pt>
                <c:pt idx="4">
                  <c:v>0.37700000000000011</c:v>
                </c:pt>
                <c:pt idx="5">
                  <c:v>0.3000000000000001</c:v>
                </c:pt>
                <c:pt idx="6">
                  <c:v>0.39200000000000013</c:v>
                </c:pt>
                <c:pt idx="7">
                  <c:v>0.255</c:v>
                </c:pt>
                <c:pt idx="8">
                  <c:v>0.11899999999999998</c:v>
                </c:pt>
                <c:pt idx="10">
                  <c:v>0.17700000000000005</c:v>
                </c:pt>
                <c:pt idx="11">
                  <c:v>0.48600000000000015</c:v>
                </c:pt>
              </c:numCache>
            </c:numRef>
          </c:val>
        </c:ser>
        <c:ser>
          <c:idx val="6"/>
          <c:order val="6"/>
          <c:tx>
            <c:strRef>
              <c:f>Nutrients!$BV$91</c:f>
              <c:strCache>
                <c:ptCount val="1"/>
                <c:pt idx="0">
                  <c:v>4020</c:v>
                </c:pt>
              </c:strCache>
            </c:strRef>
          </c:tx>
          <c:invertIfNegative val="0"/>
          <c:cat>
            <c:strRef>
              <c:f>Nutrients!$BO$92:$BO$103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Nutrients!$BV$92:$BV$103</c:f>
              <c:numCache>
                <c:formatCode>General</c:formatCode>
                <c:ptCount val="12"/>
                <c:pt idx="0">
                  <c:v>8.9000000000000051E-2</c:v>
                </c:pt>
                <c:pt idx="1">
                  <c:v>0.16200000000000001</c:v>
                </c:pt>
                <c:pt idx="2">
                  <c:v>7.1999999999999995E-2</c:v>
                </c:pt>
                <c:pt idx="3">
                  <c:v>0.17300000000000001</c:v>
                </c:pt>
                <c:pt idx="4">
                  <c:v>8.1000000000000003E-2</c:v>
                </c:pt>
                <c:pt idx="5">
                  <c:v>9.0000000000000024E-2</c:v>
                </c:pt>
                <c:pt idx="6">
                  <c:v>0.30200000000000016</c:v>
                </c:pt>
                <c:pt idx="7">
                  <c:v>0.14600000000000005</c:v>
                </c:pt>
                <c:pt idx="8">
                  <c:v>0.15600000000000006</c:v>
                </c:pt>
                <c:pt idx="10">
                  <c:v>0.16300000000000001</c:v>
                </c:pt>
                <c:pt idx="1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44408"/>
        <c:axId val="292642056"/>
      </c:barChart>
      <c:catAx>
        <c:axId val="292644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2642056"/>
        <c:crosses val="autoZero"/>
        <c:auto val="1"/>
        <c:lblAlgn val="ctr"/>
        <c:lblOffset val="100"/>
        <c:noMultiLvlLbl val="0"/>
      </c:catAx>
      <c:valAx>
        <c:axId val="292642056"/>
        <c:scaling>
          <c:orientation val="minMax"/>
          <c:max val="1.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2644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/>
              <a:t>Ambient TKN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[2]Sheet2!$N$74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[2]Sheet2!$M$75:$M$86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[2]Sheet2!$N$75:$N$86</c:f>
              <c:numCache>
                <c:formatCode>General</c:formatCode>
                <c:ptCount val="12"/>
                <c:pt idx="0">
                  <c:v>1.35</c:v>
                </c:pt>
                <c:pt idx="1">
                  <c:v>1.4</c:v>
                </c:pt>
                <c:pt idx="2">
                  <c:v>1.02</c:v>
                </c:pt>
                <c:pt idx="3">
                  <c:v>7.33</c:v>
                </c:pt>
                <c:pt idx="4">
                  <c:v>1.6</c:v>
                </c:pt>
                <c:pt idx="5">
                  <c:v>0.8400000000000003</c:v>
                </c:pt>
                <c:pt idx="6">
                  <c:v>0.81</c:v>
                </c:pt>
                <c:pt idx="7">
                  <c:v>1.03</c:v>
                </c:pt>
                <c:pt idx="8">
                  <c:v>1.57</c:v>
                </c:pt>
                <c:pt idx="9">
                  <c:v>1.25</c:v>
                </c:pt>
                <c:pt idx="10">
                  <c:v>1.9000000000000001</c:v>
                </c:pt>
                <c:pt idx="11">
                  <c:v>1.06</c:v>
                </c:pt>
              </c:numCache>
            </c:numRef>
          </c:val>
        </c:ser>
        <c:ser>
          <c:idx val="1"/>
          <c:order val="1"/>
          <c:tx>
            <c:strRef>
              <c:f>[2]Sheet2!$O$74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[2]Sheet2!$M$75:$M$86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[2]Sheet2!$O$75:$O$86</c:f>
              <c:numCache>
                <c:formatCode>General</c:formatCode>
                <c:ptCount val="12"/>
                <c:pt idx="0">
                  <c:v>1.57</c:v>
                </c:pt>
                <c:pt idx="1">
                  <c:v>0.97000000000000031</c:v>
                </c:pt>
                <c:pt idx="2">
                  <c:v>1.76</c:v>
                </c:pt>
                <c:pt idx="3">
                  <c:v>4.3599999999999985</c:v>
                </c:pt>
                <c:pt idx="4">
                  <c:v>2.3249999999999997</c:v>
                </c:pt>
                <c:pt idx="5">
                  <c:v>1.3</c:v>
                </c:pt>
                <c:pt idx="6">
                  <c:v>2.19</c:v>
                </c:pt>
                <c:pt idx="7">
                  <c:v>1.1950000000000001</c:v>
                </c:pt>
                <c:pt idx="8">
                  <c:v>1.5</c:v>
                </c:pt>
              </c:numCache>
            </c:numRef>
          </c:val>
        </c:ser>
        <c:ser>
          <c:idx val="2"/>
          <c:order val="2"/>
          <c:tx>
            <c:strRef>
              <c:f>[2]Sheet2!$P$74</c:f>
              <c:strCache>
                <c:ptCount val="1"/>
                <c:pt idx="0">
                  <c:v>2008/2009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[2]Sheet2!$M$75:$M$86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[2]Sheet2!$P$75:$P$86</c:f>
              <c:numCache>
                <c:formatCode>General</c:formatCode>
                <c:ptCount val="12"/>
                <c:pt idx="0">
                  <c:v>1.42</c:v>
                </c:pt>
                <c:pt idx="1">
                  <c:v>1.6300000000000001</c:v>
                </c:pt>
                <c:pt idx="2">
                  <c:v>0.8400000000000003</c:v>
                </c:pt>
                <c:pt idx="3">
                  <c:v>2.1</c:v>
                </c:pt>
                <c:pt idx="4">
                  <c:v>1.75</c:v>
                </c:pt>
                <c:pt idx="5">
                  <c:v>1.05</c:v>
                </c:pt>
                <c:pt idx="6">
                  <c:v>1.04</c:v>
                </c:pt>
                <c:pt idx="7">
                  <c:v>0.52</c:v>
                </c:pt>
                <c:pt idx="8">
                  <c:v>0.1</c:v>
                </c:pt>
                <c:pt idx="9">
                  <c:v>1.21</c:v>
                </c:pt>
                <c:pt idx="10">
                  <c:v>1.1900000000000006</c:v>
                </c:pt>
                <c:pt idx="11">
                  <c:v>1.01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44016"/>
        <c:axId val="292645192"/>
      </c:barChart>
      <c:catAx>
        <c:axId val="29264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2645192"/>
        <c:crosses val="autoZero"/>
        <c:auto val="1"/>
        <c:lblAlgn val="ctr"/>
        <c:lblOffset val="100"/>
        <c:noMultiLvlLbl val="0"/>
      </c:catAx>
      <c:valAx>
        <c:axId val="292645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2644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600" b="1" i="0" baseline="0"/>
              <a:t>TKN for Marsh Bayou Sites 2011-2012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Nutrients!$BP$180</c:f>
              <c:strCache>
                <c:ptCount val="1"/>
                <c:pt idx="0">
                  <c:v>4017</c:v>
                </c:pt>
              </c:strCache>
            </c:strRef>
          </c:tx>
          <c:invertIfNegative val="0"/>
          <c:cat>
            <c:strRef>
              <c:f>Nutrients!$BO$181:$BO$192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Nutrients!$BP$181:$BP$192</c:f>
              <c:numCache>
                <c:formatCode>General</c:formatCode>
                <c:ptCount val="12"/>
                <c:pt idx="0">
                  <c:v>2.13</c:v>
                </c:pt>
                <c:pt idx="1">
                  <c:v>0.79400000000000004</c:v>
                </c:pt>
                <c:pt idx="2">
                  <c:v>6.92</c:v>
                </c:pt>
                <c:pt idx="3">
                  <c:v>1.41</c:v>
                </c:pt>
                <c:pt idx="4">
                  <c:v>3.58</c:v>
                </c:pt>
                <c:pt idx="5">
                  <c:v>0.13300000000000001</c:v>
                </c:pt>
                <c:pt idx="6">
                  <c:v>1.81</c:v>
                </c:pt>
                <c:pt idx="7">
                  <c:v>1.81</c:v>
                </c:pt>
                <c:pt idx="8">
                  <c:v>1.0085</c:v>
                </c:pt>
                <c:pt idx="9">
                  <c:v>1.73</c:v>
                </c:pt>
                <c:pt idx="10">
                  <c:v>0.71600000000000019</c:v>
                </c:pt>
                <c:pt idx="11">
                  <c:v>1.02</c:v>
                </c:pt>
              </c:numCache>
            </c:numRef>
          </c:val>
        </c:ser>
        <c:ser>
          <c:idx val="1"/>
          <c:order val="1"/>
          <c:tx>
            <c:strRef>
              <c:f>Nutrients!$BQ$180</c:f>
              <c:strCache>
                <c:ptCount val="1"/>
                <c:pt idx="0">
                  <c:v>4016</c:v>
                </c:pt>
              </c:strCache>
            </c:strRef>
          </c:tx>
          <c:invertIfNegative val="0"/>
          <c:cat>
            <c:strRef>
              <c:f>Nutrients!$BO$181:$BO$192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Nutrients!$BQ$181:$BQ$192</c:f>
              <c:numCache>
                <c:formatCode>General</c:formatCode>
                <c:ptCount val="12"/>
                <c:pt idx="0">
                  <c:v>2.86</c:v>
                </c:pt>
                <c:pt idx="1">
                  <c:v>0.39700000000000013</c:v>
                </c:pt>
                <c:pt idx="2">
                  <c:v>1.08</c:v>
                </c:pt>
                <c:pt idx="3">
                  <c:v>1.0900000000000001</c:v>
                </c:pt>
                <c:pt idx="4">
                  <c:v>0.66100000000000025</c:v>
                </c:pt>
                <c:pt idx="5">
                  <c:v>0.86900000000000022</c:v>
                </c:pt>
                <c:pt idx="6">
                  <c:v>1.52</c:v>
                </c:pt>
                <c:pt idx="7">
                  <c:v>1.6500000000000001</c:v>
                </c:pt>
                <c:pt idx="8">
                  <c:v>1.1850000000000001</c:v>
                </c:pt>
                <c:pt idx="9">
                  <c:v>3.13</c:v>
                </c:pt>
                <c:pt idx="10">
                  <c:v>1.02</c:v>
                </c:pt>
                <c:pt idx="11">
                  <c:v>0.999</c:v>
                </c:pt>
              </c:numCache>
            </c:numRef>
          </c:val>
        </c:ser>
        <c:ser>
          <c:idx val="2"/>
          <c:order val="2"/>
          <c:tx>
            <c:strRef>
              <c:f>Nutrients!$BR$180</c:f>
              <c:strCache>
                <c:ptCount val="1"/>
                <c:pt idx="0">
                  <c:v>4015</c:v>
                </c:pt>
              </c:strCache>
            </c:strRef>
          </c:tx>
          <c:invertIfNegative val="0"/>
          <c:cat>
            <c:strRef>
              <c:f>Nutrients!$BO$181:$BO$192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Nutrients!$BR$181:$BR$192</c:f>
              <c:numCache>
                <c:formatCode>General</c:formatCode>
                <c:ptCount val="12"/>
                <c:pt idx="0">
                  <c:v>0.95900000000000019</c:v>
                </c:pt>
                <c:pt idx="1">
                  <c:v>1.1000000000000001</c:v>
                </c:pt>
                <c:pt idx="2">
                  <c:v>1.03</c:v>
                </c:pt>
                <c:pt idx="3">
                  <c:v>1.3800000000000001</c:v>
                </c:pt>
                <c:pt idx="4">
                  <c:v>0.7200000000000002</c:v>
                </c:pt>
                <c:pt idx="5">
                  <c:v>0.9770000000000002</c:v>
                </c:pt>
                <c:pt idx="6">
                  <c:v>1.48</c:v>
                </c:pt>
                <c:pt idx="7">
                  <c:v>1.6900000000000004</c:v>
                </c:pt>
                <c:pt idx="8">
                  <c:v>1.1515</c:v>
                </c:pt>
                <c:pt idx="9">
                  <c:v>1.82</c:v>
                </c:pt>
                <c:pt idx="10">
                  <c:v>0.87600000000000022</c:v>
                </c:pt>
                <c:pt idx="11">
                  <c:v>0.8550000000000002</c:v>
                </c:pt>
              </c:numCache>
            </c:numRef>
          </c:val>
        </c:ser>
        <c:ser>
          <c:idx val="3"/>
          <c:order val="3"/>
          <c:tx>
            <c:strRef>
              <c:f>Nutrients!$BS$180</c:f>
              <c:strCache>
                <c:ptCount val="1"/>
                <c:pt idx="0">
                  <c:v>4018</c:v>
                </c:pt>
              </c:strCache>
            </c:strRef>
          </c:tx>
          <c:invertIfNegative val="0"/>
          <c:cat>
            <c:strRef>
              <c:f>Nutrients!$BO$181:$BO$192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Nutrients!$BS$181:$BS$192</c:f>
              <c:numCache>
                <c:formatCode>General</c:formatCode>
                <c:ptCount val="12"/>
                <c:pt idx="0">
                  <c:v>1.41</c:v>
                </c:pt>
                <c:pt idx="1">
                  <c:v>1.06</c:v>
                </c:pt>
                <c:pt idx="2">
                  <c:v>2.42</c:v>
                </c:pt>
                <c:pt idx="3">
                  <c:v>1.02</c:v>
                </c:pt>
                <c:pt idx="4">
                  <c:v>2</c:v>
                </c:pt>
                <c:pt idx="5">
                  <c:v>1.74</c:v>
                </c:pt>
                <c:pt idx="6">
                  <c:v>1.49</c:v>
                </c:pt>
                <c:pt idx="7">
                  <c:v>1.52</c:v>
                </c:pt>
                <c:pt idx="8">
                  <c:v>1.0525</c:v>
                </c:pt>
                <c:pt idx="9">
                  <c:v>1.6400000000000001</c:v>
                </c:pt>
                <c:pt idx="10">
                  <c:v>0.69099999999999995</c:v>
                </c:pt>
                <c:pt idx="11">
                  <c:v>1.08</c:v>
                </c:pt>
              </c:numCache>
            </c:numRef>
          </c:val>
        </c:ser>
        <c:ser>
          <c:idx val="4"/>
          <c:order val="4"/>
          <c:tx>
            <c:strRef>
              <c:f>Nutrients!$BT$180</c:f>
              <c:strCache>
                <c:ptCount val="1"/>
                <c:pt idx="0">
                  <c:v>4019</c:v>
                </c:pt>
              </c:strCache>
            </c:strRef>
          </c:tx>
          <c:invertIfNegative val="0"/>
          <c:cat>
            <c:strRef>
              <c:f>Nutrients!$BO$181:$BO$192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Nutrients!$BT$181:$BT$192</c:f>
              <c:numCache>
                <c:formatCode>General</c:formatCode>
                <c:ptCount val="12"/>
                <c:pt idx="0">
                  <c:v>1.5</c:v>
                </c:pt>
                <c:pt idx="1">
                  <c:v>0.34800000000000009</c:v>
                </c:pt>
                <c:pt idx="2">
                  <c:v>2.64</c:v>
                </c:pt>
                <c:pt idx="3">
                  <c:v>1.51</c:v>
                </c:pt>
                <c:pt idx="4">
                  <c:v>4.4300000000000015</c:v>
                </c:pt>
                <c:pt idx="5">
                  <c:v>2.48</c:v>
                </c:pt>
                <c:pt idx="6">
                  <c:v>1.74</c:v>
                </c:pt>
                <c:pt idx="7">
                  <c:v>1.75</c:v>
                </c:pt>
                <c:pt idx="8">
                  <c:v>1.0069999999999995</c:v>
                </c:pt>
                <c:pt idx="9">
                  <c:v>1.31</c:v>
                </c:pt>
                <c:pt idx="10">
                  <c:v>1.04</c:v>
                </c:pt>
                <c:pt idx="11">
                  <c:v>0.95100000000000018</c:v>
                </c:pt>
              </c:numCache>
            </c:numRef>
          </c:val>
        </c:ser>
        <c:ser>
          <c:idx val="5"/>
          <c:order val="5"/>
          <c:tx>
            <c:strRef>
              <c:f>Nutrients!$BU$180</c:f>
              <c:strCache>
                <c:ptCount val="1"/>
                <c:pt idx="0">
                  <c:v>839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Nutrients!$BO$181:$BO$192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Nutrients!$BU$181:$BU$192</c:f>
              <c:numCache>
                <c:formatCode>General</c:formatCode>
                <c:ptCount val="12"/>
                <c:pt idx="0">
                  <c:v>0.70200000000000018</c:v>
                </c:pt>
                <c:pt idx="1">
                  <c:v>0.55200000000000005</c:v>
                </c:pt>
                <c:pt idx="2">
                  <c:v>1.1900000000000004</c:v>
                </c:pt>
                <c:pt idx="3">
                  <c:v>1.9000000000000001</c:v>
                </c:pt>
                <c:pt idx="4">
                  <c:v>1.32</c:v>
                </c:pt>
                <c:pt idx="5">
                  <c:v>0.8540000000000002</c:v>
                </c:pt>
                <c:pt idx="6">
                  <c:v>1.1499999999999995</c:v>
                </c:pt>
                <c:pt idx="7">
                  <c:v>1.58</c:v>
                </c:pt>
                <c:pt idx="8">
                  <c:v>0.95400000000000018</c:v>
                </c:pt>
                <c:pt idx="10">
                  <c:v>0.82299999999999995</c:v>
                </c:pt>
                <c:pt idx="11">
                  <c:v>0.76100000000000023</c:v>
                </c:pt>
              </c:numCache>
            </c:numRef>
          </c:val>
        </c:ser>
        <c:ser>
          <c:idx val="6"/>
          <c:order val="6"/>
          <c:tx>
            <c:strRef>
              <c:f>Nutrients!$BV$180</c:f>
              <c:strCache>
                <c:ptCount val="1"/>
                <c:pt idx="0">
                  <c:v>4020</c:v>
                </c:pt>
              </c:strCache>
            </c:strRef>
          </c:tx>
          <c:invertIfNegative val="0"/>
          <c:cat>
            <c:strRef>
              <c:f>Nutrients!$BO$181:$BO$192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Nutrients!$BV$181:$BV$192</c:f>
              <c:numCache>
                <c:formatCode>General</c:formatCode>
                <c:ptCount val="12"/>
                <c:pt idx="0">
                  <c:v>0.55700000000000005</c:v>
                </c:pt>
                <c:pt idx="1">
                  <c:v>0.29100000000000009</c:v>
                </c:pt>
                <c:pt idx="2">
                  <c:v>0.42200000000000015</c:v>
                </c:pt>
                <c:pt idx="3">
                  <c:v>0.45400000000000001</c:v>
                </c:pt>
                <c:pt idx="4">
                  <c:v>0.47800000000000009</c:v>
                </c:pt>
                <c:pt idx="5">
                  <c:v>0.221</c:v>
                </c:pt>
                <c:pt idx="6">
                  <c:v>1.3800000000000001</c:v>
                </c:pt>
                <c:pt idx="7">
                  <c:v>1.6300000000000001</c:v>
                </c:pt>
                <c:pt idx="8">
                  <c:v>0.92700000000000005</c:v>
                </c:pt>
                <c:pt idx="10">
                  <c:v>0.71600000000000019</c:v>
                </c:pt>
                <c:pt idx="11">
                  <c:v>0.55200000000000005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44800"/>
        <c:axId val="292642448"/>
      </c:barChart>
      <c:catAx>
        <c:axId val="2926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2642448"/>
        <c:crosses val="autoZero"/>
        <c:auto val="1"/>
        <c:lblAlgn val="ctr"/>
        <c:lblOffset val="100"/>
        <c:noMultiLvlLbl val="0"/>
      </c:catAx>
      <c:valAx>
        <c:axId val="292642448"/>
        <c:scaling>
          <c:orientation val="minMax"/>
        </c:scaling>
        <c:delete val="0"/>
        <c:axPos val="l"/>
        <c:majorGridlines/>
        <c:title>
          <c:overlay val="0"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92644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Ambient Turbidity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[2]Sheet2!$N$487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[2]Sheet2!$M$488:$M$499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[2]Sheet2!$N$488:$N$499</c:f>
              <c:numCache>
                <c:formatCode>General</c:formatCode>
                <c:ptCount val="12"/>
                <c:pt idx="0">
                  <c:v>40</c:v>
                </c:pt>
                <c:pt idx="1">
                  <c:v>65</c:v>
                </c:pt>
                <c:pt idx="2">
                  <c:v>55</c:v>
                </c:pt>
                <c:pt idx="3">
                  <c:v>600</c:v>
                </c:pt>
                <c:pt idx="4">
                  <c:v>25</c:v>
                </c:pt>
                <c:pt idx="5">
                  <c:v>29</c:v>
                </c:pt>
                <c:pt idx="6">
                  <c:v>35</c:v>
                </c:pt>
                <c:pt idx="7">
                  <c:v>22</c:v>
                </c:pt>
                <c:pt idx="8">
                  <c:v>6.4</c:v>
                </c:pt>
                <c:pt idx="9">
                  <c:v>8.2000000000000011</c:v>
                </c:pt>
                <c:pt idx="10">
                  <c:v>14</c:v>
                </c:pt>
                <c:pt idx="11">
                  <c:v>45</c:v>
                </c:pt>
              </c:numCache>
            </c:numRef>
          </c:val>
        </c:ser>
        <c:ser>
          <c:idx val="1"/>
          <c:order val="1"/>
          <c:tx>
            <c:strRef>
              <c:f>[2]Sheet2!$O$487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[2]Sheet2!$M$488:$M$499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[2]Sheet2!$O$488:$O$499</c:f>
              <c:numCache>
                <c:formatCode>General</c:formatCode>
                <c:ptCount val="12"/>
                <c:pt idx="0">
                  <c:v>45</c:v>
                </c:pt>
                <c:pt idx="1">
                  <c:v>40</c:v>
                </c:pt>
                <c:pt idx="2">
                  <c:v>64</c:v>
                </c:pt>
                <c:pt idx="3">
                  <c:v>300</c:v>
                </c:pt>
                <c:pt idx="4">
                  <c:v>48</c:v>
                </c:pt>
                <c:pt idx="5">
                  <c:v>23</c:v>
                </c:pt>
                <c:pt idx="6">
                  <c:v>35</c:v>
                </c:pt>
                <c:pt idx="7">
                  <c:v>14.5</c:v>
                </c:pt>
                <c:pt idx="8">
                  <c:v>10.4</c:v>
                </c:pt>
              </c:numCache>
            </c:numRef>
          </c:val>
        </c:ser>
        <c:ser>
          <c:idx val="2"/>
          <c:order val="2"/>
          <c:tx>
            <c:strRef>
              <c:f>[2]Sheet2!$P$487</c:f>
              <c:strCache>
                <c:ptCount val="1"/>
                <c:pt idx="0">
                  <c:v>2008/2009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[2]Sheet2!$M$488:$M$499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[2]Sheet2!$P$488:$P$499</c:f>
              <c:numCache>
                <c:formatCode>General</c:formatCode>
                <c:ptCount val="12"/>
                <c:pt idx="0">
                  <c:v>56</c:v>
                </c:pt>
                <c:pt idx="1">
                  <c:v>44.4</c:v>
                </c:pt>
                <c:pt idx="2">
                  <c:v>45.5</c:v>
                </c:pt>
                <c:pt idx="3">
                  <c:v>35.200000000000003</c:v>
                </c:pt>
                <c:pt idx="4">
                  <c:v>16</c:v>
                </c:pt>
                <c:pt idx="5">
                  <c:v>8.17</c:v>
                </c:pt>
                <c:pt idx="6">
                  <c:v>9.7900000000000009</c:v>
                </c:pt>
                <c:pt idx="7">
                  <c:v>8.41</c:v>
                </c:pt>
                <c:pt idx="8">
                  <c:v>14.7</c:v>
                </c:pt>
                <c:pt idx="9">
                  <c:v>10.3</c:v>
                </c:pt>
                <c:pt idx="10">
                  <c:v>18.600000000000001</c:v>
                </c:pt>
                <c:pt idx="11">
                  <c:v>54.1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42840"/>
        <c:axId val="292645584"/>
      </c:barChart>
      <c:catAx>
        <c:axId val="292642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2645584"/>
        <c:crosses val="autoZero"/>
        <c:auto val="1"/>
        <c:lblAlgn val="ctr"/>
        <c:lblOffset val="100"/>
        <c:noMultiLvlLbl val="0"/>
      </c:catAx>
      <c:valAx>
        <c:axId val="292645584"/>
        <c:scaling>
          <c:orientation val="minMax"/>
          <c:max val="13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NTU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2642840"/>
        <c:crosses val="autoZero"/>
        <c:crossBetween val="between"/>
        <c:majorUnit val="30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600" b="1" i="0" baseline="0"/>
              <a:t>Turbidity for Marsh Bayou Sites 2011-2012</a:t>
            </a:r>
            <a:endParaRPr lang="en-US" sz="1600"/>
          </a:p>
        </c:rich>
      </c:tx>
      <c:layout>
        <c:manualLayout>
          <c:xMode val="edge"/>
          <c:yMode val="edge"/>
          <c:x val="0.22105242053076699"/>
          <c:y val="3.338980013756188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Sediment!$BP$180</c:f>
              <c:strCache>
                <c:ptCount val="1"/>
                <c:pt idx="0">
                  <c:v>4017</c:v>
                </c:pt>
              </c:strCache>
            </c:strRef>
          </c:tx>
          <c:invertIfNegative val="0"/>
          <c:cat>
            <c:strRef>
              <c:f>Sediment!$BO$181:$BO$192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Sediment!$BP$181:$BP$192</c:f>
              <c:numCache>
                <c:formatCode>General</c:formatCode>
                <c:ptCount val="12"/>
                <c:pt idx="0">
                  <c:v>21.5</c:v>
                </c:pt>
                <c:pt idx="1">
                  <c:v>16.2</c:v>
                </c:pt>
                <c:pt idx="2">
                  <c:v>64</c:v>
                </c:pt>
                <c:pt idx="3">
                  <c:v>20.5</c:v>
                </c:pt>
                <c:pt idx="4">
                  <c:v>19.2</c:v>
                </c:pt>
                <c:pt idx="5">
                  <c:v>116</c:v>
                </c:pt>
                <c:pt idx="6">
                  <c:v>54</c:v>
                </c:pt>
                <c:pt idx="7">
                  <c:v>33.800000000000004</c:v>
                </c:pt>
                <c:pt idx="8">
                  <c:v>32.4</c:v>
                </c:pt>
                <c:pt idx="9">
                  <c:v>69.5</c:v>
                </c:pt>
                <c:pt idx="10">
                  <c:v>53.5</c:v>
                </c:pt>
                <c:pt idx="11">
                  <c:v>28.6</c:v>
                </c:pt>
              </c:numCache>
            </c:numRef>
          </c:val>
        </c:ser>
        <c:ser>
          <c:idx val="1"/>
          <c:order val="1"/>
          <c:tx>
            <c:strRef>
              <c:f>Sediment!$BQ$180</c:f>
              <c:strCache>
                <c:ptCount val="1"/>
                <c:pt idx="0">
                  <c:v>4016</c:v>
                </c:pt>
              </c:strCache>
            </c:strRef>
          </c:tx>
          <c:invertIfNegative val="0"/>
          <c:cat>
            <c:strRef>
              <c:f>Sediment!$BO$181:$BO$192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Sediment!$BQ$181:$BQ$192</c:f>
              <c:numCache>
                <c:formatCode>General</c:formatCode>
                <c:ptCount val="12"/>
                <c:pt idx="0">
                  <c:v>65.099999999999994</c:v>
                </c:pt>
                <c:pt idx="1">
                  <c:v>17.8</c:v>
                </c:pt>
                <c:pt idx="2">
                  <c:v>12.7</c:v>
                </c:pt>
                <c:pt idx="3">
                  <c:v>19.899999999999999</c:v>
                </c:pt>
                <c:pt idx="4">
                  <c:v>22.9</c:v>
                </c:pt>
                <c:pt idx="5">
                  <c:v>57</c:v>
                </c:pt>
                <c:pt idx="6">
                  <c:v>29.4</c:v>
                </c:pt>
                <c:pt idx="7">
                  <c:v>31.7</c:v>
                </c:pt>
                <c:pt idx="8">
                  <c:v>31.75</c:v>
                </c:pt>
                <c:pt idx="9">
                  <c:v>168</c:v>
                </c:pt>
                <c:pt idx="10">
                  <c:v>53</c:v>
                </c:pt>
                <c:pt idx="11">
                  <c:v>26</c:v>
                </c:pt>
              </c:numCache>
            </c:numRef>
          </c:val>
        </c:ser>
        <c:ser>
          <c:idx val="2"/>
          <c:order val="2"/>
          <c:tx>
            <c:strRef>
              <c:f>Sediment!$BR$180</c:f>
              <c:strCache>
                <c:ptCount val="1"/>
                <c:pt idx="0">
                  <c:v>4015</c:v>
                </c:pt>
              </c:strCache>
            </c:strRef>
          </c:tx>
          <c:invertIfNegative val="0"/>
          <c:cat>
            <c:strRef>
              <c:f>Sediment!$BO$181:$BO$192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Sediment!$BR$181:$BR$192</c:f>
              <c:numCache>
                <c:formatCode>General</c:formatCode>
                <c:ptCount val="12"/>
                <c:pt idx="0">
                  <c:v>7.44</c:v>
                </c:pt>
                <c:pt idx="1">
                  <c:v>5.44</c:v>
                </c:pt>
                <c:pt idx="2">
                  <c:v>3.74</c:v>
                </c:pt>
                <c:pt idx="3">
                  <c:v>4.63</c:v>
                </c:pt>
                <c:pt idx="4">
                  <c:v>6.57</c:v>
                </c:pt>
                <c:pt idx="5">
                  <c:v>10.6</c:v>
                </c:pt>
                <c:pt idx="6">
                  <c:v>21.2</c:v>
                </c:pt>
                <c:pt idx="7">
                  <c:v>37.6</c:v>
                </c:pt>
                <c:pt idx="8">
                  <c:v>29</c:v>
                </c:pt>
                <c:pt idx="9">
                  <c:v>33.800000000000004</c:v>
                </c:pt>
                <c:pt idx="10">
                  <c:v>59</c:v>
                </c:pt>
                <c:pt idx="11">
                  <c:v>14.5</c:v>
                </c:pt>
              </c:numCache>
            </c:numRef>
          </c:val>
        </c:ser>
        <c:ser>
          <c:idx val="3"/>
          <c:order val="3"/>
          <c:tx>
            <c:strRef>
              <c:f>Sediment!$BS$180</c:f>
              <c:strCache>
                <c:ptCount val="1"/>
                <c:pt idx="0">
                  <c:v>4018</c:v>
                </c:pt>
              </c:strCache>
            </c:strRef>
          </c:tx>
          <c:invertIfNegative val="0"/>
          <c:cat>
            <c:strRef>
              <c:f>Sediment!$BO$181:$BO$192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Sediment!$BS$181:$BS$192</c:f>
              <c:numCache>
                <c:formatCode>General</c:formatCode>
                <c:ptCount val="12"/>
                <c:pt idx="0">
                  <c:v>9.2900000000000009</c:v>
                </c:pt>
                <c:pt idx="1">
                  <c:v>10.3</c:v>
                </c:pt>
                <c:pt idx="2">
                  <c:v>14.8</c:v>
                </c:pt>
                <c:pt idx="3">
                  <c:v>6.5</c:v>
                </c:pt>
                <c:pt idx="4">
                  <c:v>11.7</c:v>
                </c:pt>
                <c:pt idx="5">
                  <c:v>12</c:v>
                </c:pt>
                <c:pt idx="6">
                  <c:v>31.7</c:v>
                </c:pt>
                <c:pt idx="7">
                  <c:v>32</c:v>
                </c:pt>
                <c:pt idx="8">
                  <c:v>25.55</c:v>
                </c:pt>
                <c:pt idx="9">
                  <c:v>23.5</c:v>
                </c:pt>
                <c:pt idx="10">
                  <c:v>36.800000000000004</c:v>
                </c:pt>
                <c:pt idx="11">
                  <c:v>12.7</c:v>
                </c:pt>
              </c:numCache>
            </c:numRef>
          </c:val>
        </c:ser>
        <c:ser>
          <c:idx val="4"/>
          <c:order val="4"/>
          <c:tx>
            <c:strRef>
              <c:f>Sediment!$BT$180</c:f>
              <c:strCache>
                <c:ptCount val="1"/>
                <c:pt idx="0">
                  <c:v>4019</c:v>
                </c:pt>
              </c:strCache>
            </c:strRef>
          </c:tx>
          <c:invertIfNegative val="0"/>
          <c:cat>
            <c:strRef>
              <c:f>Sediment!$BO$181:$BO$192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Sediment!$BT$181:$BT$192</c:f>
              <c:numCache>
                <c:formatCode>General</c:formatCode>
                <c:ptCount val="12"/>
                <c:pt idx="0">
                  <c:v>10.4</c:v>
                </c:pt>
                <c:pt idx="1">
                  <c:v>7.1899999999999995</c:v>
                </c:pt>
                <c:pt idx="2">
                  <c:v>9.08</c:v>
                </c:pt>
                <c:pt idx="3">
                  <c:v>9.67</c:v>
                </c:pt>
                <c:pt idx="4">
                  <c:v>17.2</c:v>
                </c:pt>
                <c:pt idx="5">
                  <c:v>147</c:v>
                </c:pt>
                <c:pt idx="6">
                  <c:v>20.100000000000001</c:v>
                </c:pt>
                <c:pt idx="7">
                  <c:v>21.9</c:v>
                </c:pt>
                <c:pt idx="8">
                  <c:v>28.9</c:v>
                </c:pt>
                <c:pt idx="9">
                  <c:v>10.6</c:v>
                </c:pt>
                <c:pt idx="10">
                  <c:v>28.7</c:v>
                </c:pt>
                <c:pt idx="11">
                  <c:v>20.3</c:v>
                </c:pt>
              </c:numCache>
            </c:numRef>
          </c:val>
        </c:ser>
        <c:ser>
          <c:idx val="5"/>
          <c:order val="5"/>
          <c:tx>
            <c:strRef>
              <c:f>Sediment!$BU$180</c:f>
              <c:strCache>
                <c:ptCount val="1"/>
                <c:pt idx="0">
                  <c:v>839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Sediment!$BO$181:$BO$192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Sediment!$BU$181:$BU$192</c:f>
              <c:numCache>
                <c:formatCode>General</c:formatCode>
                <c:ptCount val="12"/>
                <c:pt idx="0">
                  <c:v>2.73</c:v>
                </c:pt>
                <c:pt idx="1">
                  <c:v>3.2800000000000002</c:v>
                </c:pt>
                <c:pt idx="2">
                  <c:v>4.7</c:v>
                </c:pt>
                <c:pt idx="3">
                  <c:v>3.71</c:v>
                </c:pt>
                <c:pt idx="4">
                  <c:v>5.3599999999999985</c:v>
                </c:pt>
                <c:pt idx="5">
                  <c:v>4.74</c:v>
                </c:pt>
                <c:pt idx="6">
                  <c:v>14.9</c:v>
                </c:pt>
                <c:pt idx="7">
                  <c:v>34.800000000000004</c:v>
                </c:pt>
                <c:pt idx="8">
                  <c:v>35.800000000000004</c:v>
                </c:pt>
                <c:pt idx="10">
                  <c:v>39.6</c:v>
                </c:pt>
                <c:pt idx="11">
                  <c:v>7.58</c:v>
                </c:pt>
              </c:numCache>
            </c:numRef>
          </c:val>
        </c:ser>
        <c:ser>
          <c:idx val="6"/>
          <c:order val="6"/>
          <c:tx>
            <c:strRef>
              <c:f>Sediment!$BV$180</c:f>
              <c:strCache>
                <c:ptCount val="1"/>
                <c:pt idx="0">
                  <c:v>4020</c:v>
                </c:pt>
              </c:strCache>
            </c:strRef>
          </c:tx>
          <c:invertIfNegative val="0"/>
          <c:cat>
            <c:strRef>
              <c:f>Sediment!$BO$181:$BO$192</c:f>
              <c:strCache>
                <c:ptCount val="12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Sediment!$BV$181:$BV$192</c:f>
              <c:numCache>
                <c:formatCode>General</c:formatCode>
                <c:ptCount val="12"/>
                <c:pt idx="0">
                  <c:v>6.8</c:v>
                </c:pt>
                <c:pt idx="1">
                  <c:v>4.75</c:v>
                </c:pt>
                <c:pt idx="2">
                  <c:v>2.68</c:v>
                </c:pt>
                <c:pt idx="3">
                  <c:v>5.6499999999999995</c:v>
                </c:pt>
                <c:pt idx="4">
                  <c:v>7.55</c:v>
                </c:pt>
                <c:pt idx="5">
                  <c:v>7.4300000000000015</c:v>
                </c:pt>
                <c:pt idx="6">
                  <c:v>6.29</c:v>
                </c:pt>
                <c:pt idx="7">
                  <c:v>24.5</c:v>
                </c:pt>
                <c:pt idx="8">
                  <c:v>28.3</c:v>
                </c:pt>
                <c:pt idx="10">
                  <c:v>33</c:v>
                </c:pt>
                <c:pt idx="11">
                  <c:v>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43624"/>
        <c:axId val="292645976"/>
      </c:barChart>
      <c:catAx>
        <c:axId val="292643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2645976"/>
        <c:crosses val="autoZero"/>
        <c:auto val="1"/>
        <c:lblAlgn val="ctr"/>
        <c:lblOffset val="100"/>
        <c:noMultiLvlLbl val="0"/>
      </c:catAx>
      <c:valAx>
        <c:axId val="292645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26436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Ambient TDS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[2]Sheet2!$N$357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[2]Sheet2!$M$358:$M$369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[2]Sheet2!$N$358:$N$369</c:f>
              <c:numCache>
                <c:formatCode>General</c:formatCode>
                <c:ptCount val="12"/>
                <c:pt idx="0">
                  <c:v>102</c:v>
                </c:pt>
                <c:pt idx="1">
                  <c:v>114</c:v>
                </c:pt>
                <c:pt idx="2">
                  <c:v>288</c:v>
                </c:pt>
                <c:pt idx="3">
                  <c:v>862</c:v>
                </c:pt>
                <c:pt idx="4">
                  <c:v>190</c:v>
                </c:pt>
                <c:pt idx="5">
                  <c:v>141</c:v>
                </c:pt>
                <c:pt idx="6">
                  <c:v>130</c:v>
                </c:pt>
                <c:pt idx="7">
                  <c:v>115</c:v>
                </c:pt>
                <c:pt idx="8">
                  <c:v>200</c:v>
                </c:pt>
                <c:pt idx="9">
                  <c:v>192</c:v>
                </c:pt>
                <c:pt idx="10">
                  <c:v>103</c:v>
                </c:pt>
                <c:pt idx="11">
                  <c:v>125</c:v>
                </c:pt>
              </c:numCache>
            </c:numRef>
          </c:val>
        </c:ser>
        <c:ser>
          <c:idx val="1"/>
          <c:order val="1"/>
          <c:tx>
            <c:strRef>
              <c:f>[2]Sheet2!$O$357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[2]Sheet2!$M$358:$M$369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[2]Sheet2!$O$358:$O$369</c:f>
              <c:numCache>
                <c:formatCode>General</c:formatCode>
                <c:ptCount val="12"/>
                <c:pt idx="0">
                  <c:v>139</c:v>
                </c:pt>
                <c:pt idx="1">
                  <c:v>81.3</c:v>
                </c:pt>
                <c:pt idx="2">
                  <c:v>156</c:v>
                </c:pt>
                <c:pt idx="3">
                  <c:v>354</c:v>
                </c:pt>
                <c:pt idx="4">
                  <c:v>176</c:v>
                </c:pt>
                <c:pt idx="5">
                  <c:v>159</c:v>
                </c:pt>
                <c:pt idx="6">
                  <c:v>167</c:v>
                </c:pt>
                <c:pt idx="7">
                  <c:v>115.5</c:v>
                </c:pt>
                <c:pt idx="8">
                  <c:v>127</c:v>
                </c:pt>
              </c:numCache>
            </c:numRef>
          </c:val>
        </c:ser>
        <c:ser>
          <c:idx val="2"/>
          <c:order val="2"/>
          <c:tx>
            <c:strRef>
              <c:f>[2]Sheet2!$P$357</c:f>
              <c:strCache>
                <c:ptCount val="1"/>
                <c:pt idx="0">
                  <c:v>2008/2009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[2]Sheet2!$M$358:$M$369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[2]Sheet2!$P$358:$P$369</c:f>
              <c:numCache>
                <c:formatCode>General</c:formatCode>
                <c:ptCount val="12"/>
                <c:pt idx="0">
                  <c:v>169</c:v>
                </c:pt>
                <c:pt idx="1">
                  <c:v>153</c:v>
                </c:pt>
                <c:pt idx="2">
                  <c:v>191</c:v>
                </c:pt>
                <c:pt idx="3">
                  <c:v>308</c:v>
                </c:pt>
                <c:pt idx="4">
                  <c:v>115</c:v>
                </c:pt>
                <c:pt idx="5">
                  <c:v>52.5</c:v>
                </c:pt>
                <c:pt idx="6">
                  <c:v>100</c:v>
                </c:pt>
                <c:pt idx="7">
                  <c:v>72.5</c:v>
                </c:pt>
                <c:pt idx="8">
                  <c:v>122</c:v>
                </c:pt>
                <c:pt idx="9">
                  <c:v>105</c:v>
                </c:pt>
                <c:pt idx="10">
                  <c:v>120</c:v>
                </c:pt>
                <c:pt idx="11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39312"/>
        <c:axId val="293019096"/>
      </c:barChart>
      <c:catAx>
        <c:axId val="29263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3019096"/>
        <c:crosses val="autoZero"/>
        <c:auto val="1"/>
        <c:lblAlgn val="ctr"/>
        <c:lblOffset val="100"/>
        <c:noMultiLvlLbl val="0"/>
      </c:catAx>
      <c:valAx>
        <c:axId val="293019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2639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BBEEB-9BE0-49F8-A056-8E3154D6C89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C66A3-FE79-4338-A4E6-3D345865DD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66A3-FE79-4338-A4E6-3D345865DD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9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66A3-FE79-4338-A4E6-3D345865DD2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7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3CA3-D377-4B4D-B3A4-75F0584FECB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326-8897-48A6-A8C1-DD83E96A2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3CA3-D377-4B4D-B3A4-75F0584FECB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326-8897-48A6-A8C1-DD83E96A2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3CA3-D377-4B4D-B3A4-75F0584FECB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326-8897-48A6-A8C1-DD83E96A2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3CA3-D377-4B4D-B3A4-75F0584FECB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326-8897-48A6-A8C1-DD83E96A2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3CA3-D377-4B4D-B3A4-75F0584FECB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326-8897-48A6-A8C1-DD83E96A2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3CA3-D377-4B4D-B3A4-75F0584FECB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326-8897-48A6-A8C1-DD83E96A2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3CA3-D377-4B4D-B3A4-75F0584FECB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326-8897-48A6-A8C1-DD83E96A2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3CA3-D377-4B4D-B3A4-75F0584FECB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326-8897-48A6-A8C1-DD83E96A2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3CA3-D377-4B4D-B3A4-75F0584FECB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326-8897-48A6-A8C1-DD83E96A2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3CA3-D377-4B4D-B3A4-75F0584FECB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326-8897-48A6-A8C1-DD83E96A2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3CA3-D377-4B4D-B3A4-75F0584FECB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326-8897-48A6-A8C1-DD83E96A2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83CA3-D377-4B4D-B3A4-75F0584FECB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7C326-8897-48A6-A8C1-DD83E96A2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Watershed Monitoring for Marsh Bayou (030603)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LDEQ NPS Program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To investigate water conditions at loading sites identified by the </a:t>
            </a:r>
            <a:r>
              <a:rPr lang="en-US" dirty="0" err="1"/>
              <a:t>AnnAGNPS</a:t>
            </a:r>
            <a:r>
              <a:rPr lang="en-US" dirty="0"/>
              <a:t> model and at other points in the watershed to identify potential NPS pollution loading points </a:t>
            </a:r>
          </a:p>
          <a:p>
            <a:pPr lvl="0"/>
            <a:r>
              <a:rPr lang="en-US" dirty="0"/>
              <a:t>To identify potential sources of NPS loading coming into the watershed</a:t>
            </a:r>
          </a:p>
          <a:p>
            <a:pPr lvl="0"/>
            <a:r>
              <a:rPr lang="en-US" dirty="0"/>
              <a:t>To monitor attainment for water quality criteria</a:t>
            </a:r>
          </a:p>
          <a:p>
            <a:pPr lvl="0"/>
            <a:r>
              <a:rPr lang="en-US" dirty="0"/>
              <a:t>To identify where potential BMPs are needed within the </a:t>
            </a:r>
            <a:r>
              <a:rPr lang="en-US"/>
              <a:t>watershed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8153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lpha_nt\nonpoint\Project Information\Projects\NPS Monitoring Project (Marsh Bayou)\photos\DSCN0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3962400" cy="2971800"/>
          </a:xfrm>
          <a:prstGeom prst="rect">
            <a:avLst/>
          </a:prstGeom>
          <a:noFill/>
        </p:spPr>
      </p:pic>
      <p:pic>
        <p:nvPicPr>
          <p:cNvPr id="1027" name="Picture 3" descr="\\Alpha_nt\nonpoint\Project Information\Projects\NPS Monitoring Project (Marsh Bayou)\photos\DSCN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"/>
            <a:ext cx="3962400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Site 4017</a:t>
            </a:r>
            <a:endParaRPr lang="en-US" dirty="0"/>
          </a:p>
        </p:txBody>
      </p:sp>
      <p:pic>
        <p:nvPicPr>
          <p:cNvPr id="1028" name="Picture 4" descr="\\Alpha_nt\nonpoint\Project Information\Projects\NPS Monitoring Project (Marsh Bayou)\photos\DSCN0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3962400" cy="2971800"/>
          </a:xfrm>
          <a:prstGeom prst="rect">
            <a:avLst/>
          </a:prstGeom>
          <a:noFill/>
        </p:spPr>
      </p:pic>
      <p:pic>
        <p:nvPicPr>
          <p:cNvPr id="1029" name="Picture 5" descr="\\Alpha_nt\nonpoint\Project Information\Projects\NPS Monitoring Project (Marsh Bayou)\photos\DSCN0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657600"/>
            <a:ext cx="3886200" cy="29146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6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Site 4016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lpha_nt\nonpoint\Project Information\Projects\NPS Monitoring Project (Marsh Bayou)\photos\DSCN0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086100"/>
          </a:xfrm>
          <a:prstGeom prst="rect">
            <a:avLst/>
          </a:prstGeom>
          <a:noFill/>
        </p:spPr>
      </p:pic>
      <p:pic>
        <p:nvPicPr>
          <p:cNvPr id="2051" name="Picture 3" descr="\\Alpha_nt\nonpoint\Project Information\Projects\NPS Monitoring Project (Marsh Bayou)\photos\DSCN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</p:spPr>
      </p:pic>
      <p:pic>
        <p:nvPicPr>
          <p:cNvPr id="2052" name="Picture 4" descr="\\Alpha_nt\nonpoint\Project Information\Projects\NPS Monitoring Project (Marsh Bayou)\photos\DSCN0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3200" y="3962400"/>
            <a:ext cx="38608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67200" y="114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4015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502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Site 4018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lpha_nt\nonpoint\Project Information\Projects\NPS Monitoring Project (Marsh Bayou)\photos\DSCN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67199" cy="3200400"/>
          </a:xfrm>
          <a:prstGeom prst="rect">
            <a:avLst/>
          </a:prstGeom>
          <a:noFill/>
        </p:spPr>
      </p:pic>
      <p:pic>
        <p:nvPicPr>
          <p:cNvPr id="3075" name="Picture 3" descr="\\Alpha_nt\nonpoint\Project Information\Projects\NPS Monitoring Project (Marsh Bayou)\photos\DSCN0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3352800"/>
            <a:ext cx="467360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1295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4019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029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WQN Ambient 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Bacteria problem seems to exist throughout the </a:t>
            </a:r>
            <a:r>
              <a:rPr lang="en-US" dirty="0" err="1" smtClean="0"/>
              <a:t>waterbody</a:t>
            </a:r>
            <a:r>
              <a:rPr lang="en-US" dirty="0" smtClean="0"/>
              <a:t>, however the source was not determine.</a:t>
            </a:r>
          </a:p>
          <a:p>
            <a:r>
              <a:rPr lang="en-US" dirty="0" smtClean="0"/>
              <a:t>Lack of flow through out the year during ambient conditions.</a:t>
            </a:r>
          </a:p>
          <a:p>
            <a:r>
              <a:rPr lang="en-US" dirty="0" smtClean="0"/>
              <a:t>DO problem may be more flow than pollutant related.</a:t>
            </a:r>
          </a:p>
          <a:p>
            <a:r>
              <a:rPr lang="en-US" dirty="0" smtClean="0"/>
              <a:t>Current ambient site may not be representative of the stream, at least, in the case of DO.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 with Surveys group to go out and recon potential sites</a:t>
            </a:r>
          </a:p>
          <a:p>
            <a:r>
              <a:rPr lang="en-US" dirty="0" smtClean="0"/>
              <a:t>Evaluated sites for potential flow and tape down measurements</a:t>
            </a:r>
          </a:p>
          <a:p>
            <a:r>
              <a:rPr lang="en-US" dirty="0" smtClean="0"/>
              <a:t>Evaluated </a:t>
            </a:r>
            <a:r>
              <a:rPr lang="en-US" dirty="0" err="1" smtClean="0"/>
              <a:t>AnnAGNPS</a:t>
            </a:r>
            <a:r>
              <a:rPr lang="en-US" dirty="0" smtClean="0"/>
              <a:t> model outputs for loading to the stream</a:t>
            </a:r>
          </a:p>
          <a:p>
            <a:r>
              <a:rPr lang="en-US" dirty="0" smtClean="0"/>
              <a:t>Gained access to stream below ambient site for data comparison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3152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334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269</Words>
  <Application>Microsoft Office PowerPoint</Application>
  <PresentationFormat>On-screen Show (4:3)</PresentationFormat>
  <Paragraphs>57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Watershed Monitoring for Marsh Bayou (030603)</vt:lpstr>
      <vt:lpstr>Goals</vt:lpstr>
      <vt:lpstr>Recon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Louisiana Department of Environmental Quality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Reggie</dc:creator>
  <cp:lastModifiedBy>Rachel Miller Totaro</cp:lastModifiedBy>
  <cp:revision>33</cp:revision>
  <dcterms:created xsi:type="dcterms:W3CDTF">2012-12-11T14:41:21Z</dcterms:created>
  <dcterms:modified xsi:type="dcterms:W3CDTF">2017-03-02T16:31:33Z</dcterms:modified>
</cp:coreProperties>
</file>